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sldIdLst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4" r:id="rId14"/>
    <p:sldId id="413" r:id="rId15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A6C2D-1558-42B5-97E5-68902AFD583B}" v="133" dt="2020-06-17T08:42:40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33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a Saarinen" userId="c31ec514-d307-4579-a9e6-e418f43445fd" providerId="ADAL" clId="{C88A6C2D-1558-42B5-97E5-68902AFD583B}"/>
    <pc:docChg chg="undo custSel addSld delSld modSld sldOrd">
      <pc:chgData name="Vesa Saarinen" userId="c31ec514-d307-4579-a9e6-e418f43445fd" providerId="ADAL" clId="{C88A6C2D-1558-42B5-97E5-68902AFD583B}" dt="2020-06-17T08:42:52.490" v="879" actId="20577"/>
      <pc:docMkLst>
        <pc:docMk/>
      </pc:docMkLst>
      <pc:sldChg chg="del">
        <pc:chgData name="Vesa Saarinen" userId="c31ec514-d307-4579-a9e6-e418f43445fd" providerId="ADAL" clId="{C88A6C2D-1558-42B5-97E5-68902AFD583B}" dt="2020-06-17T08:16:43.578" v="0" actId="47"/>
        <pc:sldMkLst>
          <pc:docMk/>
          <pc:sldMk cId="915476078" sldId="404"/>
        </pc:sldMkLst>
      </pc:sldChg>
      <pc:sldChg chg="addSp delSp modSp mod">
        <pc:chgData name="Vesa Saarinen" userId="c31ec514-d307-4579-a9e6-e418f43445fd" providerId="ADAL" clId="{C88A6C2D-1558-42B5-97E5-68902AFD583B}" dt="2020-06-17T08:19:50.708" v="132" actId="14100"/>
        <pc:sldMkLst>
          <pc:docMk/>
          <pc:sldMk cId="2764253004" sldId="405"/>
        </pc:sldMkLst>
        <pc:spChg chg="add del mod">
          <ac:chgData name="Vesa Saarinen" userId="c31ec514-d307-4579-a9e6-e418f43445fd" providerId="ADAL" clId="{C88A6C2D-1558-42B5-97E5-68902AFD583B}" dt="2020-06-17T08:17:03.178" v="7"/>
          <ac:spMkLst>
            <pc:docMk/>
            <pc:sldMk cId="2764253004" sldId="405"/>
            <ac:spMk id="2" creationId="{1E3F8A02-F51B-4DFF-B327-0D65C4692E7D}"/>
          </ac:spMkLst>
        </pc:spChg>
        <pc:spChg chg="del">
          <ac:chgData name="Vesa Saarinen" userId="c31ec514-d307-4579-a9e6-e418f43445fd" providerId="ADAL" clId="{C88A6C2D-1558-42B5-97E5-68902AFD583B}" dt="2020-06-17T08:17:00.229" v="5" actId="478"/>
          <ac:spMkLst>
            <pc:docMk/>
            <pc:sldMk cId="2764253004" sldId="405"/>
            <ac:spMk id="5" creationId="{B35FF02E-9257-40A3-ADC1-EEAB96E00569}"/>
          </ac:spMkLst>
        </pc:spChg>
        <pc:spChg chg="mod">
          <ac:chgData name="Vesa Saarinen" userId="c31ec514-d307-4579-a9e6-e418f43445fd" providerId="ADAL" clId="{C88A6C2D-1558-42B5-97E5-68902AFD583B}" dt="2020-06-17T08:19:45.225" v="131" actId="1035"/>
          <ac:spMkLst>
            <pc:docMk/>
            <pc:sldMk cId="2764253004" sldId="405"/>
            <ac:spMk id="9" creationId="{440E63F4-9657-41E7-BF2B-F6E94414A0A8}"/>
          </ac:spMkLst>
        </pc:spChg>
        <pc:spChg chg="mod">
          <ac:chgData name="Vesa Saarinen" userId="c31ec514-d307-4579-a9e6-e418f43445fd" providerId="ADAL" clId="{C88A6C2D-1558-42B5-97E5-68902AFD583B}" dt="2020-06-17T08:16:54.265" v="3" actId="20577"/>
          <ac:spMkLst>
            <pc:docMk/>
            <pc:sldMk cId="2764253004" sldId="405"/>
            <ac:spMk id="11" creationId="{56E638DE-A969-438F-8976-A4DB4EDE6EEC}"/>
          </ac:spMkLst>
        </pc:spChg>
        <pc:graphicFrameChg chg="del">
          <ac:chgData name="Vesa Saarinen" userId="c31ec514-d307-4579-a9e6-e418f43445fd" providerId="ADAL" clId="{C88A6C2D-1558-42B5-97E5-68902AFD583B}" dt="2020-06-17T08:16:57.568" v="4" actId="478"/>
          <ac:graphicFrameMkLst>
            <pc:docMk/>
            <pc:sldMk cId="2764253004" sldId="405"/>
            <ac:graphicFrameMk id="6" creationId="{7D15243E-A731-4E43-83E3-0EA72B7B38A5}"/>
          </ac:graphicFrameMkLst>
        </pc:graphicFrameChg>
        <pc:graphicFrameChg chg="add mod">
          <ac:chgData name="Vesa Saarinen" userId="c31ec514-d307-4579-a9e6-e418f43445fd" providerId="ADAL" clId="{C88A6C2D-1558-42B5-97E5-68902AFD583B}" dt="2020-06-17T08:19:50.708" v="132" actId="14100"/>
          <ac:graphicFrameMkLst>
            <pc:docMk/>
            <pc:sldMk cId="2764253004" sldId="405"/>
            <ac:graphicFrameMk id="7" creationId="{68935467-4D88-4604-B077-5117B9610048}"/>
          </ac:graphicFrameMkLst>
        </pc:graphicFrameChg>
      </pc:sldChg>
      <pc:sldChg chg="addSp delSp modSp add mod">
        <pc:chgData name="Vesa Saarinen" userId="c31ec514-d307-4579-a9e6-e418f43445fd" providerId="ADAL" clId="{C88A6C2D-1558-42B5-97E5-68902AFD583B}" dt="2020-06-17T08:22:41.788" v="184" actId="255"/>
        <pc:sldMkLst>
          <pc:docMk/>
          <pc:sldMk cId="1258069539" sldId="406"/>
        </pc:sldMkLst>
        <pc:spChg chg="mod">
          <ac:chgData name="Vesa Saarinen" userId="c31ec514-d307-4579-a9e6-e418f43445fd" providerId="ADAL" clId="{C88A6C2D-1558-42B5-97E5-68902AFD583B}" dt="2020-06-17T08:22:41.788" v="184" actId="255"/>
          <ac:spMkLst>
            <pc:docMk/>
            <pc:sldMk cId="1258069539" sldId="406"/>
            <ac:spMk id="9" creationId="{440E63F4-9657-41E7-BF2B-F6E94414A0A8}"/>
          </ac:spMkLst>
        </pc:spChg>
        <pc:spChg chg="mod">
          <ac:chgData name="Vesa Saarinen" userId="c31ec514-d307-4579-a9e6-e418f43445fd" providerId="ADAL" clId="{C88A6C2D-1558-42B5-97E5-68902AFD583B}" dt="2020-06-17T08:22:22.776" v="179" actId="20577"/>
          <ac:spMkLst>
            <pc:docMk/>
            <pc:sldMk cId="1258069539" sldId="406"/>
            <ac:spMk id="11" creationId="{56E638DE-A969-438F-8976-A4DB4EDE6EEC}"/>
          </ac:spMkLst>
        </pc:spChg>
        <pc:graphicFrameChg chg="add mod">
          <ac:chgData name="Vesa Saarinen" userId="c31ec514-d307-4579-a9e6-e418f43445fd" providerId="ADAL" clId="{C88A6C2D-1558-42B5-97E5-68902AFD583B}" dt="2020-06-17T08:21:58.180" v="175" actId="255"/>
          <ac:graphicFrameMkLst>
            <pc:docMk/>
            <pc:sldMk cId="1258069539" sldId="406"/>
            <ac:graphicFrameMk id="5" creationId="{9B583025-02A4-42F3-BDDE-AEF3186D8931}"/>
          </ac:graphicFrameMkLst>
        </pc:graphicFrameChg>
        <pc:graphicFrameChg chg="del">
          <ac:chgData name="Vesa Saarinen" userId="c31ec514-d307-4579-a9e6-e418f43445fd" providerId="ADAL" clId="{C88A6C2D-1558-42B5-97E5-68902AFD583B}" dt="2020-06-17T08:20:50.430" v="134" actId="478"/>
          <ac:graphicFrameMkLst>
            <pc:docMk/>
            <pc:sldMk cId="1258069539" sldId="406"/>
            <ac:graphicFrameMk id="7" creationId="{68935467-4D88-4604-B077-5117B9610048}"/>
          </ac:graphicFrameMkLst>
        </pc:graphicFrameChg>
      </pc:sldChg>
      <pc:sldChg chg="del">
        <pc:chgData name="Vesa Saarinen" userId="c31ec514-d307-4579-a9e6-e418f43445fd" providerId="ADAL" clId="{C88A6C2D-1558-42B5-97E5-68902AFD583B}" dt="2020-06-17T08:16:43.578" v="0" actId="47"/>
        <pc:sldMkLst>
          <pc:docMk/>
          <pc:sldMk cId="3249713907" sldId="406"/>
        </pc:sldMkLst>
      </pc:sldChg>
      <pc:sldChg chg="addSp delSp modSp add mod">
        <pc:chgData name="Vesa Saarinen" userId="c31ec514-d307-4579-a9e6-e418f43445fd" providerId="ADAL" clId="{C88A6C2D-1558-42B5-97E5-68902AFD583B}" dt="2020-06-17T08:26:14.658" v="269" actId="2085"/>
        <pc:sldMkLst>
          <pc:docMk/>
          <pc:sldMk cId="205285104" sldId="407"/>
        </pc:sldMkLst>
        <pc:spChg chg="add del mod">
          <ac:chgData name="Vesa Saarinen" userId="c31ec514-d307-4579-a9e6-e418f43445fd" providerId="ADAL" clId="{C88A6C2D-1558-42B5-97E5-68902AFD583B}" dt="2020-06-17T08:24:36.249" v="246" actId="478"/>
          <ac:spMkLst>
            <pc:docMk/>
            <pc:sldMk cId="205285104" sldId="407"/>
            <ac:spMk id="2" creationId="{3B2B90BC-43D3-456C-8410-003ABC12A132}"/>
          </ac:spMkLst>
        </pc:spChg>
        <pc:spChg chg="add mod">
          <ac:chgData name="Vesa Saarinen" userId="c31ec514-d307-4579-a9e6-e418f43445fd" providerId="ADAL" clId="{C88A6C2D-1558-42B5-97E5-68902AFD583B}" dt="2020-06-17T08:26:14.658" v="269" actId="2085"/>
          <ac:spMkLst>
            <pc:docMk/>
            <pc:sldMk cId="205285104" sldId="407"/>
            <ac:spMk id="3" creationId="{7748B45C-B0D6-452E-8AF7-74C8FEBB85DE}"/>
          </ac:spMkLst>
        </pc:spChg>
        <pc:spChg chg="mod">
          <ac:chgData name="Vesa Saarinen" userId="c31ec514-d307-4579-a9e6-e418f43445fd" providerId="ADAL" clId="{C88A6C2D-1558-42B5-97E5-68902AFD583B}" dt="2020-06-17T08:23:42.030" v="241" actId="20577"/>
          <ac:spMkLst>
            <pc:docMk/>
            <pc:sldMk cId="205285104" sldId="407"/>
            <ac:spMk id="9" creationId="{440E63F4-9657-41E7-BF2B-F6E94414A0A8}"/>
          </ac:spMkLst>
        </pc:spChg>
        <pc:graphicFrameChg chg="del">
          <ac:chgData name="Vesa Saarinen" userId="c31ec514-d307-4579-a9e6-e418f43445fd" providerId="ADAL" clId="{C88A6C2D-1558-42B5-97E5-68902AFD583B}" dt="2020-06-17T08:23:09.778" v="186" actId="478"/>
          <ac:graphicFrameMkLst>
            <pc:docMk/>
            <pc:sldMk cId="205285104" sldId="407"/>
            <ac:graphicFrameMk id="5" creationId="{9B583025-02A4-42F3-BDDE-AEF3186D8931}"/>
          </ac:graphicFrameMkLst>
        </pc:graphicFrameChg>
        <pc:graphicFrameChg chg="add mod">
          <ac:chgData name="Vesa Saarinen" userId="c31ec514-d307-4579-a9e6-e418f43445fd" providerId="ADAL" clId="{C88A6C2D-1558-42B5-97E5-68902AFD583B}" dt="2020-06-17T08:25:21.833" v="247" actId="14100"/>
          <ac:graphicFrameMkLst>
            <pc:docMk/>
            <pc:sldMk cId="205285104" sldId="407"/>
            <ac:graphicFrameMk id="6" creationId="{19D19509-8539-4AE6-BAC7-580ED52C9C4A}"/>
          </ac:graphicFrameMkLst>
        </pc:graphicFrameChg>
      </pc:sldChg>
      <pc:sldChg chg="del">
        <pc:chgData name="Vesa Saarinen" userId="c31ec514-d307-4579-a9e6-e418f43445fd" providerId="ADAL" clId="{C88A6C2D-1558-42B5-97E5-68902AFD583B}" dt="2020-06-17T08:16:43.578" v="0" actId="47"/>
        <pc:sldMkLst>
          <pc:docMk/>
          <pc:sldMk cId="3969212408" sldId="407"/>
        </pc:sldMkLst>
      </pc:sldChg>
      <pc:sldChg chg="del">
        <pc:chgData name="Vesa Saarinen" userId="c31ec514-d307-4579-a9e6-e418f43445fd" providerId="ADAL" clId="{C88A6C2D-1558-42B5-97E5-68902AFD583B}" dt="2020-06-17T08:16:43.578" v="0" actId="47"/>
        <pc:sldMkLst>
          <pc:docMk/>
          <pc:sldMk cId="1948466213" sldId="408"/>
        </pc:sldMkLst>
      </pc:sldChg>
      <pc:sldChg chg="addSp delSp modSp add mod">
        <pc:chgData name="Vesa Saarinen" userId="c31ec514-d307-4579-a9e6-e418f43445fd" providerId="ADAL" clId="{C88A6C2D-1558-42B5-97E5-68902AFD583B}" dt="2020-06-17T08:28:44.818" v="407" actId="1037"/>
        <pc:sldMkLst>
          <pc:docMk/>
          <pc:sldMk cId="2022138941" sldId="408"/>
        </pc:sldMkLst>
        <pc:spChg chg="add mod">
          <ac:chgData name="Vesa Saarinen" userId="c31ec514-d307-4579-a9e6-e418f43445fd" providerId="ADAL" clId="{C88A6C2D-1558-42B5-97E5-68902AFD583B}" dt="2020-06-17T08:28:44.818" v="407" actId="1037"/>
          <ac:spMkLst>
            <pc:docMk/>
            <pc:sldMk cId="2022138941" sldId="408"/>
            <ac:spMk id="8" creationId="{C7A3F48B-AE1E-4F6F-B1A3-A8504E2E6898}"/>
          </ac:spMkLst>
        </pc:spChg>
        <pc:spChg chg="mod">
          <ac:chgData name="Vesa Saarinen" userId="c31ec514-d307-4579-a9e6-e418f43445fd" providerId="ADAL" clId="{C88A6C2D-1558-42B5-97E5-68902AFD583B}" dt="2020-06-17T08:27:53.527" v="349" actId="20577"/>
          <ac:spMkLst>
            <pc:docMk/>
            <pc:sldMk cId="2022138941" sldId="408"/>
            <ac:spMk id="9" creationId="{440E63F4-9657-41E7-BF2B-F6E94414A0A8}"/>
          </ac:spMkLst>
        </pc:spChg>
        <pc:graphicFrameChg chg="del">
          <ac:chgData name="Vesa Saarinen" userId="c31ec514-d307-4579-a9e6-e418f43445fd" providerId="ADAL" clId="{C88A6C2D-1558-42B5-97E5-68902AFD583B}" dt="2020-06-17T08:26:57.952" v="271" actId="478"/>
          <ac:graphicFrameMkLst>
            <pc:docMk/>
            <pc:sldMk cId="2022138941" sldId="408"/>
            <ac:graphicFrameMk id="6" creationId="{19D19509-8539-4AE6-BAC7-580ED52C9C4A}"/>
          </ac:graphicFrameMkLst>
        </pc:graphicFrameChg>
        <pc:graphicFrameChg chg="add mod">
          <ac:chgData name="Vesa Saarinen" userId="c31ec514-d307-4579-a9e6-e418f43445fd" providerId="ADAL" clId="{C88A6C2D-1558-42B5-97E5-68902AFD583B}" dt="2020-06-17T08:28:34.560" v="395" actId="14100"/>
          <ac:graphicFrameMkLst>
            <pc:docMk/>
            <pc:sldMk cId="2022138941" sldId="408"/>
            <ac:graphicFrameMk id="7" creationId="{3E90BA12-DBCD-4DED-8155-65E434D5A2FD}"/>
          </ac:graphicFrameMkLst>
        </pc:graphicFrameChg>
      </pc:sldChg>
      <pc:sldChg chg="del">
        <pc:chgData name="Vesa Saarinen" userId="c31ec514-d307-4579-a9e6-e418f43445fd" providerId="ADAL" clId="{C88A6C2D-1558-42B5-97E5-68902AFD583B}" dt="2020-06-17T08:16:43.578" v="0" actId="47"/>
        <pc:sldMkLst>
          <pc:docMk/>
          <pc:sldMk cId="1078708181" sldId="409"/>
        </pc:sldMkLst>
      </pc:sldChg>
      <pc:sldChg chg="addSp delSp modSp add mod">
        <pc:chgData name="Vesa Saarinen" userId="c31ec514-d307-4579-a9e6-e418f43445fd" providerId="ADAL" clId="{C88A6C2D-1558-42B5-97E5-68902AFD583B}" dt="2020-06-17T08:31:35.717" v="480" actId="2711"/>
        <pc:sldMkLst>
          <pc:docMk/>
          <pc:sldMk cId="2911702172" sldId="409"/>
        </pc:sldMkLst>
        <pc:spChg chg="del">
          <ac:chgData name="Vesa Saarinen" userId="c31ec514-d307-4579-a9e6-e418f43445fd" providerId="ADAL" clId="{C88A6C2D-1558-42B5-97E5-68902AFD583B}" dt="2020-06-17T08:29:54.463" v="451" actId="478"/>
          <ac:spMkLst>
            <pc:docMk/>
            <pc:sldMk cId="2911702172" sldId="409"/>
            <ac:spMk id="3" creationId="{7748B45C-B0D6-452E-8AF7-74C8FEBB85DE}"/>
          </ac:spMkLst>
        </pc:spChg>
        <pc:spChg chg="del">
          <ac:chgData name="Vesa Saarinen" userId="c31ec514-d307-4579-a9e6-e418f43445fd" providerId="ADAL" clId="{C88A6C2D-1558-42B5-97E5-68902AFD583B}" dt="2020-06-17T08:29:52.930" v="450" actId="478"/>
          <ac:spMkLst>
            <pc:docMk/>
            <pc:sldMk cId="2911702172" sldId="409"/>
            <ac:spMk id="8" creationId="{C7A3F48B-AE1E-4F6F-B1A3-A8504E2E6898}"/>
          </ac:spMkLst>
        </pc:spChg>
        <pc:spChg chg="mod">
          <ac:chgData name="Vesa Saarinen" userId="c31ec514-d307-4579-a9e6-e418f43445fd" providerId="ADAL" clId="{C88A6C2D-1558-42B5-97E5-68902AFD583B}" dt="2020-06-17T08:31:35.717" v="480" actId="2711"/>
          <ac:spMkLst>
            <pc:docMk/>
            <pc:sldMk cId="2911702172" sldId="409"/>
            <ac:spMk id="9" creationId="{440E63F4-9657-41E7-BF2B-F6E94414A0A8}"/>
          </ac:spMkLst>
        </pc:spChg>
        <pc:spChg chg="mod">
          <ac:chgData name="Vesa Saarinen" userId="c31ec514-d307-4579-a9e6-e418f43445fd" providerId="ADAL" clId="{C88A6C2D-1558-42B5-97E5-68902AFD583B}" dt="2020-06-17T08:31:35.717" v="480" actId="2711"/>
          <ac:spMkLst>
            <pc:docMk/>
            <pc:sldMk cId="2911702172" sldId="409"/>
            <ac:spMk id="11" creationId="{56E638DE-A969-438F-8976-A4DB4EDE6EEC}"/>
          </ac:spMkLst>
        </pc:spChg>
        <pc:graphicFrameChg chg="del">
          <ac:chgData name="Vesa Saarinen" userId="c31ec514-d307-4579-a9e6-e418f43445fd" providerId="ADAL" clId="{C88A6C2D-1558-42B5-97E5-68902AFD583B}" dt="2020-06-17T08:29:49.549" v="449" actId="478"/>
          <ac:graphicFrameMkLst>
            <pc:docMk/>
            <pc:sldMk cId="2911702172" sldId="409"/>
            <ac:graphicFrameMk id="7" creationId="{3E90BA12-DBCD-4DED-8155-65E434D5A2FD}"/>
          </ac:graphicFrameMkLst>
        </pc:graphicFrameChg>
        <pc:graphicFrameChg chg="add mod">
          <ac:chgData name="Vesa Saarinen" userId="c31ec514-d307-4579-a9e6-e418f43445fd" providerId="ADAL" clId="{C88A6C2D-1558-42B5-97E5-68902AFD583B}" dt="2020-06-17T08:31:35.717" v="480" actId="2711"/>
          <ac:graphicFrameMkLst>
            <pc:docMk/>
            <pc:sldMk cId="2911702172" sldId="409"/>
            <ac:graphicFrameMk id="10" creationId="{7A3BF1EF-6617-449D-BFF8-9C6F16D4CC6D}"/>
          </ac:graphicFrameMkLst>
        </pc:graphicFrameChg>
      </pc:sldChg>
      <pc:sldChg chg="addSp delSp modSp add mod">
        <pc:chgData name="Vesa Saarinen" userId="c31ec514-d307-4579-a9e6-e418f43445fd" providerId="ADAL" clId="{C88A6C2D-1558-42B5-97E5-68902AFD583B}" dt="2020-06-17T08:34:31.600" v="542" actId="2711"/>
        <pc:sldMkLst>
          <pc:docMk/>
          <pc:sldMk cId="1716554440" sldId="410"/>
        </pc:sldMkLst>
        <pc:spChg chg="mod">
          <ac:chgData name="Vesa Saarinen" userId="c31ec514-d307-4579-a9e6-e418f43445fd" providerId="ADAL" clId="{C88A6C2D-1558-42B5-97E5-68902AFD583B}" dt="2020-06-17T08:34:06.444" v="540" actId="2711"/>
          <ac:spMkLst>
            <pc:docMk/>
            <pc:sldMk cId="1716554440" sldId="410"/>
            <ac:spMk id="9" creationId="{440E63F4-9657-41E7-BF2B-F6E94414A0A8}"/>
          </ac:spMkLst>
        </pc:spChg>
        <pc:spChg chg="mod">
          <ac:chgData name="Vesa Saarinen" userId="c31ec514-d307-4579-a9e6-e418f43445fd" providerId="ADAL" clId="{C88A6C2D-1558-42B5-97E5-68902AFD583B}" dt="2020-06-17T08:34:06.444" v="540" actId="2711"/>
          <ac:spMkLst>
            <pc:docMk/>
            <pc:sldMk cId="1716554440" sldId="410"/>
            <ac:spMk id="11" creationId="{56E638DE-A969-438F-8976-A4DB4EDE6EEC}"/>
          </ac:spMkLst>
        </pc:spChg>
        <pc:graphicFrameChg chg="add mod">
          <ac:chgData name="Vesa Saarinen" userId="c31ec514-d307-4579-a9e6-e418f43445fd" providerId="ADAL" clId="{C88A6C2D-1558-42B5-97E5-68902AFD583B}" dt="2020-06-17T08:34:31.600" v="542" actId="2711"/>
          <ac:graphicFrameMkLst>
            <pc:docMk/>
            <pc:sldMk cId="1716554440" sldId="410"/>
            <ac:graphicFrameMk id="5" creationId="{86293ABA-91C7-473D-A690-E7ADE5FACEF7}"/>
          </ac:graphicFrameMkLst>
        </pc:graphicFrameChg>
        <pc:graphicFrameChg chg="del">
          <ac:chgData name="Vesa Saarinen" userId="c31ec514-d307-4579-a9e6-e418f43445fd" providerId="ADAL" clId="{C88A6C2D-1558-42B5-97E5-68902AFD583B}" dt="2020-06-17T08:32:39.014" v="528" actId="478"/>
          <ac:graphicFrameMkLst>
            <pc:docMk/>
            <pc:sldMk cId="1716554440" sldId="410"/>
            <ac:graphicFrameMk id="10" creationId="{7A3BF1EF-6617-449D-BFF8-9C6F16D4CC6D}"/>
          </ac:graphicFrameMkLst>
        </pc:graphicFrameChg>
      </pc:sldChg>
      <pc:sldChg chg="addSp delSp modSp add mod">
        <pc:chgData name="Vesa Saarinen" userId="c31ec514-d307-4579-a9e6-e418f43445fd" providerId="ADAL" clId="{C88A6C2D-1558-42B5-97E5-68902AFD583B}" dt="2020-06-17T08:37:23.836" v="642" actId="2711"/>
        <pc:sldMkLst>
          <pc:docMk/>
          <pc:sldMk cId="2227306153" sldId="411"/>
        </pc:sldMkLst>
        <pc:spChg chg="mod">
          <ac:chgData name="Vesa Saarinen" userId="c31ec514-d307-4579-a9e6-e418f43445fd" providerId="ADAL" clId="{C88A6C2D-1558-42B5-97E5-68902AFD583B}" dt="2020-06-17T08:37:04.465" v="639" actId="1035"/>
          <ac:spMkLst>
            <pc:docMk/>
            <pc:sldMk cId="2227306153" sldId="411"/>
            <ac:spMk id="9" creationId="{440E63F4-9657-41E7-BF2B-F6E94414A0A8}"/>
          </ac:spMkLst>
        </pc:spChg>
        <pc:graphicFrameChg chg="del">
          <ac:chgData name="Vesa Saarinen" userId="c31ec514-d307-4579-a9e6-e418f43445fd" providerId="ADAL" clId="{C88A6C2D-1558-42B5-97E5-68902AFD583B}" dt="2020-06-17T08:35:46.836" v="544" actId="478"/>
          <ac:graphicFrameMkLst>
            <pc:docMk/>
            <pc:sldMk cId="2227306153" sldId="411"/>
            <ac:graphicFrameMk id="5" creationId="{86293ABA-91C7-473D-A690-E7ADE5FACEF7}"/>
          </ac:graphicFrameMkLst>
        </pc:graphicFrameChg>
        <pc:graphicFrameChg chg="add del mod">
          <ac:chgData name="Vesa Saarinen" userId="c31ec514-d307-4579-a9e6-e418f43445fd" providerId="ADAL" clId="{C88A6C2D-1558-42B5-97E5-68902AFD583B}" dt="2020-06-17T08:35:54.176" v="547" actId="478"/>
          <ac:graphicFrameMkLst>
            <pc:docMk/>
            <pc:sldMk cId="2227306153" sldId="411"/>
            <ac:graphicFrameMk id="6" creationId="{793B512F-F67C-4B60-BA67-A94867C7EA16}"/>
          </ac:graphicFrameMkLst>
        </pc:graphicFrameChg>
        <pc:graphicFrameChg chg="add mod">
          <ac:chgData name="Vesa Saarinen" userId="c31ec514-d307-4579-a9e6-e418f43445fd" providerId="ADAL" clId="{C88A6C2D-1558-42B5-97E5-68902AFD583B}" dt="2020-06-17T08:37:23.836" v="642" actId="2711"/>
          <ac:graphicFrameMkLst>
            <pc:docMk/>
            <pc:sldMk cId="2227306153" sldId="411"/>
            <ac:graphicFrameMk id="7" creationId="{793B512F-F67C-4B60-BA67-A94867C7EA16}"/>
          </ac:graphicFrameMkLst>
        </pc:graphicFrameChg>
      </pc:sldChg>
      <pc:sldChg chg="addSp delSp modSp add mod">
        <pc:chgData name="Vesa Saarinen" userId="c31ec514-d307-4579-a9e6-e418f43445fd" providerId="ADAL" clId="{C88A6C2D-1558-42B5-97E5-68902AFD583B}" dt="2020-06-17T08:42:52.490" v="879" actId="20577"/>
        <pc:sldMkLst>
          <pc:docMk/>
          <pc:sldMk cId="4090850924" sldId="412"/>
        </pc:sldMkLst>
        <pc:spChg chg="add del mod">
          <ac:chgData name="Vesa Saarinen" userId="c31ec514-d307-4579-a9e6-e418f43445fd" providerId="ADAL" clId="{C88A6C2D-1558-42B5-97E5-68902AFD583B}" dt="2020-06-17T08:38:11.341" v="645" actId="478"/>
          <ac:spMkLst>
            <pc:docMk/>
            <pc:sldMk cId="4090850924" sldId="412"/>
            <ac:spMk id="3" creationId="{7FCC5B02-F25F-47FB-BA4A-944A7A9D01F9}"/>
          </ac:spMkLst>
        </pc:spChg>
        <pc:spChg chg="add del mod">
          <ac:chgData name="Vesa Saarinen" userId="c31ec514-d307-4579-a9e6-e418f43445fd" providerId="ADAL" clId="{C88A6C2D-1558-42B5-97E5-68902AFD583B}" dt="2020-06-17T08:42:52.490" v="879" actId="20577"/>
          <ac:spMkLst>
            <pc:docMk/>
            <pc:sldMk cId="4090850924" sldId="412"/>
            <ac:spMk id="9" creationId="{440E63F4-9657-41E7-BF2B-F6E94414A0A8}"/>
          </ac:spMkLst>
        </pc:spChg>
        <pc:graphicFrameChg chg="del">
          <ac:chgData name="Vesa Saarinen" userId="c31ec514-d307-4579-a9e6-e418f43445fd" providerId="ADAL" clId="{C88A6C2D-1558-42B5-97E5-68902AFD583B}" dt="2020-06-17T08:38:13.779" v="646" actId="478"/>
          <ac:graphicFrameMkLst>
            <pc:docMk/>
            <pc:sldMk cId="4090850924" sldId="412"/>
            <ac:graphicFrameMk id="7" creationId="{793B512F-F67C-4B60-BA67-A94867C7EA16}"/>
          </ac:graphicFrameMkLst>
        </pc:graphicFrameChg>
        <pc:graphicFrameChg chg="add mod">
          <ac:chgData name="Vesa Saarinen" userId="c31ec514-d307-4579-a9e6-e418f43445fd" providerId="ADAL" clId="{C88A6C2D-1558-42B5-97E5-68902AFD583B}" dt="2020-06-17T08:38:47.609" v="654" actId="255"/>
          <ac:graphicFrameMkLst>
            <pc:docMk/>
            <pc:sldMk cId="4090850924" sldId="412"/>
            <ac:graphicFrameMk id="8" creationId="{7E36A5FB-2CBB-4C81-9BA1-4657B882B844}"/>
          </ac:graphicFrameMkLst>
        </pc:graphicFrameChg>
      </pc:sldChg>
      <pc:sldChg chg="addSp delSp modSp add mod">
        <pc:chgData name="Vesa Saarinen" userId="c31ec514-d307-4579-a9e6-e418f43445fd" providerId="ADAL" clId="{C88A6C2D-1558-42B5-97E5-68902AFD583B}" dt="2020-06-17T08:41:29.259" v="846" actId="14100"/>
        <pc:sldMkLst>
          <pc:docMk/>
          <pc:sldMk cId="395668757" sldId="413"/>
        </pc:sldMkLst>
        <pc:spChg chg="mod">
          <ac:chgData name="Vesa Saarinen" userId="c31ec514-d307-4579-a9e6-e418f43445fd" providerId="ADAL" clId="{C88A6C2D-1558-42B5-97E5-68902AFD583B}" dt="2020-06-17T08:41:14.003" v="845" actId="20577"/>
          <ac:spMkLst>
            <pc:docMk/>
            <pc:sldMk cId="395668757" sldId="413"/>
            <ac:spMk id="9" creationId="{440E63F4-9657-41E7-BF2B-F6E94414A0A8}"/>
          </ac:spMkLst>
        </pc:spChg>
        <pc:graphicFrameChg chg="add mod">
          <ac:chgData name="Vesa Saarinen" userId="c31ec514-d307-4579-a9e6-e418f43445fd" providerId="ADAL" clId="{C88A6C2D-1558-42B5-97E5-68902AFD583B}" dt="2020-06-17T08:41:29.259" v="846" actId="14100"/>
          <ac:graphicFrameMkLst>
            <pc:docMk/>
            <pc:sldMk cId="395668757" sldId="413"/>
            <ac:graphicFrameMk id="5" creationId="{9D80C1F6-AD04-4242-898E-07FCA7FF1B9A}"/>
          </ac:graphicFrameMkLst>
        </pc:graphicFrameChg>
        <pc:graphicFrameChg chg="del">
          <ac:chgData name="Vesa Saarinen" userId="c31ec514-d307-4579-a9e6-e418f43445fd" providerId="ADAL" clId="{C88A6C2D-1558-42B5-97E5-68902AFD583B}" dt="2020-06-17T08:39:58.536" v="767" actId="478"/>
          <ac:graphicFrameMkLst>
            <pc:docMk/>
            <pc:sldMk cId="395668757" sldId="413"/>
            <ac:graphicFrameMk id="8" creationId="{7E36A5FB-2CBB-4C81-9BA1-4657B882B844}"/>
          </ac:graphicFrameMkLst>
        </pc:graphicFrameChg>
      </pc:sldChg>
      <pc:sldChg chg="addSp delSp modSp add mod ord">
        <pc:chgData name="Vesa Saarinen" userId="c31ec514-d307-4579-a9e6-e418f43445fd" providerId="ADAL" clId="{C88A6C2D-1558-42B5-97E5-68902AFD583B}" dt="2020-06-17T08:42:46.932" v="876" actId="20577"/>
        <pc:sldMkLst>
          <pc:docMk/>
          <pc:sldMk cId="4265560181" sldId="414"/>
        </pc:sldMkLst>
        <pc:spChg chg="mod">
          <ac:chgData name="Vesa Saarinen" userId="c31ec514-d307-4579-a9e6-e418f43445fd" providerId="ADAL" clId="{C88A6C2D-1558-42B5-97E5-68902AFD583B}" dt="2020-06-17T08:42:46.932" v="876" actId="20577"/>
          <ac:spMkLst>
            <pc:docMk/>
            <pc:sldMk cId="4265560181" sldId="414"/>
            <ac:spMk id="9" creationId="{440E63F4-9657-41E7-BF2B-F6E94414A0A8}"/>
          </ac:spMkLst>
        </pc:spChg>
        <pc:graphicFrameChg chg="del">
          <ac:chgData name="Vesa Saarinen" userId="c31ec514-d307-4579-a9e6-e418f43445fd" providerId="ADAL" clId="{C88A6C2D-1558-42B5-97E5-68902AFD583B}" dt="2020-06-17T08:41:44.080" v="848" actId="478"/>
          <ac:graphicFrameMkLst>
            <pc:docMk/>
            <pc:sldMk cId="4265560181" sldId="414"/>
            <ac:graphicFrameMk id="5" creationId="{9D80C1F6-AD04-4242-898E-07FCA7FF1B9A}"/>
          </ac:graphicFrameMkLst>
        </pc:graphicFrameChg>
        <pc:graphicFrameChg chg="add mod">
          <ac:chgData name="Vesa Saarinen" userId="c31ec514-d307-4579-a9e6-e418f43445fd" providerId="ADAL" clId="{C88A6C2D-1558-42B5-97E5-68902AFD583B}" dt="2020-06-17T08:42:40.659" v="873" actId="255"/>
          <ac:graphicFrameMkLst>
            <pc:docMk/>
            <pc:sldMk cId="4265560181" sldId="414"/>
            <ac:graphicFrameMk id="6" creationId="{B1FBF36B-E3BF-4003-8012-DDD113D386F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238460912578311E-2"/>
          <c:y val="6.3552383210214128E-2"/>
          <c:w val="0.90830122380937084"/>
          <c:h val="0.86636526652034462"/>
        </c:manualLayout>
      </c:layout>
      <c:barChart>
        <c:barDir val="col"/>
        <c:grouping val="stacked"/>
        <c:varyColors val="0"/>
        <c:ser>
          <c:idx val="0"/>
          <c:order val="0"/>
          <c:tx>
            <c:v>Päiväkoti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'Lapset varhaiskasvatuksessa'!$A$6:$A$39</c:f>
              <c:numCache>
                <c:formatCode>0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'Lapset varhaiskasvatuksessa'!$B$6:$B$39</c:f>
              <c:numCache>
                <c:formatCode>#,##0</c:formatCode>
                <c:ptCount val="34"/>
                <c:pt idx="0">
                  <c:v>96263</c:v>
                </c:pt>
                <c:pt idx="1">
                  <c:v>97452</c:v>
                </c:pt>
                <c:pt idx="2">
                  <c:v>100935</c:v>
                </c:pt>
                <c:pt idx="3">
                  <c:v>103000</c:v>
                </c:pt>
                <c:pt idx="4">
                  <c:v>106876</c:v>
                </c:pt>
                <c:pt idx="5">
                  <c:v>110582</c:v>
                </c:pt>
                <c:pt idx="6">
                  <c:v>113512</c:v>
                </c:pt>
                <c:pt idx="7">
                  <c:v>112692</c:v>
                </c:pt>
                <c:pt idx="8">
                  <c:v>112580</c:v>
                </c:pt>
                <c:pt idx="9">
                  <c:v>118130</c:v>
                </c:pt>
                <c:pt idx="10">
                  <c:v>124437</c:v>
                </c:pt>
                <c:pt idx="11">
                  <c:v>140407</c:v>
                </c:pt>
                <c:pt idx="12">
                  <c:v>140991</c:v>
                </c:pt>
                <c:pt idx="13">
                  <c:v>142598</c:v>
                </c:pt>
                <c:pt idx="14">
                  <c:v>142538</c:v>
                </c:pt>
                <c:pt idx="15">
                  <c:v>131857</c:v>
                </c:pt>
                <c:pt idx="16">
                  <c:v>132011</c:v>
                </c:pt>
                <c:pt idx="17">
                  <c:v>130413</c:v>
                </c:pt>
                <c:pt idx="18">
                  <c:v>130564</c:v>
                </c:pt>
                <c:pt idx="19">
                  <c:v>128011</c:v>
                </c:pt>
                <c:pt idx="20">
                  <c:v>131078</c:v>
                </c:pt>
                <c:pt idx="21">
                  <c:v>135652</c:v>
                </c:pt>
                <c:pt idx="22">
                  <c:v>142584</c:v>
                </c:pt>
                <c:pt idx="23">
                  <c:v>150239</c:v>
                </c:pt>
                <c:pt idx="24">
                  <c:v>154090</c:v>
                </c:pt>
                <c:pt idx="25">
                  <c:v>160735</c:v>
                </c:pt>
                <c:pt idx="26">
                  <c:v>168110</c:v>
                </c:pt>
                <c:pt idx="27">
                  <c:v>173460</c:v>
                </c:pt>
                <c:pt idx="28">
                  <c:v>177577</c:v>
                </c:pt>
                <c:pt idx="29">
                  <c:v>181049</c:v>
                </c:pt>
                <c:pt idx="30">
                  <c:v>184352</c:v>
                </c:pt>
                <c:pt idx="31">
                  <c:v>185876</c:v>
                </c:pt>
                <c:pt idx="32">
                  <c:v>188354</c:v>
                </c:pt>
                <c:pt idx="33">
                  <c:v>191769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7-48B1-8E90-5B78612C989E}"/>
            </c:ext>
          </c:extLst>
        </c:ser>
        <c:ser>
          <c:idx val="1"/>
          <c:order val="1"/>
          <c:tx>
            <c:v>Perhepäivähoito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'Lapset varhaiskasvatuksessa'!$A$6:$A$39</c:f>
              <c:numCache>
                <c:formatCode>0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'Lapset varhaiskasvatuksessa'!$D$6:$D$39</c:f>
              <c:numCache>
                <c:formatCode>#,##0</c:formatCode>
                <c:ptCount val="34"/>
                <c:pt idx="0">
                  <c:v>76672</c:v>
                </c:pt>
                <c:pt idx="1">
                  <c:v>82944</c:v>
                </c:pt>
                <c:pt idx="2">
                  <c:v>87137</c:v>
                </c:pt>
                <c:pt idx="3">
                  <c:v>89549</c:v>
                </c:pt>
                <c:pt idx="4">
                  <c:v>91830</c:v>
                </c:pt>
                <c:pt idx="5">
                  <c:v>90064</c:v>
                </c:pt>
                <c:pt idx="6">
                  <c:v>82864</c:v>
                </c:pt>
                <c:pt idx="7">
                  <c:v>70605</c:v>
                </c:pt>
                <c:pt idx="8">
                  <c:v>61757</c:v>
                </c:pt>
                <c:pt idx="9">
                  <c:v>62625</c:v>
                </c:pt>
                <c:pt idx="10">
                  <c:v>65481</c:v>
                </c:pt>
                <c:pt idx="11">
                  <c:v>76866</c:v>
                </c:pt>
                <c:pt idx="12">
                  <c:v>78389</c:v>
                </c:pt>
                <c:pt idx="13">
                  <c:v>75706</c:v>
                </c:pt>
                <c:pt idx="14">
                  <c:v>72429</c:v>
                </c:pt>
                <c:pt idx="15">
                  <c:v>68630</c:v>
                </c:pt>
                <c:pt idx="16">
                  <c:v>65125</c:v>
                </c:pt>
                <c:pt idx="17">
                  <c:v>62837</c:v>
                </c:pt>
                <c:pt idx="18">
                  <c:v>60021</c:v>
                </c:pt>
                <c:pt idx="19">
                  <c:v>57658</c:v>
                </c:pt>
                <c:pt idx="20">
                  <c:v>54975</c:v>
                </c:pt>
                <c:pt idx="21">
                  <c:v>53680</c:v>
                </c:pt>
                <c:pt idx="22">
                  <c:v>52681</c:v>
                </c:pt>
                <c:pt idx="23">
                  <c:v>51311</c:v>
                </c:pt>
                <c:pt idx="24">
                  <c:v>46637</c:v>
                </c:pt>
                <c:pt idx="25">
                  <c:v>44012</c:v>
                </c:pt>
                <c:pt idx="26">
                  <c:v>40988</c:v>
                </c:pt>
                <c:pt idx="27">
                  <c:v>37603</c:v>
                </c:pt>
                <c:pt idx="28">
                  <c:v>33964</c:v>
                </c:pt>
                <c:pt idx="29">
                  <c:v>30667</c:v>
                </c:pt>
                <c:pt idx="30">
                  <c:v>27631</c:v>
                </c:pt>
                <c:pt idx="31">
                  <c:v>23349</c:v>
                </c:pt>
                <c:pt idx="32">
                  <c:v>20578</c:v>
                </c:pt>
                <c:pt idx="33">
                  <c:v>18361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27-48B1-8E90-5B78612C989E}"/>
            </c:ext>
          </c:extLst>
        </c:ser>
        <c:ser>
          <c:idx val="2"/>
          <c:order val="2"/>
          <c:tx>
            <c:v>Yksityisen hoidon tuki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'Lapset varhaiskasvatuksessa'!$A$6:$A$39</c:f>
              <c:numCache>
                <c:formatCode>0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'Lapset varhaiskasvatuksessa'!$G$6:$G$39</c:f>
              <c:numCache>
                <c:formatCode>#,##0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9710</c:v>
                </c:pt>
                <c:pt idx="13">
                  <c:v>12760</c:v>
                </c:pt>
                <c:pt idx="14">
                  <c:v>13822</c:v>
                </c:pt>
                <c:pt idx="15">
                  <c:v>14060</c:v>
                </c:pt>
                <c:pt idx="16">
                  <c:v>14511</c:v>
                </c:pt>
                <c:pt idx="17">
                  <c:v>14449</c:v>
                </c:pt>
                <c:pt idx="18">
                  <c:v>14114</c:v>
                </c:pt>
                <c:pt idx="19">
                  <c:v>14851</c:v>
                </c:pt>
                <c:pt idx="20">
                  <c:v>15368</c:v>
                </c:pt>
                <c:pt idx="21">
                  <c:v>16352</c:v>
                </c:pt>
                <c:pt idx="22">
                  <c:v>17480</c:v>
                </c:pt>
                <c:pt idx="23">
                  <c:v>17648</c:v>
                </c:pt>
                <c:pt idx="24">
                  <c:v>17278</c:v>
                </c:pt>
                <c:pt idx="25">
                  <c:v>18341</c:v>
                </c:pt>
                <c:pt idx="26">
                  <c:v>17860</c:v>
                </c:pt>
                <c:pt idx="27">
                  <c:v>17918</c:v>
                </c:pt>
                <c:pt idx="28">
                  <c:v>17440</c:v>
                </c:pt>
                <c:pt idx="29">
                  <c:v>17348</c:v>
                </c:pt>
                <c:pt idx="30">
                  <c:v>17234</c:v>
                </c:pt>
                <c:pt idx="31">
                  <c:v>16338</c:v>
                </c:pt>
                <c:pt idx="32">
                  <c:v>15587</c:v>
                </c:pt>
                <c:pt idx="33">
                  <c:v>14239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27-48B1-8E90-5B78612C989E}"/>
            </c:ext>
          </c:extLst>
        </c:ser>
        <c:ser>
          <c:idx val="3"/>
          <c:order val="3"/>
          <c:tx>
            <c:v>Palveluseteli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'Lapset varhaiskasvatuksessa'!$A$6:$A$39</c:f>
              <c:numCache>
                <c:formatCode>0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'Lapset varhaiskasvatuksessa'!$F$6:$F$39</c:f>
              <c:numCache>
                <c:formatCode>#,##0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15067</c:v>
                </c:pt>
                <c:pt idx="31">
                  <c:v>18383</c:v>
                </c:pt>
                <c:pt idx="32">
                  <c:v>23449</c:v>
                </c:pt>
                <c:pt idx="33">
                  <c:v>27847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27-48B1-8E90-5B78612C9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8936"/>
        <c:axId val="4086640"/>
      </c:barChart>
      <c:catAx>
        <c:axId val="408893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86640"/>
        <c:crosses val="autoZero"/>
        <c:auto val="1"/>
        <c:lblAlgn val="ctr"/>
        <c:lblOffset val="100"/>
        <c:tickLblSkip val="1"/>
        <c:noMultiLvlLbl val="0"/>
      </c:catAx>
      <c:valAx>
        <c:axId val="40866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88936"/>
        <c:crosses val="autoZero"/>
        <c:crossBetween val="between"/>
        <c:majorUnit val="25000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8.6969892694174669E-2"/>
          <c:y val="0.11026790695644308"/>
          <c:w val="0.22736849326065212"/>
          <c:h val="0.17269950991728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'Tavoiteajassa läpäisseet'!$A$8:$A$11</c:f>
              <c:strCache>
                <c:ptCount val="4"/>
                <c:pt idx="0">
                  <c:v>Yliopisto (ylempi korkeakoulututkinto)</c:v>
                </c:pt>
                <c:pt idx="1">
                  <c:v>Amk (päivätoteutus)</c:v>
                </c:pt>
                <c:pt idx="2">
                  <c:v>Ammatillinen peruskoulutus</c:v>
                </c:pt>
                <c:pt idx="3">
                  <c:v>Lukio</c:v>
                </c:pt>
              </c:strCache>
            </c:strRef>
          </c:cat>
          <c:val>
            <c:numRef>
              <c:f>'Tavoiteajassa läpäisseet'!$B$8:$B$11</c:f>
              <c:numCache>
                <c:formatCode>0</c:formatCode>
                <c:ptCount val="4"/>
                <c:pt idx="0">
                  <c:v>28.887833520421299</c:v>
                </c:pt>
                <c:pt idx="1">
                  <c:v>52.605717155051799</c:v>
                </c:pt>
                <c:pt idx="2">
                  <c:v>63.723458252262901</c:v>
                </c:pt>
                <c:pt idx="3">
                  <c:v>81.933152664859904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7-47F2-B25D-721BA6DAD8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652482784"/>
        <c:axId val="652473600"/>
      </c:barChart>
      <c:catAx>
        <c:axId val="65248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2473600"/>
        <c:crosses val="autoZero"/>
        <c:auto val="1"/>
        <c:lblAlgn val="ctr"/>
        <c:lblOffset val="100"/>
        <c:noMultiLvlLbl val="0"/>
      </c:catAx>
      <c:valAx>
        <c:axId val="65247360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248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55796998644349E-2"/>
          <c:y val="6.9610924329810434E-2"/>
          <c:w val="0.93703990510419621"/>
          <c:h val="0.75910599549483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3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8-40DB-BBA2-1B72C6F96E3A}"/>
              </c:ext>
            </c:extLst>
          </c:dPt>
          <c:cat>
            <c:strRef>
              <c:f>'varhaiskasvatu kv-luvut'!$B$42:$B$85</c:f>
              <c:strCache>
                <c:ptCount val="44"/>
                <c:pt idx="0">
                  <c:v>UK</c:v>
                </c:pt>
                <c:pt idx="1">
                  <c:v>Ranska</c:v>
                </c:pt>
                <c:pt idx="2">
                  <c:v>Israel</c:v>
                </c:pt>
                <c:pt idx="3">
                  <c:v>Belgia</c:v>
                </c:pt>
                <c:pt idx="4">
                  <c:v>Irlanti</c:v>
                </c:pt>
                <c:pt idx="5">
                  <c:v>Tanska</c:v>
                </c:pt>
                <c:pt idx="6">
                  <c:v>Islanti</c:v>
                </c:pt>
                <c:pt idx="7">
                  <c:v>Espanja</c:v>
                </c:pt>
                <c:pt idx="8">
                  <c:v>Norja</c:v>
                </c:pt>
                <c:pt idx="9">
                  <c:v>Saksa</c:v>
                </c:pt>
                <c:pt idx="10">
                  <c:v>Uusi Seelanti</c:v>
                </c:pt>
                <c:pt idx="11">
                  <c:v>Etelä-Korea</c:v>
                </c:pt>
                <c:pt idx="12">
                  <c:v>Alankomaat</c:v>
                </c:pt>
                <c:pt idx="13">
                  <c:v>Ruotsi</c:v>
                </c:pt>
                <c:pt idx="14">
                  <c:v>Italia</c:v>
                </c:pt>
                <c:pt idx="15">
                  <c:v>Latvia</c:v>
                </c:pt>
                <c:pt idx="16">
                  <c:v>Unkari</c:v>
                </c:pt>
                <c:pt idx="17">
                  <c:v>Portugali</c:v>
                </c:pt>
                <c:pt idx="18">
                  <c:v>Japani</c:v>
                </c:pt>
                <c:pt idx="19">
                  <c:v>Viro</c:v>
                </c:pt>
                <c:pt idx="20">
                  <c:v>EU23 keskiarvo</c:v>
                </c:pt>
                <c:pt idx="21">
                  <c:v>Slovenia</c:v>
                </c:pt>
                <c:pt idx="22">
                  <c:v>Itävalta</c:v>
                </c:pt>
                <c:pt idx="23">
                  <c:v>Tšekki</c:v>
                </c:pt>
                <c:pt idx="24">
                  <c:v>Luxemburg</c:v>
                </c:pt>
                <c:pt idx="25">
                  <c:v>OECD keskiarvo</c:v>
                </c:pt>
                <c:pt idx="26">
                  <c:v>Liettua</c:v>
                </c:pt>
                <c:pt idx="27">
                  <c:v>Brasilia</c:v>
                </c:pt>
                <c:pt idx="28">
                  <c:v>Australia</c:v>
                </c:pt>
                <c:pt idx="29">
                  <c:v>Meksiko</c:v>
                </c:pt>
                <c:pt idx="30">
                  <c:v>Venäjä</c:v>
                </c:pt>
                <c:pt idx="31">
                  <c:v>Puola</c:v>
                </c:pt>
                <c:pt idx="32">
                  <c:v>Suomi</c:v>
                </c:pt>
                <c:pt idx="33">
                  <c:v>Chile</c:v>
                </c:pt>
                <c:pt idx="34">
                  <c:v>Argentina</c:v>
                </c:pt>
                <c:pt idx="35">
                  <c:v>Slovakia</c:v>
                </c:pt>
                <c:pt idx="36">
                  <c:v>Indonesia</c:v>
                </c:pt>
                <c:pt idx="37">
                  <c:v>USA</c:v>
                </c:pt>
                <c:pt idx="38">
                  <c:v>Kreikka</c:v>
                </c:pt>
                <c:pt idx="39">
                  <c:v>Kolumbia</c:v>
                </c:pt>
                <c:pt idx="40">
                  <c:v>Costa Rica</c:v>
                </c:pt>
                <c:pt idx="41">
                  <c:v>Sveitsi</c:v>
                </c:pt>
                <c:pt idx="42">
                  <c:v>Turkki</c:v>
                </c:pt>
                <c:pt idx="43">
                  <c:v>Saudi Arabia</c:v>
                </c:pt>
              </c:strCache>
            </c:strRef>
          </c:cat>
          <c:val>
            <c:numRef>
              <c:f>'varhaiskasvatu kv-luvut'!$C$42:$C$85</c:f>
              <c:numCache>
                <c:formatCode>0.0</c:formatCode>
                <c:ptCount val="44"/>
                <c:pt idx="0">
                  <c:v>100</c:v>
                </c:pt>
                <c:pt idx="1">
                  <c:v>100</c:v>
                </c:pt>
                <c:pt idx="2">
                  <c:v>99.424894250686265</c:v>
                </c:pt>
                <c:pt idx="3">
                  <c:v>98.399012575353936</c:v>
                </c:pt>
                <c:pt idx="4">
                  <c:v>98.391783228597006</c:v>
                </c:pt>
                <c:pt idx="5">
                  <c:v>97.533226888605768</c:v>
                </c:pt>
                <c:pt idx="6">
                  <c:v>97.428465254551909</c:v>
                </c:pt>
                <c:pt idx="7">
                  <c:v>97.077107701499443</c:v>
                </c:pt>
                <c:pt idx="8">
                  <c:v>96.868327402134994</c:v>
                </c:pt>
                <c:pt idx="9">
                  <c:v>94.632318252036953</c:v>
                </c:pt>
                <c:pt idx="10">
                  <c:v>94.626322786493006</c:v>
                </c:pt>
                <c:pt idx="11">
                  <c:v>94.606238190511561</c:v>
                </c:pt>
                <c:pt idx="12">
                  <c:v>94.498081074598005</c:v>
                </c:pt>
                <c:pt idx="13">
                  <c:v>94.077542120027658</c:v>
                </c:pt>
                <c:pt idx="14">
                  <c:v>93.867693094416595</c:v>
                </c:pt>
                <c:pt idx="15">
                  <c:v>93.320585077830998</c:v>
                </c:pt>
                <c:pt idx="16">
                  <c:v>92.03639110439714</c:v>
                </c:pt>
                <c:pt idx="17">
                  <c:v>91.86</c:v>
                </c:pt>
                <c:pt idx="18">
                  <c:v>91.415372720326999</c:v>
                </c:pt>
                <c:pt idx="19">
                  <c:v>91.049656654364995</c:v>
                </c:pt>
                <c:pt idx="20">
                  <c:v>90.332280680250634</c:v>
                </c:pt>
                <c:pt idx="21">
                  <c:v>89.987935431652218</c:v>
                </c:pt>
                <c:pt idx="22">
                  <c:v>89.262962342829354</c:v>
                </c:pt>
                <c:pt idx="23">
                  <c:v>87.730609911131978</c:v>
                </c:pt>
                <c:pt idx="24">
                  <c:v>87.507781697447712</c:v>
                </c:pt>
                <c:pt idx="25">
                  <c:v>86.621001893251886</c:v>
                </c:pt>
                <c:pt idx="26">
                  <c:v>85.038247408681499</c:v>
                </c:pt>
                <c:pt idx="27">
                  <c:v>84.270787915652392</c:v>
                </c:pt>
                <c:pt idx="28">
                  <c:v>83.979836793978905</c:v>
                </c:pt>
                <c:pt idx="29">
                  <c:v>83.805250306571807</c:v>
                </c:pt>
                <c:pt idx="30">
                  <c:v>82.844484587742684</c:v>
                </c:pt>
                <c:pt idx="31">
                  <c:v>81.627372478595007</c:v>
                </c:pt>
                <c:pt idx="32">
                  <c:v>79.477661261896003</c:v>
                </c:pt>
                <c:pt idx="33">
                  <c:v>79.15641963074323</c:v>
                </c:pt>
                <c:pt idx="34">
                  <c:v>75.607767990578026</c:v>
                </c:pt>
                <c:pt idx="35">
                  <c:v>74.933504540034619</c:v>
                </c:pt>
                <c:pt idx="36">
                  <c:v>69.670031637726908</c:v>
                </c:pt>
                <c:pt idx="37">
                  <c:v>66.146137863114006</c:v>
                </c:pt>
                <c:pt idx="38">
                  <c:v>65.332982801767997</c:v>
                </c:pt>
                <c:pt idx="39">
                  <c:v>64.042670561939104</c:v>
                </c:pt>
                <c:pt idx="40">
                  <c:v>51.272124141075899</c:v>
                </c:pt>
                <c:pt idx="41">
                  <c:v>49.540589145339048</c:v>
                </c:pt>
                <c:pt idx="42">
                  <c:v>39.673087604912098</c:v>
                </c:pt>
                <c:pt idx="43">
                  <c:v>21.831916245842201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38-40DB-BBA2-1B72C6F96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88112088"/>
        <c:axId val="88112416"/>
      </c:barChart>
      <c:catAx>
        <c:axId val="8811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112416"/>
        <c:crosses val="autoZero"/>
        <c:auto val="1"/>
        <c:lblAlgn val="ctr"/>
        <c:lblOffset val="200"/>
        <c:noMultiLvlLbl val="0"/>
      </c:catAx>
      <c:valAx>
        <c:axId val="88112416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112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Perusaste ja Keskiaste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'bkt panostus koulutus'!$B$48:$B$84</c:f>
              <c:strCache>
                <c:ptCount val="37"/>
                <c:pt idx="0">
                  <c:v>Uusi Seelanti</c:v>
                </c:pt>
                <c:pt idx="1">
                  <c:v>Norja</c:v>
                </c:pt>
                <c:pt idx="2">
                  <c:v>Israel</c:v>
                </c:pt>
                <c:pt idx="3">
                  <c:v>UK</c:v>
                </c:pt>
                <c:pt idx="4">
                  <c:v>Islanti</c:v>
                </c:pt>
                <c:pt idx="5">
                  <c:v>Belgia</c:v>
                </c:pt>
                <c:pt idx="6">
                  <c:v>Kolumbia</c:v>
                </c:pt>
                <c:pt idx="7">
                  <c:v>Australia</c:v>
                </c:pt>
                <c:pt idx="8">
                  <c:v>Portugali</c:v>
                </c:pt>
                <c:pt idx="9">
                  <c:v>Suomi</c:v>
                </c:pt>
                <c:pt idx="10">
                  <c:v>Ruotsi</c:v>
                </c:pt>
                <c:pt idx="11">
                  <c:v>Ranska</c:v>
                </c:pt>
                <c:pt idx="12">
                  <c:v>Meksiko</c:v>
                </c:pt>
                <c:pt idx="13">
                  <c:v>Etelä-Korea</c:v>
                </c:pt>
                <c:pt idx="14">
                  <c:v>Chile</c:v>
                </c:pt>
                <c:pt idx="15">
                  <c:v>Turkki</c:v>
                </c:pt>
                <c:pt idx="16">
                  <c:v>USA</c:v>
                </c:pt>
                <c:pt idx="17">
                  <c:v>Kanada</c:v>
                </c:pt>
                <c:pt idx="18">
                  <c:v>Alankomaat</c:v>
                </c:pt>
                <c:pt idx="19">
                  <c:v>OECD keskiarvo</c:v>
                </c:pt>
                <c:pt idx="20">
                  <c:v>EU23 keskiarvo</c:v>
                </c:pt>
                <c:pt idx="21">
                  <c:v>Unkari</c:v>
                </c:pt>
                <c:pt idx="22">
                  <c:v>Slovenia</c:v>
                </c:pt>
                <c:pt idx="23">
                  <c:v>Puola</c:v>
                </c:pt>
                <c:pt idx="24">
                  <c:v>Itävalta</c:v>
                </c:pt>
                <c:pt idx="25">
                  <c:v>Latvia</c:v>
                </c:pt>
                <c:pt idx="26">
                  <c:v>Espanja</c:v>
                </c:pt>
                <c:pt idx="27">
                  <c:v>Saksa</c:v>
                </c:pt>
                <c:pt idx="28">
                  <c:v>Viro</c:v>
                </c:pt>
                <c:pt idx="29">
                  <c:v>Luxemburg</c:v>
                </c:pt>
                <c:pt idx="30">
                  <c:v>Italia</c:v>
                </c:pt>
                <c:pt idx="31">
                  <c:v>Slovakia</c:v>
                </c:pt>
                <c:pt idx="32">
                  <c:v>Irlanti</c:v>
                </c:pt>
                <c:pt idx="33">
                  <c:v>Japani</c:v>
                </c:pt>
                <c:pt idx="34">
                  <c:v>Liettua</c:v>
                </c:pt>
                <c:pt idx="35">
                  <c:v>Tšekki</c:v>
                </c:pt>
                <c:pt idx="36">
                  <c:v>Venäjä</c:v>
                </c:pt>
              </c:strCache>
            </c:strRef>
          </c:cat>
          <c:val>
            <c:numRef>
              <c:f>'bkt panostus koulutus'!$C$48:$C$84</c:f>
              <c:numCache>
                <c:formatCode>#,##0.00</c:formatCode>
                <c:ptCount val="37"/>
                <c:pt idx="0">
                  <c:v>1.7436077999999999</c:v>
                </c:pt>
                <c:pt idx="1">
                  <c:v>1.9095602</c:v>
                </c:pt>
                <c:pt idx="2">
                  <c:v>1.4077213</c:v>
                </c:pt>
                <c:pt idx="3">
                  <c:v>1.7487846</c:v>
                </c:pt>
                <c:pt idx="4">
                  <c:v>1.264418</c:v>
                </c:pt>
                <c:pt idx="5">
                  <c:v>1.4964283</c:v>
                </c:pt>
                <c:pt idx="6">
                  <c:v>1.6479877000000001</c:v>
                </c:pt>
                <c:pt idx="7">
                  <c:v>1.9084477</c:v>
                </c:pt>
                <c:pt idx="8">
                  <c:v>1.1523015999999999</c:v>
                </c:pt>
                <c:pt idx="9">
                  <c:v>1.6735313000000001</c:v>
                </c:pt>
                <c:pt idx="10">
                  <c:v>1.612274</c:v>
                </c:pt>
                <c:pt idx="11">
                  <c:v>1.4487644</c:v>
                </c:pt>
                <c:pt idx="12">
                  <c:v>1.3659053999999999</c:v>
                </c:pt>
                <c:pt idx="13">
                  <c:v>1.7395558</c:v>
                </c:pt>
                <c:pt idx="14">
                  <c:v>2.7024165999999998</c:v>
                </c:pt>
                <c:pt idx="15">
                  <c:v>1.9048768</c:v>
                </c:pt>
                <c:pt idx="16">
                  <c:v>2.4635099999999999</c:v>
                </c:pt>
                <c:pt idx="17">
                  <c:v>2.3458956999999998</c:v>
                </c:pt>
                <c:pt idx="18">
                  <c:v>1.6948487000000001</c:v>
                </c:pt>
                <c:pt idx="19">
                  <c:v>1.4687094999999999</c:v>
                </c:pt>
                <c:pt idx="20">
                  <c:v>1.245112</c:v>
                </c:pt>
                <c:pt idx="21">
                  <c:v>1.0733166999999999</c:v>
                </c:pt>
                <c:pt idx="22">
                  <c:v>1.0351984000000001</c:v>
                </c:pt>
                <c:pt idx="23">
                  <c:v>1.1858599000000001</c:v>
                </c:pt>
                <c:pt idx="24">
                  <c:v>1.7502042</c:v>
                </c:pt>
                <c:pt idx="25">
                  <c:v>1.0454519</c:v>
                </c:pt>
                <c:pt idx="26">
                  <c:v>1.2405879</c:v>
                </c:pt>
                <c:pt idx="27">
                  <c:v>1.212256</c:v>
                </c:pt>
                <c:pt idx="28">
                  <c:v>1.5431591</c:v>
                </c:pt>
                <c:pt idx="29">
                  <c:v>0.48912402999999999</c:v>
                </c:pt>
                <c:pt idx="30">
                  <c:v>0.89313715999999999</c:v>
                </c:pt>
                <c:pt idx="31">
                  <c:v>0.99983981</c:v>
                </c:pt>
                <c:pt idx="32">
                  <c:v>0.80072995000000002</c:v>
                </c:pt>
                <c:pt idx="33">
                  <c:v>1.3848666000000001</c:v>
                </c:pt>
                <c:pt idx="34">
                  <c:v>1.1016953</c:v>
                </c:pt>
                <c:pt idx="35">
                  <c:v>0.94985861000000005</c:v>
                </c:pt>
                <c:pt idx="36">
                  <c:v>1.1493488999999999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4-4A85-875E-A4C7A8AA96F1}"/>
            </c:ext>
          </c:extLst>
        </c:ser>
        <c:ser>
          <c:idx val="1"/>
          <c:order val="1"/>
          <c:tx>
            <c:v>Korkea-aste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'bkt panostus koulutus'!$B$48:$B$84</c:f>
              <c:strCache>
                <c:ptCount val="37"/>
                <c:pt idx="0">
                  <c:v>Uusi Seelanti</c:v>
                </c:pt>
                <c:pt idx="1">
                  <c:v>Norja</c:v>
                </c:pt>
                <c:pt idx="2">
                  <c:v>Israel</c:v>
                </c:pt>
                <c:pt idx="3">
                  <c:v>UK</c:v>
                </c:pt>
                <c:pt idx="4">
                  <c:v>Islanti</c:v>
                </c:pt>
                <c:pt idx="5">
                  <c:v>Belgia</c:v>
                </c:pt>
                <c:pt idx="6">
                  <c:v>Kolumbia</c:v>
                </c:pt>
                <c:pt idx="7">
                  <c:v>Australia</c:v>
                </c:pt>
                <c:pt idx="8">
                  <c:v>Portugali</c:v>
                </c:pt>
                <c:pt idx="9">
                  <c:v>Suomi</c:v>
                </c:pt>
                <c:pt idx="10">
                  <c:v>Ruotsi</c:v>
                </c:pt>
                <c:pt idx="11">
                  <c:v>Ranska</c:v>
                </c:pt>
                <c:pt idx="12">
                  <c:v>Meksiko</c:v>
                </c:pt>
                <c:pt idx="13">
                  <c:v>Etelä-Korea</c:v>
                </c:pt>
                <c:pt idx="14">
                  <c:v>Chile</c:v>
                </c:pt>
                <c:pt idx="15">
                  <c:v>Turkki</c:v>
                </c:pt>
                <c:pt idx="16">
                  <c:v>USA</c:v>
                </c:pt>
                <c:pt idx="17">
                  <c:v>Kanada</c:v>
                </c:pt>
                <c:pt idx="18">
                  <c:v>Alankomaat</c:v>
                </c:pt>
                <c:pt idx="19">
                  <c:v>OECD keskiarvo</c:v>
                </c:pt>
                <c:pt idx="20">
                  <c:v>EU23 keskiarvo</c:v>
                </c:pt>
                <c:pt idx="21">
                  <c:v>Unkari</c:v>
                </c:pt>
                <c:pt idx="22">
                  <c:v>Slovenia</c:v>
                </c:pt>
                <c:pt idx="23">
                  <c:v>Puola</c:v>
                </c:pt>
                <c:pt idx="24">
                  <c:v>Itävalta</c:v>
                </c:pt>
                <c:pt idx="25">
                  <c:v>Latvia</c:v>
                </c:pt>
                <c:pt idx="26">
                  <c:v>Espanja</c:v>
                </c:pt>
                <c:pt idx="27">
                  <c:v>Saksa</c:v>
                </c:pt>
                <c:pt idx="28">
                  <c:v>Viro</c:v>
                </c:pt>
                <c:pt idx="29">
                  <c:v>Luxemburg</c:v>
                </c:pt>
                <c:pt idx="30">
                  <c:v>Italia</c:v>
                </c:pt>
                <c:pt idx="31">
                  <c:v>Slovakia</c:v>
                </c:pt>
                <c:pt idx="32">
                  <c:v>Irlanti</c:v>
                </c:pt>
                <c:pt idx="33">
                  <c:v>Japani</c:v>
                </c:pt>
                <c:pt idx="34">
                  <c:v>Liettua</c:v>
                </c:pt>
                <c:pt idx="35">
                  <c:v>Tšekki</c:v>
                </c:pt>
                <c:pt idx="36">
                  <c:v>Venäjä</c:v>
                </c:pt>
              </c:strCache>
            </c:strRef>
          </c:cat>
          <c:val>
            <c:numRef>
              <c:f>'bkt panostus koulutus'!$D$48:$D$84</c:f>
              <c:numCache>
                <c:formatCode>#,##0.00</c:formatCode>
                <c:ptCount val="37"/>
                <c:pt idx="0">
                  <c:v>4.6749270000000003</c:v>
                </c:pt>
                <c:pt idx="1">
                  <c:v>4.5900018999999999</c:v>
                </c:pt>
                <c:pt idx="2">
                  <c:v>4.5425038000000004</c:v>
                </c:pt>
                <c:pt idx="3">
                  <c:v>4.4191855999999996</c:v>
                </c:pt>
                <c:pt idx="4">
                  <c:v>4.3116320000000004</c:v>
                </c:pt>
                <c:pt idx="5">
                  <c:v>4.2736782</c:v>
                </c:pt>
                <c:pt idx="6">
                  <c:v>4.0353779999999997</c:v>
                </c:pt>
                <c:pt idx="7">
                  <c:v>3.9179845000000002</c:v>
                </c:pt>
                <c:pt idx="8">
                  <c:v>3.8860839</c:v>
                </c:pt>
                <c:pt idx="9">
                  <c:v>3.8759668</c:v>
                </c:pt>
                <c:pt idx="10">
                  <c:v>3.7981522999999999</c:v>
                </c:pt>
                <c:pt idx="11">
                  <c:v>3.7278468</c:v>
                </c:pt>
                <c:pt idx="12">
                  <c:v>3.7132673</c:v>
                </c:pt>
                <c:pt idx="13">
                  <c:v>3.6531506999999999</c:v>
                </c:pt>
                <c:pt idx="14">
                  <c:v>3.6085663000000001</c:v>
                </c:pt>
                <c:pt idx="15">
                  <c:v>3.5351151999999999</c:v>
                </c:pt>
                <c:pt idx="16">
                  <c:v>3.5311766000000002</c:v>
                </c:pt>
                <c:pt idx="17">
                  <c:v>3.5303635</c:v>
                </c:pt>
                <c:pt idx="18">
                  <c:v>3.5258506999999999</c:v>
                </c:pt>
                <c:pt idx="19">
                  <c:v>3.4244048</c:v>
                </c:pt>
                <c:pt idx="20">
                  <c:v>3.2491674000000001</c:v>
                </c:pt>
                <c:pt idx="21">
                  <c:v>3.2304482999999999</c:v>
                </c:pt>
                <c:pt idx="22">
                  <c:v>3.2276155000000002</c:v>
                </c:pt>
                <c:pt idx="23">
                  <c:v>3.1774217</c:v>
                </c:pt>
                <c:pt idx="24">
                  <c:v>3.1430305000000001</c:v>
                </c:pt>
                <c:pt idx="25">
                  <c:v>3.1375201000000001</c:v>
                </c:pt>
                <c:pt idx="26">
                  <c:v>3.0618175000000001</c:v>
                </c:pt>
                <c:pt idx="27">
                  <c:v>2.9546906000000002</c:v>
                </c:pt>
                <c:pt idx="28">
                  <c:v>2.9039921999999998</c:v>
                </c:pt>
                <c:pt idx="29">
                  <c:v>2.7568456000000001</c:v>
                </c:pt>
                <c:pt idx="30">
                  <c:v>2.7400554000000001</c:v>
                </c:pt>
                <c:pt idx="31">
                  <c:v>2.6955833999999999</c:v>
                </c:pt>
                <c:pt idx="32">
                  <c:v>2.6688480000000001</c:v>
                </c:pt>
                <c:pt idx="33">
                  <c:v>2.6595048000000001</c:v>
                </c:pt>
                <c:pt idx="34">
                  <c:v>2.5160827000000001</c:v>
                </c:pt>
                <c:pt idx="35">
                  <c:v>2.5117995999999998</c:v>
                </c:pt>
                <c:pt idx="36">
                  <c:v>1.9527844999999999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4-4A85-875E-A4C7A8AA9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235456"/>
        <c:axId val="623236112"/>
      </c:barChart>
      <c:catAx>
        <c:axId val="6232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3236112"/>
        <c:crosses val="autoZero"/>
        <c:auto val="1"/>
        <c:lblAlgn val="ctr"/>
        <c:lblOffset val="100"/>
        <c:noMultiLvlLbl val="0"/>
      </c:catAx>
      <c:valAx>
        <c:axId val="6232361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32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16330047727989591"/>
          <c:y val="0.10110701107011071"/>
          <c:w val="0.39034315145501691"/>
          <c:h val="4.332761910296268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05692712384314E-2"/>
          <c:y val="6.6430260047281323E-2"/>
          <c:w val="0.92191609789064932"/>
          <c:h val="0.7799996277061112"/>
        </c:manualLayout>
      </c:layout>
      <c:barChart>
        <c:barDir val="col"/>
        <c:grouping val="clustered"/>
        <c:varyColors val="0"/>
        <c:ser>
          <c:idx val="0"/>
          <c:order val="0"/>
          <c:tx>
            <c:v>Perusaste ja Keskiaste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'Menot (PPP) per oppilas'!$G$11:$G$45</c:f>
              <c:strCache>
                <c:ptCount val="35"/>
                <c:pt idx="0">
                  <c:v>Luxemburg</c:v>
                </c:pt>
                <c:pt idx="1">
                  <c:v>Itävalta</c:v>
                </c:pt>
                <c:pt idx="2">
                  <c:v>Norja</c:v>
                </c:pt>
                <c:pt idx="3">
                  <c:v>USA</c:v>
                </c:pt>
                <c:pt idx="4">
                  <c:v>Belgia</c:v>
                </c:pt>
                <c:pt idx="5">
                  <c:v>Etelä-Korea</c:v>
                </c:pt>
                <c:pt idx="6">
                  <c:v>Islanti</c:v>
                </c:pt>
                <c:pt idx="7">
                  <c:v>Ruotsi</c:v>
                </c:pt>
                <c:pt idx="8">
                  <c:v>Saksa</c:v>
                </c:pt>
                <c:pt idx="9">
                  <c:v>Alankomaat</c:v>
                </c:pt>
                <c:pt idx="10">
                  <c:v>UK</c:v>
                </c:pt>
                <c:pt idx="11">
                  <c:v>Kanada</c:v>
                </c:pt>
                <c:pt idx="12">
                  <c:v>Australia</c:v>
                </c:pt>
                <c:pt idx="13">
                  <c:v>Ranska</c:v>
                </c:pt>
                <c:pt idx="14">
                  <c:v>Japani</c:v>
                </c:pt>
                <c:pt idx="15">
                  <c:v>Suomi</c:v>
                </c:pt>
                <c:pt idx="16">
                  <c:v>Uusi Seelanti</c:v>
                </c:pt>
                <c:pt idx="17">
                  <c:v>Irlanti</c:v>
                </c:pt>
                <c:pt idx="18">
                  <c:v>Portugali</c:v>
                </c:pt>
                <c:pt idx="19">
                  <c:v>Italia</c:v>
                </c:pt>
                <c:pt idx="20">
                  <c:v>Espanja</c:v>
                </c:pt>
                <c:pt idx="21">
                  <c:v>Slovenia</c:v>
                </c:pt>
                <c:pt idx="22">
                  <c:v>Israel</c:v>
                </c:pt>
                <c:pt idx="23">
                  <c:v>Tšekki</c:v>
                </c:pt>
                <c:pt idx="24">
                  <c:v>Viro</c:v>
                </c:pt>
                <c:pt idx="25">
                  <c:v>Unkari</c:v>
                </c:pt>
                <c:pt idx="26">
                  <c:v>Puola</c:v>
                </c:pt>
                <c:pt idx="27">
                  <c:v>Slovakia</c:v>
                </c:pt>
                <c:pt idx="28">
                  <c:v>Latvia</c:v>
                </c:pt>
                <c:pt idx="29">
                  <c:v>Liettua</c:v>
                </c:pt>
                <c:pt idx="30">
                  <c:v>Chile</c:v>
                </c:pt>
                <c:pt idx="31">
                  <c:v>Turkki</c:v>
                </c:pt>
                <c:pt idx="32">
                  <c:v>Venäjä</c:v>
                </c:pt>
                <c:pt idx="33">
                  <c:v>Meksiko</c:v>
                </c:pt>
                <c:pt idx="34">
                  <c:v>Kolumbia</c:v>
                </c:pt>
              </c:strCache>
            </c:strRef>
          </c:cat>
          <c:val>
            <c:numRef>
              <c:f>'Menot (PPP) per oppilas'!$H$11:$H$45</c:f>
              <c:numCache>
                <c:formatCode>#,##0</c:formatCode>
                <c:ptCount val="35"/>
                <c:pt idx="0">
                  <c:v>48406.538999999997</c:v>
                </c:pt>
                <c:pt idx="1">
                  <c:v>18331.645</c:v>
                </c:pt>
                <c:pt idx="2">
                  <c:v>21992.905999999999</c:v>
                </c:pt>
                <c:pt idx="3">
                  <c:v>30165.053</c:v>
                </c:pt>
                <c:pt idx="4">
                  <c:v>18168.793000000001</c:v>
                </c:pt>
                <c:pt idx="5">
                  <c:v>10486.11</c:v>
                </c:pt>
                <c:pt idx="6">
                  <c:v>14550.76</c:v>
                </c:pt>
                <c:pt idx="7">
                  <c:v>24341.023000000001</c:v>
                </c:pt>
                <c:pt idx="8">
                  <c:v>17428.75</c:v>
                </c:pt>
                <c:pt idx="9">
                  <c:v>19512.636999999999</c:v>
                </c:pt>
                <c:pt idx="10">
                  <c:v>23771.471000000001</c:v>
                </c:pt>
                <c:pt idx="11">
                  <c:v>23700.471000000001</c:v>
                </c:pt>
                <c:pt idx="12">
                  <c:v>16169.537</c:v>
                </c:pt>
                <c:pt idx="13">
                  <c:v>16173.203</c:v>
                </c:pt>
                <c:pt idx="14">
                  <c:v>19190.523000000001</c:v>
                </c:pt>
                <c:pt idx="15">
                  <c:v>17540.504000000001</c:v>
                </c:pt>
                <c:pt idx="16">
                  <c:v>14933.351000000001</c:v>
                </c:pt>
                <c:pt idx="17">
                  <c:v>13237.181</c:v>
                </c:pt>
                <c:pt idx="18">
                  <c:v>11013.602999999999</c:v>
                </c:pt>
                <c:pt idx="19">
                  <c:v>11588.870999999999</c:v>
                </c:pt>
                <c:pt idx="20">
                  <c:v>12614.17</c:v>
                </c:pt>
                <c:pt idx="21">
                  <c:v>11257.277</c:v>
                </c:pt>
                <c:pt idx="22">
                  <c:v>11153.26</c:v>
                </c:pt>
                <c:pt idx="23">
                  <c:v>10009.021000000001</c:v>
                </c:pt>
                <c:pt idx="24">
                  <c:v>12908.745999999999</c:v>
                </c:pt>
                <c:pt idx="25">
                  <c:v>11287.67</c:v>
                </c:pt>
                <c:pt idx="26">
                  <c:v>8977.3485999999994</c:v>
                </c:pt>
                <c:pt idx="27">
                  <c:v>11412.919</c:v>
                </c:pt>
                <c:pt idx="28">
                  <c:v>7448.5913</c:v>
                </c:pt>
                <c:pt idx="29">
                  <c:v>7701.4481999999998</c:v>
                </c:pt>
                <c:pt idx="30">
                  <c:v>8316.9932000000008</c:v>
                </c:pt>
                <c:pt idx="31">
                  <c:v>10519.343999999999</c:v>
                </c:pt>
                <c:pt idx="32">
                  <c:v>8478.9678000000004</c:v>
                </c:pt>
                <c:pt idx="33">
                  <c:v>7347.3393999999998</c:v>
                </c:pt>
                <c:pt idx="34">
                  <c:v>6426.9277000000002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72-469F-BFA1-89DE98C9498D}"/>
            </c:ext>
          </c:extLst>
        </c:ser>
        <c:ser>
          <c:idx val="1"/>
          <c:order val="1"/>
          <c:tx>
            <c:v>Korkea-aste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'Menot (PPP) per oppilas'!$G$11:$G$45</c:f>
              <c:strCache>
                <c:ptCount val="35"/>
                <c:pt idx="0">
                  <c:v>Luxemburg</c:v>
                </c:pt>
                <c:pt idx="1">
                  <c:v>Itävalta</c:v>
                </c:pt>
                <c:pt idx="2">
                  <c:v>Norja</c:v>
                </c:pt>
                <c:pt idx="3">
                  <c:v>USA</c:v>
                </c:pt>
                <c:pt idx="4">
                  <c:v>Belgia</c:v>
                </c:pt>
                <c:pt idx="5">
                  <c:v>Etelä-Korea</c:v>
                </c:pt>
                <c:pt idx="6">
                  <c:v>Islanti</c:v>
                </c:pt>
                <c:pt idx="7">
                  <c:v>Ruotsi</c:v>
                </c:pt>
                <c:pt idx="8">
                  <c:v>Saksa</c:v>
                </c:pt>
                <c:pt idx="9">
                  <c:v>Alankomaat</c:v>
                </c:pt>
                <c:pt idx="10">
                  <c:v>UK</c:v>
                </c:pt>
                <c:pt idx="11">
                  <c:v>Kanada</c:v>
                </c:pt>
                <c:pt idx="12">
                  <c:v>Australia</c:v>
                </c:pt>
                <c:pt idx="13">
                  <c:v>Ranska</c:v>
                </c:pt>
                <c:pt idx="14">
                  <c:v>Japani</c:v>
                </c:pt>
                <c:pt idx="15">
                  <c:v>Suomi</c:v>
                </c:pt>
                <c:pt idx="16">
                  <c:v>Uusi Seelanti</c:v>
                </c:pt>
                <c:pt idx="17">
                  <c:v>Irlanti</c:v>
                </c:pt>
                <c:pt idx="18">
                  <c:v>Portugali</c:v>
                </c:pt>
                <c:pt idx="19">
                  <c:v>Italia</c:v>
                </c:pt>
                <c:pt idx="20">
                  <c:v>Espanja</c:v>
                </c:pt>
                <c:pt idx="21">
                  <c:v>Slovenia</c:v>
                </c:pt>
                <c:pt idx="22">
                  <c:v>Israel</c:v>
                </c:pt>
                <c:pt idx="23">
                  <c:v>Tšekki</c:v>
                </c:pt>
                <c:pt idx="24">
                  <c:v>Viro</c:v>
                </c:pt>
                <c:pt idx="25">
                  <c:v>Unkari</c:v>
                </c:pt>
                <c:pt idx="26">
                  <c:v>Puola</c:v>
                </c:pt>
                <c:pt idx="27">
                  <c:v>Slovakia</c:v>
                </c:pt>
                <c:pt idx="28">
                  <c:v>Latvia</c:v>
                </c:pt>
                <c:pt idx="29">
                  <c:v>Liettua</c:v>
                </c:pt>
                <c:pt idx="30">
                  <c:v>Chile</c:v>
                </c:pt>
                <c:pt idx="31">
                  <c:v>Turkki</c:v>
                </c:pt>
                <c:pt idx="32">
                  <c:v>Venäjä</c:v>
                </c:pt>
                <c:pt idx="33">
                  <c:v>Meksiko</c:v>
                </c:pt>
                <c:pt idx="34">
                  <c:v>Kolumbia</c:v>
                </c:pt>
              </c:strCache>
            </c:strRef>
          </c:cat>
          <c:val>
            <c:numRef>
              <c:f>'Menot (PPP) per oppilas'!$I$11:$I$45</c:f>
              <c:numCache>
                <c:formatCode>#,##0</c:formatCode>
                <c:ptCount val="35"/>
                <c:pt idx="0">
                  <c:v>19769.848000000002</c:v>
                </c:pt>
                <c:pt idx="1">
                  <c:v>14679.142</c:v>
                </c:pt>
                <c:pt idx="2">
                  <c:v>13758.409</c:v>
                </c:pt>
                <c:pt idx="3">
                  <c:v>13019.486000000001</c:v>
                </c:pt>
                <c:pt idx="4">
                  <c:v>12324.217000000001</c:v>
                </c:pt>
                <c:pt idx="5">
                  <c:v>11761.736999999999</c:v>
                </c:pt>
                <c:pt idx="6">
                  <c:v>11706.629000000001</c:v>
                </c:pt>
                <c:pt idx="7">
                  <c:v>11548.528</c:v>
                </c:pt>
                <c:pt idx="8">
                  <c:v>11294.124</c:v>
                </c:pt>
                <c:pt idx="9">
                  <c:v>11121.448</c:v>
                </c:pt>
                <c:pt idx="10">
                  <c:v>11061.378000000001</c:v>
                </c:pt>
                <c:pt idx="11">
                  <c:v>10681.191000000001</c:v>
                </c:pt>
                <c:pt idx="12">
                  <c:v>10505.870999999999</c:v>
                </c:pt>
                <c:pt idx="13">
                  <c:v>10186.491</c:v>
                </c:pt>
                <c:pt idx="14">
                  <c:v>10142.833000000001</c:v>
                </c:pt>
                <c:pt idx="15">
                  <c:v>10045.369000000001</c:v>
                </c:pt>
                <c:pt idx="16">
                  <c:v>9487.1484</c:v>
                </c:pt>
                <c:pt idx="17">
                  <c:v>9019.9395000000004</c:v>
                </c:pt>
                <c:pt idx="18">
                  <c:v>8944.9413999999997</c:v>
                </c:pt>
                <c:pt idx="19">
                  <c:v>8735.6172000000006</c:v>
                </c:pt>
                <c:pt idx="20">
                  <c:v>8594.3446999999996</c:v>
                </c:pt>
                <c:pt idx="21">
                  <c:v>8549.7998000000007</c:v>
                </c:pt>
                <c:pt idx="22">
                  <c:v>8364.9619000000002</c:v>
                </c:pt>
                <c:pt idx="23">
                  <c:v>6980.2725</c:v>
                </c:pt>
                <c:pt idx="24">
                  <c:v>6914.4413999999997</c:v>
                </c:pt>
                <c:pt idx="25">
                  <c:v>6898.6791999999996</c:v>
                </c:pt>
                <c:pt idx="26">
                  <c:v>6892.0864000000001</c:v>
                </c:pt>
                <c:pt idx="27">
                  <c:v>6686.4731000000002</c:v>
                </c:pt>
                <c:pt idx="28">
                  <c:v>6625.4102000000003</c:v>
                </c:pt>
                <c:pt idx="29">
                  <c:v>5766.8154000000004</c:v>
                </c:pt>
                <c:pt idx="30">
                  <c:v>4943.5141999999996</c:v>
                </c:pt>
                <c:pt idx="31">
                  <c:v>4505.4829</c:v>
                </c:pt>
                <c:pt idx="32">
                  <c:v>4246.5595999999996</c:v>
                </c:pt>
                <c:pt idx="33">
                  <c:v>3062.4245999999998</c:v>
                </c:pt>
                <c:pt idx="34">
                  <c:v>3014.1462000000001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72-469F-BFA1-89DE98C94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235456"/>
        <c:axId val="623236112"/>
      </c:barChart>
      <c:catAx>
        <c:axId val="6232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3236112"/>
        <c:crosses val="autoZero"/>
        <c:auto val="1"/>
        <c:lblAlgn val="ctr"/>
        <c:lblOffset val="100"/>
        <c:noMultiLvlLbl val="0"/>
      </c:catAx>
      <c:valAx>
        <c:axId val="623236112"/>
        <c:scaling>
          <c:orientation val="minMax"/>
          <c:max val="50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3235456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16330047727989591"/>
          <c:y val="0.10110701107011071"/>
          <c:w val="0.39034315145501691"/>
          <c:h val="4.332761910296268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838524187773245E-2"/>
          <c:y val="7.9777296362764413E-2"/>
          <c:w val="0.86881481481481482"/>
          <c:h val="0.85015526657016927"/>
        </c:manualLayout>
      </c:layout>
      <c:lineChart>
        <c:grouping val="standard"/>
        <c:varyColors val="0"/>
        <c:ser>
          <c:idx val="0"/>
          <c:order val="0"/>
          <c:spPr>
            <a:ln w="76200" cap="rnd">
              <a:solidFill>
                <a:srgbClr val="646E6E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rgbClr val="646E6E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7B1-401C-A955-24FB6EE23F71}"/>
              </c:ext>
            </c:extLst>
          </c:dPt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B1-401C-A955-24FB6EE23F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raphik Regular" panose="020B050303020206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'Uudet opiskelijat'!$A$31:$A$48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'Uudet opiskelijat'!$E$5:$E$22</c:f>
              <c:numCache>
                <c:formatCode>#,##0</c:formatCode>
                <c:ptCount val="18"/>
                <c:pt idx="0">
                  <c:v>888</c:v>
                </c:pt>
                <c:pt idx="1">
                  <c:v>996</c:v>
                </c:pt>
                <c:pt idx="2">
                  <c:v>1119</c:v>
                </c:pt>
                <c:pt idx="3">
                  <c:v>1269</c:v>
                </c:pt>
                <c:pt idx="4">
                  <c:v>1356</c:v>
                </c:pt>
                <c:pt idx="5">
                  <c:v>1614</c:v>
                </c:pt>
                <c:pt idx="6">
                  <c:v>1866</c:v>
                </c:pt>
                <c:pt idx="7">
                  <c:v>2352</c:v>
                </c:pt>
                <c:pt idx="8">
                  <c:v>2238</c:v>
                </c:pt>
                <c:pt idx="9">
                  <c:v>2517</c:v>
                </c:pt>
                <c:pt idx="10">
                  <c:v>2943</c:v>
                </c:pt>
                <c:pt idx="11">
                  <c:v>3009</c:v>
                </c:pt>
                <c:pt idx="12">
                  <c:v>2685</c:v>
                </c:pt>
                <c:pt idx="13">
                  <c:v>2646</c:v>
                </c:pt>
                <c:pt idx="14">
                  <c:v>2826</c:v>
                </c:pt>
                <c:pt idx="15">
                  <c:v>3015</c:v>
                </c:pt>
                <c:pt idx="16">
                  <c:v>2520</c:v>
                </c:pt>
                <c:pt idx="17">
                  <c:v>2688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B1-401C-A955-24FB6EE23F71}"/>
            </c:ext>
          </c:extLst>
        </c:ser>
        <c:ser>
          <c:idx val="1"/>
          <c:order val="1"/>
          <c:spPr>
            <a:ln w="76200" cap="rnd">
              <a:solidFill>
                <a:srgbClr val="0046AD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rgbClr val="0046AD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7B1-401C-A955-24FB6EE23F71}"/>
              </c:ext>
            </c:extLst>
          </c:dPt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B1-401C-A955-24FB6EE23F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/>
                    </a:solidFill>
                    <a:latin typeface="Graphik Regular" panose="020B050303020206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'Uudet opiskelijat'!$A$31:$A$48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'Uudet opiskelijat'!$E$31:$E$48</c:f>
              <c:numCache>
                <c:formatCode>#,##0</c:formatCode>
                <c:ptCount val="18"/>
                <c:pt idx="0">
                  <c:v>597</c:v>
                </c:pt>
                <c:pt idx="1">
                  <c:v>693</c:v>
                </c:pt>
                <c:pt idx="2">
                  <c:v>738</c:v>
                </c:pt>
                <c:pt idx="3">
                  <c:v>762</c:v>
                </c:pt>
                <c:pt idx="4">
                  <c:v>861</c:v>
                </c:pt>
                <c:pt idx="5">
                  <c:v>1062</c:v>
                </c:pt>
                <c:pt idx="6">
                  <c:v>1131</c:v>
                </c:pt>
                <c:pt idx="7">
                  <c:v>1239</c:v>
                </c:pt>
                <c:pt idx="8">
                  <c:v>1509</c:v>
                </c:pt>
                <c:pt idx="9">
                  <c:v>1731</c:v>
                </c:pt>
                <c:pt idx="10">
                  <c:v>1995</c:v>
                </c:pt>
                <c:pt idx="11">
                  <c:v>2112</c:v>
                </c:pt>
                <c:pt idx="12">
                  <c:v>2061</c:v>
                </c:pt>
                <c:pt idx="13">
                  <c:v>2220</c:v>
                </c:pt>
                <c:pt idx="14">
                  <c:v>2127</c:v>
                </c:pt>
                <c:pt idx="15">
                  <c:v>2484</c:v>
                </c:pt>
                <c:pt idx="16">
                  <c:v>1635</c:v>
                </c:pt>
                <c:pt idx="17">
                  <c:v>1980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B1-401C-A955-24FB6EE23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930648"/>
        <c:axId val="304932944"/>
      </c:lineChart>
      <c:catAx>
        <c:axId val="30493064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7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  <c:crossAx val="304932944"/>
        <c:crosses val="autoZero"/>
        <c:auto val="1"/>
        <c:lblAlgn val="ctr"/>
        <c:lblOffset val="100"/>
        <c:noMultiLvlLbl val="0"/>
      </c:catAx>
      <c:valAx>
        <c:axId val="3049329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  <c:crossAx val="304930648"/>
        <c:crosses val="autoZero"/>
        <c:crossBetween val="midCat"/>
        <c:majorUnit val="2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Graphik Regular" panose="020B0503030202060203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838524187773245E-2"/>
          <c:y val="7.9777296362764413E-2"/>
          <c:w val="0.86881481481481482"/>
          <c:h val="0.85015526657016927"/>
        </c:manualLayout>
      </c:layout>
      <c:lineChart>
        <c:grouping val="standard"/>
        <c:varyColors val="0"/>
        <c:ser>
          <c:idx val="0"/>
          <c:order val="0"/>
          <c:spPr>
            <a:ln w="76200" cap="rnd">
              <a:solidFill>
                <a:srgbClr val="FFFF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'Uudet opiskelijat'!$A$31:$A$48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'Uudet opiskelijat'!$D$54:$D$71</c:f>
              <c:numCache>
                <c:formatCode>#,##0</c:formatCode>
                <c:ptCount val="18"/>
                <c:pt idx="0">
                  <c:v>1044</c:v>
                </c:pt>
                <c:pt idx="1">
                  <c:v>1152</c:v>
                </c:pt>
                <c:pt idx="2">
                  <c:v>1302</c:v>
                </c:pt>
                <c:pt idx="3">
                  <c:v>1461</c:v>
                </c:pt>
                <c:pt idx="4">
                  <c:v>1620</c:v>
                </c:pt>
                <c:pt idx="5">
                  <c:v>2079</c:v>
                </c:pt>
                <c:pt idx="6">
                  <c:v>2460</c:v>
                </c:pt>
                <c:pt idx="7">
                  <c:v>3006</c:v>
                </c:pt>
                <c:pt idx="8">
                  <c:v>3078</c:v>
                </c:pt>
                <c:pt idx="9">
                  <c:v>3483</c:v>
                </c:pt>
                <c:pt idx="10">
                  <c:v>4098</c:v>
                </c:pt>
                <c:pt idx="11">
                  <c:v>4278</c:v>
                </c:pt>
                <c:pt idx="12">
                  <c:v>3804</c:v>
                </c:pt>
                <c:pt idx="13">
                  <c:v>3936</c:v>
                </c:pt>
                <c:pt idx="14">
                  <c:v>3984</c:v>
                </c:pt>
                <c:pt idx="15">
                  <c:v>4593</c:v>
                </c:pt>
                <c:pt idx="16">
                  <c:v>2973</c:v>
                </c:pt>
                <c:pt idx="17">
                  <c:v>3423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14-4D3D-B0E0-C73690A64608}"/>
            </c:ext>
          </c:extLst>
        </c:ser>
        <c:ser>
          <c:idx val="1"/>
          <c:order val="1"/>
          <c:spPr>
            <a:ln w="76200" cap="rnd">
              <a:solidFill>
                <a:srgbClr val="0046AD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ED14-4D3D-B0E0-C73690A64608}"/>
              </c:ext>
            </c:extLst>
          </c:dPt>
          <c:cat>
            <c:numRef>
              <c:f>'Uudet opiskelijat'!$A$31:$A$48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'Uudet opiskelijat'!$C$54:$C$71</c:f>
              <c:numCache>
                <c:formatCode>#,##0</c:formatCode>
                <c:ptCount val="18"/>
                <c:pt idx="0">
                  <c:v>444</c:v>
                </c:pt>
                <c:pt idx="1">
                  <c:v>537</c:v>
                </c:pt>
                <c:pt idx="2">
                  <c:v>555</c:v>
                </c:pt>
                <c:pt idx="3">
                  <c:v>573</c:v>
                </c:pt>
                <c:pt idx="4">
                  <c:v>597</c:v>
                </c:pt>
                <c:pt idx="5">
                  <c:v>594</c:v>
                </c:pt>
                <c:pt idx="6">
                  <c:v>537</c:v>
                </c:pt>
                <c:pt idx="7">
                  <c:v>588</c:v>
                </c:pt>
                <c:pt idx="8">
                  <c:v>666</c:v>
                </c:pt>
                <c:pt idx="9">
                  <c:v>762</c:v>
                </c:pt>
                <c:pt idx="10">
                  <c:v>843</c:v>
                </c:pt>
                <c:pt idx="11">
                  <c:v>843</c:v>
                </c:pt>
                <c:pt idx="12">
                  <c:v>939</c:v>
                </c:pt>
                <c:pt idx="13">
                  <c:v>927</c:v>
                </c:pt>
                <c:pt idx="14">
                  <c:v>966</c:v>
                </c:pt>
                <c:pt idx="15">
                  <c:v>909</c:v>
                </c:pt>
                <c:pt idx="16">
                  <c:v>1185</c:v>
                </c:pt>
                <c:pt idx="17">
                  <c:v>1245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14-4D3D-B0E0-C73690A64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930648"/>
        <c:axId val="304932944"/>
      </c:lineChart>
      <c:catAx>
        <c:axId val="30493064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7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  <c:crossAx val="304932944"/>
        <c:crosses val="autoZero"/>
        <c:auto val="1"/>
        <c:lblAlgn val="ctr"/>
        <c:lblOffset val="100"/>
        <c:noMultiLvlLbl val="0"/>
      </c:catAx>
      <c:valAx>
        <c:axId val="304932944"/>
        <c:scaling>
          <c:orientation val="minMax"/>
          <c:max val="475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  <c:crossAx val="304930648"/>
        <c:crosses val="autoZero"/>
        <c:crossBetween val="midCat"/>
        <c:majorUnit val="2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Graphik Regular" panose="020B0503030202060203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838524187773245E-2"/>
          <c:y val="7.9777296362764413E-2"/>
          <c:w val="0.9074523809523809"/>
          <c:h val="0.82999662698412702"/>
        </c:manualLayout>
      </c:layout>
      <c:barChart>
        <c:barDir val="col"/>
        <c:grouping val="clustered"/>
        <c:varyColors val="0"/>
        <c:ser>
          <c:idx val="0"/>
          <c:order val="0"/>
          <c:tx>
            <c:v>EU/ETA-maat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2401190476190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AC-4BB6-97FF-A174ECB29844}"/>
                </c:ext>
              </c:extLst>
            </c:dLbl>
            <c:dLbl>
              <c:idx val="3"/>
              <c:layout>
                <c:manualLayout>
                  <c:x val="-1.2319081674807917E-16"/>
                  <c:y val="4.5570436507936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AC-4BB6-97FF-A174ECB298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Graphik Regular" panose="020B050303020206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('Uudet opiskelijat'!$I$26,'Uudet opiskelijat'!$Q$26,'Uudet opiskelijat'!$I$1,'Uudet opiskelijat'!$Q$1)</c:f>
              <c:strCache>
                <c:ptCount val="4"/>
                <c:pt idx="0">
                  <c:v>Yliopisto, kanditutkinto</c:v>
                </c:pt>
                <c:pt idx="1">
                  <c:v>Yliopisto, maisteritutkinto</c:v>
                </c:pt>
                <c:pt idx="2">
                  <c:v>Amk, alempi amk-tutkinto</c:v>
                </c:pt>
                <c:pt idx="3">
                  <c:v>Amk, ylempi amk-tutkinto</c:v>
                </c:pt>
              </c:strCache>
            </c:strRef>
          </c:cat>
          <c:val>
            <c:numRef>
              <c:f>('Uudet opiskelijat'!$K$48,'Uudet opiskelijat'!$S$48,'Uudet opiskelijat'!$K$22,'Uudet opiskelijat'!$S$22)</c:f>
              <c:numCache>
                <c:formatCode>General</c:formatCode>
                <c:ptCount val="4"/>
                <c:pt idx="0">
                  <c:v>75</c:v>
                </c:pt>
                <c:pt idx="1">
                  <c:v>486</c:v>
                </c:pt>
                <c:pt idx="2" formatCode="#,##0">
                  <c:v>579</c:v>
                </c:pt>
                <c:pt idx="3" formatCode="#,##0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AC-4BB6-97FF-A174ECB29844}"/>
            </c:ext>
          </c:extLst>
        </c:ser>
        <c:ser>
          <c:idx val="1"/>
          <c:order val="1"/>
          <c:tx>
            <c:v>Muu ulkomaa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Graphik Regular" panose="020B0503030202060203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('Uudet opiskelijat'!$I$26,'Uudet opiskelijat'!$Q$26,'Uudet opiskelijat'!$I$1,'Uudet opiskelijat'!$Q$1)</c:f>
              <c:strCache>
                <c:ptCount val="4"/>
                <c:pt idx="0">
                  <c:v>Yliopisto, kanditutkinto</c:v>
                </c:pt>
                <c:pt idx="1">
                  <c:v>Yliopisto, maisteritutkinto</c:v>
                </c:pt>
                <c:pt idx="2">
                  <c:v>Amk, alempi amk-tutkinto</c:v>
                </c:pt>
                <c:pt idx="3">
                  <c:v>Amk, ylempi amk-tutkinto</c:v>
                </c:pt>
              </c:strCache>
            </c:strRef>
          </c:cat>
          <c:val>
            <c:numRef>
              <c:f>('Uudet opiskelijat'!$L$48,'Uudet opiskelijat'!$T$48,'Uudet opiskelijat'!$L$22,'Uudet opiskelijat'!$T$22)</c:f>
              <c:numCache>
                <c:formatCode>#,##0</c:formatCode>
                <c:ptCount val="4"/>
                <c:pt idx="0">
                  <c:v>126</c:v>
                </c:pt>
                <c:pt idx="1">
                  <c:v>1290</c:v>
                </c:pt>
                <c:pt idx="2">
                  <c:v>1785</c:v>
                </c:pt>
                <c:pt idx="3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AC-4BB6-97FF-A174ECB29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5"/>
        <c:axId val="304930648"/>
        <c:axId val="304932944"/>
      </c:barChart>
      <c:catAx>
        <c:axId val="30493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  <c:crossAx val="304932944"/>
        <c:crosses val="autoZero"/>
        <c:auto val="1"/>
        <c:lblAlgn val="ctr"/>
        <c:lblOffset val="100"/>
        <c:noMultiLvlLbl val="0"/>
      </c:catAx>
      <c:valAx>
        <c:axId val="304932944"/>
        <c:scaling>
          <c:orientation val="minMax"/>
          <c:max val="18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defRPr>
            </a:pPr>
            <a:endParaRPr lang="fi-FI"/>
          </a:p>
        </c:txPr>
        <c:crossAx val="30493064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9.321999063339162E-2"/>
          <c:y val="0.19317103174603173"/>
          <c:w val="0.35575847627518958"/>
          <c:h val="5.5020833333333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Graphik Regular" panose="020B0503030202060203" pitchFamily="34" charset="0"/>
        </a:defRPr>
      </a:pPr>
      <a:endParaRPr lang="fi-F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/>
              <a:t>Läpäisyaste</a:t>
            </a:r>
            <a:r>
              <a:rPr lang="fi-FI" b="1" baseline="0"/>
              <a:t> (%)</a:t>
            </a:r>
            <a:endParaRPr lang="fi-FI" b="1"/>
          </a:p>
        </c:rich>
      </c:tx>
      <c:layout>
        <c:manualLayout>
          <c:xMode val="edge"/>
          <c:yMode val="edge"/>
          <c:x val="9.4477500000000006E-2"/>
          <c:y val="1.628205128205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Miehet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('Amk ja yo läpäisy'!$B$5,'Amk ja yo läpäisy'!$E$5,'Amk ja yo läpäisy'!$H$5,'Amk ja yo läpäisy'!$K$5,'Amk ja yo läpäisy'!$N$5)</c:f>
              <c:strCache>
                <c:ptCount val="5"/>
                <c:pt idx="0">
                  <c:v>3,5 vuotta</c:v>
                </c:pt>
                <c:pt idx="1">
                  <c:v>4,5 vuotta</c:v>
                </c:pt>
                <c:pt idx="2">
                  <c:v>5,5 vuotta</c:v>
                </c:pt>
                <c:pt idx="3">
                  <c:v>6,5 vuotta</c:v>
                </c:pt>
                <c:pt idx="4">
                  <c:v>7,5 vuotta</c:v>
                </c:pt>
              </c:strCache>
            </c:strRef>
          </c:cat>
          <c:val>
            <c:numRef>
              <c:f>('Amk ja yo läpäisy'!$B$19,'Amk ja yo läpäisy'!$E$18,'Amk ja yo läpäisy'!$H$17,'Amk ja yo läpäisy'!$K$16,'Amk ja yo läpäisy'!$N$15)</c:f>
              <c:numCache>
                <c:formatCode>0</c:formatCode>
                <c:ptCount val="5"/>
                <c:pt idx="0">
                  <c:v>13.700000000000001</c:v>
                </c:pt>
                <c:pt idx="1">
                  <c:v>33.6</c:v>
                </c:pt>
                <c:pt idx="2">
                  <c:v>49.2</c:v>
                </c:pt>
                <c:pt idx="3">
                  <c:v>55.900000000000006</c:v>
                </c:pt>
                <c:pt idx="4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1-49A8-A1A8-78B47DD93181}"/>
            </c:ext>
          </c:extLst>
        </c:ser>
        <c:ser>
          <c:idx val="1"/>
          <c:order val="1"/>
          <c:tx>
            <c:v>Naiset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('Amk ja yo läpäisy'!$B$5,'Amk ja yo läpäisy'!$E$5,'Amk ja yo läpäisy'!$H$5,'Amk ja yo läpäisy'!$K$5,'Amk ja yo läpäisy'!$N$5)</c:f>
              <c:strCache>
                <c:ptCount val="5"/>
                <c:pt idx="0">
                  <c:v>3,5 vuotta</c:v>
                </c:pt>
                <c:pt idx="1">
                  <c:v>4,5 vuotta</c:v>
                </c:pt>
                <c:pt idx="2">
                  <c:v>5,5 vuotta</c:v>
                </c:pt>
                <c:pt idx="3">
                  <c:v>6,5 vuotta</c:v>
                </c:pt>
                <c:pt idx="4">
                  <c:v>7,5 vuotta</c:v>
                </c:pt>
              </c:strCache>
            </c:strRef>
          </c:cat>
          <c:val>
            <c:numRef>
              <c:f>('Amk ja yo läpäisy'!$C$19,'Amk ja yo läpäisy'!$F$18,'Amk ja yo läpäisy'!$I$17,'Amk ja yo läpäisy'!$L$16,'Amk ja yo läpäisy'!$O$15)</c:f>
              <c:numCache>
                <c:formatCode>0</c:formatCode>
                <c:ptCount val="5"/>
                <c:pt idx="0">
                  <c:v>38.1</c:v>
                </c:pt>
                <c:pt idx="1">
                  <c:v>61.1</c:v>
                </c:pt>
                <c:pt idx="2">
                  <c:v>70.399999999999991</c:v>
                </c:pt>
                <c:pt idx="3">
                  <c:v>73.2</c:v>
                </c:pt>
                <c:pt idx="4">
                  <c:v>73.900000000000006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81-49A8-A1A8-78B47DD931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52467696"/>
        <c:axId val="652464744"/>
      </c:barChart>
      <c:catAx>
        <c:axId val="65246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2464744"/>
        <c:crosses val="autoZero"/>
        <c:auto val="1"/>
        <c:lblAlgn val="ctr"/>
        <c:lblOffset val="100"/>
        <c:noMultiLvlLbl val="0"/>
      </c:catAx>
      <c:valAx>
        <c:axId val="652464744"/>
        <c:scaling>
          <c:orientation val="minMax"/>
          <c:max val="90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246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87466652777777776"/>
          <c:y val="0.29267649572649573"/>
          <c:w val="9.8908750000000004E-2"/>
          <c:h val="0.1154717948717948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Miehet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('Amk ja yo läpäisy'!$B$5,'Amk ja yo läpäisy'!$E$5,'Amk ja yo läpäisy'!$H$5,'Amk ja yo läpäisy'!$K$5,'Amk ja yo läpäisy'!$N$5)</c:f>
              <c:strCache>
                <c:ptCount val="5"/>
                <c:pt idx="0">
                  <c:v>3,5 vuotta</c:v>
                </c:pt>
                <c:pt idx="1">
                  <c:v>4,5 vuotta</c:v>
                </c:pt>
                <c:pt idx="2">
                  <c:v>5,5 vuotta</c:v>
                </c:pt>
                <c:pt idx="3">
                  <c:v>6,5 vuotta</c:v>
                </c:pt>
                <c:pt idx="4">
                  <c:v>7,5 vuotta</c:v>
                </c:pt>
              </c:strCache>
            </c:strRef>
          </c:cat>
          <c:val>
            <c:numRef>
              <c:f>('Amk ja yo läpäisy'!$B$38,'Amk ja yo läpäisy'!$E$37,'Amk ja yo läpäisy'!$H$36,'Amk ja yo läpäisy'!$K$35,'Amk ja yo läpäisy'!$N$34)</c:f>
              <c:numCache>
                <c:formatCode>0</c:formatCode>
                <c:ptCount val="5"/>
                <c:pt idx="0">
                  <c:v>11.398963730569948</c:v>
                </c:pt>
                <c:pt idx="1">
                  <c:v>15.519713261648747</c:v>
                </c:pt>
                <c:pt idx="2">
                  <c:v>21.144732045205981</c:v>
                </c:pt>
                <c:pt idx="3">
                  <c:v>32.592326998924349</c:v>
                </c:pt>
                <c:pt idx="4">
                  <c:v>45.173176123802506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9-4F77-A3F9-FFADEAB130EF}"/>
            </c:ext>
          </c:extLst>
        </c:ser>
        <c:ser>
          <c:idx val="1"/>
          <c:order val="1"/>
          <c:tx>
            <c:v>Naiset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('Amk ja yo läpäisy'!$B$5,'Amk ja yo läpäisy'!$E$5,'Amk ja yo läpäisy'!$H$5,'Amk ja yo läpäisy'!$K$5,'Amk ja yo läpäisy'!$N$5)</c:f>
              <c:strCache>
                <c:ptCount val="5"/>
                <c:pt idx="0">
                  <c:v>3,5 vuotta</c:v>
                </c:pt>
                <c:pt idx="1">
                  <c:v>4,5 vuotta</c:v>
                </c:pt>
                <c:pt idx="2">
                  <c:v>5,5 vuotta</c:v>
                </c:pt>
                <c:pt idx="3">
                  <c:v>6,5 vuotta</c:v>
                </c:pt>
                <c:pt idx="4">
                  <c:v>7,5 vuotta</c:v>
                </c:pt>
              </c:strCache>
            </c:strRef>
          </c:cat>
          <c:val>
            <c:numRef>
              <c:f>('Amk ja yo läpäisy'!$C$38,'Amk ja yo läpäisy'!$F$37,'Amk ja yo läpäisy'!$I$36,'Amk ja yo läpäisy'!$L$35,'Amk ja yo läpäisy'!$O$34)</c:f>
              <c:numCache>
                <c:formatCode>0</c:formatCode>
                <c:ptCount val="5"/>
                <c:pt idx="0">
                  <c:v>13.746397694524495</c:v>
                </c:pt>
                <c:pt idx="1">
                  <c:v>19.941520467836256</c:v>
                </c:pt>
                <c:pt idx="2">
                  <c:v>30.782865583456427</c:v>
                </c:pt>
                <c:pt idx="3">
                  <c:v>46.736292428198432</c:v>
                </c:pt>
                <c:pt idx="4">
                  <c:v>60.16235718580878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9-4F77-A3F9-FFADEAB130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52467696"/>
        <c:axId val="652464744"/>
      </c:barChart>
      <c:catAx>
        <c:axId val="65246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2464744"/>
        <c:crosses val="autoZero"/>
        <c:auto val="1"/>
        <c:lblAlgn val="ctr"/>
        <c:lblOffset val="100"/>
        <c:noMultiLvlLbl val="0"/>
      </c:catAx>
      <c:valAx>
        <c:axId val="652464744"/>
        <c:scaling>
          <c:orientation val="minMax"/>
          <c:max val="70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70000"/>
                </a:schemeClr>
              </a:solidFill>
              <a:prstDash val="sys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246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85527229312074193"/>
          <c:y val="0.29000803676953379"/>
          <c:w val="9.8908750000000004E-2"/>
          <c:h val="0.1154717948717948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0.58775</cdr:x>
      <cdr:y>0.40254</cdr:y>
    </cdr:from>
    <cdr:to>
      <cdr:x>0.81706</cdr:x>
      <cdr:y>0.47247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02CDDEDA-969D-4B4A-8CC1-56050DDE5276}"/>
            </a:ext>
          </a:extLst>
        </cdr:cNvPr>
        <cdr:cNvSpPr txBox="1"/>
      </cdr:nvSpPr>
      <cdr:spPr>
        <a:xfrm xmlns:a="http://schemas.openxmlformats.org/drawingml/2006/main">
          <a:off x="4443413" y="2028826"/>
          <a:ext cx="17335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600" b="1" dirty="0">
              <a:solidFill>
                <a:schemeClr val="accent6"/>
              </a:solidFill>
              <a:latin typeface="+mj-lt"/>
            </a:rPr>
            <a:t>Yliopisto</a:t>
          </a:r>
        </a:p>
      </cdr:txBody>
    </cdr:sp>
  </cdr:relSizeAnchor>
  <cdr:relSizeAnchor xmlns:cdr="http://schemas.openxmlformats.org/drawingml/2006/chartDrawing">
    <cdr:from>
      <cdr:x>0.56108</cdr:x>
      <cdr:y>0.19907</cdr:y>
    </cdr:from>
    <cdr:to>
      <cdr:x>0.79039</cdr:x>
      <cdr:y>0.26899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65C44C89-F742-4A5E-90AE-E81E67BD492C}"/>
            </a:ext>
          </a:extLst>
        </cdr:cNvPr>
        <cdr:cNvSpPr txBox="1"/>
      </cdr:nvSpPr>
      <cdr:spPr>
        <a:xfrm xmlns:a="http://schemas.openxmlformats.org/drawingml/2006/main">
          <a:off x="4241800" y="1003300"/>
          <a:ext cx="17335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b="1" dirty="0">
              <a:solidFill>
                <a:schemeClr val="accent5"/>
              </a:solidFill>
              <a:latin typeface="+mj-lt"/>
            </a:rPr>
            <a:t>Amk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0.51845</cdr:x>
      <cdr:y>0.68791</cdr:y>
    </cdr:from>
    <cdr:to>
      <cdr:x>0.74776</cdr:x>
      <cdr:y>0.75784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02CDDEDA-969D-4B4A-8CC1-56050DDE5276}"/>
            </a:ext>
          </a:extLst>
        </cdr:cNvPr>
        <cdr:cNvSpPr txBox="1"/>
      </cdr:nvSpPr>
      <cdr:spPr>
        <a:xfrm xmlns:a="http://schemas.openxmlformats.org/drawingml/2006/main">
          <a:off x="3919515" y="3467077"/>
          <a:ext cx="1733584" cy="352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600" b="1" dirty="0">
              <a:solidFill>
                <a:schemeClr val="accent6"/>
              </a:solidFill>
              <a:latin typeface="+mj-lt"/>
            </a:rPr>
            <a:t>EU/ETA-maat</a:t>
          </a:r>
        </a:p>
      </cdr:txBody>
    </cdr:sp>
  </cdr:relSizeAnchor>
  <cdr:relSizeAnchor xmlns:cdr="http://schemas.openxmlformats.org/drawingml/2006/chartDrawing">
    <cdr:from>
      <cdr:x>0.56486</cdr:x>
      <cdr:y>0.27089</cdr:y>
    </cdr:from>
    <cdr:to>
      <cdr:x>0.79417</cdr:x>
      <cdr:y>0.34081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65C44C89-F742-4A5E-90AE-E81E67BD492C}"/>
            </a:ext>
          </a:extLst>
        </cdr:cNvPr>
        <cdr:cNvSpPr txBox="1"/>
      </cdr:nvSpPr>
      <cdr:spPr>
        <a:xfrm xmlns:a="http://schemas.openxmlformats.org/drawingml/2006/main">
          <a:off x="4270340" y="1365263"/>
          <a:ext cx="1733583" cy="352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b="1" dirty="0">
              <a:solidFill>
                <a:schemeClr val="accent5"/>
              </a:solidFill>
              <a:latin typeface="+mj-lt"/>
            </a:rPr>
            <a:t>Muut maat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56E638DE-A969-438F-8976-A4DB4EDE6EEC}"/>
              </a:ext>
            </a:extLst>
          </p:cNvPr>
          <p:cNvSpPr txBox="1"/>
          <p:nvPr/>
        </p:nvSpPr>
        <p:spPr>
          <a:xfrm>
            <a:off x="10152993" y="6022428"/>
            <a:ext cx="20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Lähde: THL</a:t>
            </a:r>
          </a:p>
          <a:p>
            <a:r>
              <a:rPr lang="fi-FI" sz="1200" b="1" dirty="0"/>
              <a:t>Graafi: Akava Works</a:t>
            </a:r>
            <a:br>
              <a:rPr lang="fi-FI" sz="1200" b="1" dirty="0"/>
            </a:br>
            <a:r>
              <a:rPr lang="fi-FI" sz="1200" b="1" dirty="0"/>
              <a:t>Päivitetty: 6/20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40E63F4-9657-41E7-BF2B-F6E94414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7341"/>
            <a:ext cx="9139461" cy="713986"/>
          </a:xfrm>
        </p:spPr>
        <p:txBody>
          <a:bodyPr>
            <a:noAutofit/>
          </a:bodyPr>
          <a:lstStyle/>
          <a:p>
            <a:r>
              <a:rPr lang="en-GB" sz="2800" dirty="0" err="1">
                <a:latin typeface="+mj-lt"/>
                <a:cs typeface="Times New Roman" panose="02020603050405020304" pitchFamily="18" charset="0"/>
              </a:rPr>
              <a:t>Varhaiskasvatukseen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+mj-lt"/>
                <a:cs typeface="Times New Roman" panose="02020603050405020304" pitchFamily="18" charset="0"/>
              </a:rPr>
              <a:t>osallistuneet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+mj-lt"/>
                <a:cs typeface="Times New Roman" panose="02020603050405020304" pitchFamily="18" charset="0"/>
              </a:rPr>
              <a:t>lapset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+mj-lt"/>
                <a:cs typeface="Times New Roman" panose="02020603050405020304" pitchFamily="18" charset="0"/>
              </a:rPr>
              <a:t>Suomessa</a:t>
            </a:r>
            <a:endParaRPr lang="en-GB" sz="28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68935467-4D88-4604-B077-5117B9610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919170"/>
              </p:ext>
            </p:extLst>
          </p:nvPr>
        </p:nvGraphicFramePr>
        <p:xfrm>
          <a:off x="504001" y="1071327"/>
          <a:ext cx="9554399" cy="569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25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56E638DE-A969-438F-8976-A4DB4EDE6EEC}"/>
              </a:ext>
            </a:extLst>
          </p:cNvPr>
          <p:cNvSpPr txBox="1"/>
          <p:nvPr/>
        </p:nvSpPr>
        <p:spPr>
          <a:xfrm>
            <a:off x="10152993" y="6022428"/>
            <a:ext cx="20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+mj-lt"/>
              </a:rPr>
              <a:t>Lähde: OPH</a:t>
            </a:r>
          </a:p>
          <a:p>
            <a:r>
              <a:rPr lang="fi-FI" sz="1200" b="1" dirty="0">
                <a:latin typeface="+mj-lt"/>
              </a:rPr>
              <a:t>Graafi: Akava Works</a:t>
            </a:r>
            <a:br>
              <a:rPr lang="fi-FI" sz="1200" b="1" dirty="0">
                <a:latin typeface="+mj-lt"/>
              </a:rPr>
            </a:br>
            <a:r>
              <a:rPr lang="fi-FI" sz="1200" b="1" dirty="0">
                <a:latin typeface="+mj-lt"/>
              </a:rPr>
              <a:t>Päivitetty: 6/20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40E63F4-9657-41E7-BF2B-F6E94414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37597"/>
            <a:ext cx="9139461" cy="713986"/>
          </a:xfrm>
        </p:spPr>
        <p:txBody>
          <a:bodyPr>
            <a:noAutofit/>
          </a:bodyPr>
          <a:lstStyle/>
          <a:p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Tavoiteajassa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koulutuksen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läpäisseiden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%-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osuudet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v 2018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9D80C1F6-AD04-4242-898E-07FCA7FF1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91412"/>
              </p:ext>
            </p:extLst>
          </p:nvPr>
        </p:nvGraphicFramePr>
        <p:xfrm>
          <a:off x="504000" y="951584"/>
          <a:ext cx="9115800" cy="583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6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56E638DE-A969-438F-8976-A4DB4EDE6EEC}"/>
              </a:ext>
            </a:extLst>
          </p:cNvPr>
          <p:cNvSpPr txBox="1"/>
          <p:nvPr/>
        </p:nvSpPr>
        <p:spPr>
          <a:xfrm>
            <a:off x="10152993" y="6022428"/>
            <a:ext cx="20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Lähde: OECD</a:t>
            </a:r>
          </a:p>
          <a:p>
            <a:r>
              <a:rPr lang="fi-FI" sz="1200" b="1" dirty="0"/>
              <a:t>Graafi: Akava Works</a:t>
            </a:r>
            <a:br>
              <a:rPr lang="fi-FI" sz="1200" b="1" dirty="0"/>
            </a:br>
            <a:r>
              <a:rPr lang="fi-FI" sz="1200" b="1" dirty="0"/>
              <a:t>Päivitetty: 6/20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40E63F4-9657-41E7-BF2B-F6E94414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81141"/>
            <a:ext cx="9139461" cy="713986"/>
          </a:xfrm>
        </p:spPr>
        <p:txBody>
          <a:bodyPr>
            <a:noAutofit/>
          </a:bodyPr>
          <a:lstStyle/>
          <a:p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Varhaiskasvatukseen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osallistuneiden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%-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osuus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eri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maissa</a:t>
            </a:r>
            <a:endParaRPr lang="en-GB" sz="25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9B583025-02A4-42F3-BDDE-AEF3186D8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909552"/>
              </p:ext>
            </p:extLst>
          </p:nvPr>
        </p:nvGraphicFramePr>
        <p:xfrm>
          <a:off x="609600" y="995128"/>
          <a:ext cx="9401175" cy="586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06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56E638DE-A969-438F-8976-A4DB4EDE6EEC}"/>
              </a:ext>
            </a:extLst>
          </p:cNvPr>
          <p:cNvSpPr txBox="1"/>
          <p:nvPr/>
        </p:nvSpPr>
        <p:spPr>
          <a:xfrm>
            <a:off x="10152993" y="6022428"/>
            <a:ext cx="20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Lähde: OECD</a:t>
            </a:r>
          </a:p>
          <a:p>
            <a:r>
              <a:rPr lang="fi-FI" sz="1200" b="1" dirty="0"/>
              <a:t>Graafi: Akava Works</a:t>
            </a:r>
            <a:br>
              <a:rPr lang="fi-FI" sz="1200" b="1" dirty="0"/>
            </a:br>
            <a:r>
              <a:rPr lang="fi-FI" sz="1200" b="1" dirty="0"/>
              <a:t>Päivitetty: 6/20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40E63F4-9657-41E7-BF2B-F6E94414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81141"/>
            <a:ext cx="9139461" cy="713986"/>
          </a:xfrm>
        </p:spPr>
        <p:txBody>
          <a:bodyPr>
            <a:noAutofit/>
          </a:bodyPr>
          <a:lstStyle/>
          <a:p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Koulutusmenot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suhteessa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bruttokansantuotteeseen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(%)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19D19509-8539-4AE6-BAC7-580ED52C9C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393416"/>
              </p:ext>
            </p:extLst>
          </p:nvPr>
        </p:nvGraphicFramePr>
        <p:xfrm>
          <a:off x="672718" y="923926"/>
          <a:ext cx="9139461" cy="593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>
            <a:extLst>
              <a:ext uri="{FF2B5EF4-FFF2-40B4-BE49-F238E27FC236}">
                <a16:creationId xmlns:a16="http://schemas.microsoft.com/office/drawing/2014/main" id="{7748B45C-B0D6-452E-8AF7-74C8FEBB85DE}"/>
              </a:ext>
            </a:extLst>
          </p:cNvPr>
          <p:cNvSpPr/>
          <p:nvPr/>
        </p:nvSpPr>
        <p:spPr>
          <a:xfrm>
            <a:off x="3228975" y="5838824"/>
            <a:ext cx="142875" cy="46672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28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56E638DE-A969-438F-8976-A4DB4EDE6EEC}"/>
              </a:ext>
            </a:extLst>
          </p:cNvPr>
          <p:cNvSpPr txBox="1"/>
          <p:nvPr/>
        </p:nvSpPr>
        <p:spPr>
          <a:xfrm>
            <a:off x="10152993" y="6022428"/>
            <a:ext cx="20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Lähde: OECD</a:t>
            </a:r>
          </a:p>
          <a:p>
            <a:r>
              <a:rPr lang="fi-FI" sz="1200" b="1" dirty="0"/>
              <a:t>Graafi: Akava Works</a:t>
            </a:r>
            <a:br>
              <a:rPr lang="fi-FI" sz="1200" b="1" dirty="0"/>
            </a:br>
            <a:r>
              <a:rPr lang="fi-FI" sz="1200" b="1" dirty="0"/>
              <a:t>Päivitetty: 6/20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40E63F4-9657-41E7-BF2B-F6E94414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81141"/>
            <a:ext cx="9139461" cy="713986"/>
          </a:xfrm>
        </p:spPr>
        <p:txBody>
          <a:bodyPr>
            <a:noAutofit/>
          </a:bodyPr>
          <a:lstStyle/>
          <a:p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Koulutusmenot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yhtä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opiskelijaa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kohden</a:t>
            </a:r>
            <a:br>
              <a:rPr lang="en-GB" sz="2000" dirty="0">
                <a:latin typeface="+mj-lt"/>
                <a:cs typeface="Times New Roman" panose="02020603050405020304" pitchFamily="18" charset="0"/>
              </a:rPr>
            </a:br>
            <a:r>
              <a:rPr lang="en-GB" sz="20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GB" sz="2000" dirty="0" err="1">
                <a:latin typeface="+mj-lt"/>
                <a:cs typeface="Times New Roman" panose="02020603050405020304" pitchFamily="18" charset="0"/>
              </a:rPr>
              <a:t>ostovoimakorjattu</a:t>
            </a:r>
            <a:r>
              <a:rPr lang="en-GB" sz="2000" dirty="0">
                <a:latin typeface="+mj-lt"/>
                <a:cs typeface="Times New Roman" panose="02020603050405020304" pitchFamily="18" charset="0"/>
              </a:rPr>
              <a:t> USD)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748B45C-B0D6-452E-8AF7-74C8FEBB85DE}"/>
              </a:ext>
            </a:extLst>
          </p:cNvPr>
          <p:cNvSpPr/>
          <p:nvPr/>
        </p:nvSpPr>
        <p:spPr>
          <a:xfrm>
            <a:off x="3228975" y="5838824"/>
            <a:ext cx="142875" cy="46672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3E90BA12-DBCD-4DED-8155-65E434D5A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687556"/>
              </p:ext>
            </p:extLst>
          </p:nvPr>
        </p:nvGraphicFramePr>
        <p:xfrm>
          <a:off x="352425" y="995127"/>
          <a:ext cx="9800568" cy="5958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C7A3F48B-AE1E-4F6F-B1A3-A8504E2E6898}"/>
              </a:ext>
            </a:extLst>
          </p:cNvPr>
          <p:cNvSpPr/>
          <p:nvPr/>
        </p:nvSpPr>
        <p:spPr>
          <a:xfrm>
            <a:off x="4905375" y="5991224"/>
            <a:ext cx="142875" cy="46672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13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56E638DE-A969-438F-8976-A4DB4EDE6EEC}"/>
              </a:ext>
            </a:extLst>
          </p:cNvPr>
          <p:cNvSpPr txBox="1"/>
          <p:nvPr/>
        </p:nvSpPr>
        <p:spPr>
          <a:xfrm>
            <a:off x="10152993" y="6022428"/>
            <a:ext cx="20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+mj-lt"/>
              </a:rPr>
              <a:t>Lähde: OPH</a:t>
            </a:r>
          </a:p>
          <a:p>
            <a:r>
              <a:rPr lang="fi-FI" sz="1200" b="1" dirty="0">
                <a:latin typeface="+mj-lt"/>
              </a:rPr>
              <a:t>Graafi: Akava Works</a:t>
            </a:r>
            <a:br>
              <a:rPr lang="fi-FI" sz="1200" b="1" dirty="0">
                <a:latin typeface="+mj-lt"/>
              </a:rPr>
            </a:br>
            <a:r>
              <a:rPr lang="fi-FI" sz="1200" b="1" dirty="0">
                <a:latin typeface="+mj-lt"/>
              </a:rPr>
              <a:t>Päivitetty: 6/20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40E63F4-9657-41E7-BF2B-F6E94414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81141"/>
            <a:ext cx="9139461" cy="713986"/>
          </a:xfrm>
        </p:spPr>
        <p:txBody>
          <a:bodyPr>
            <a:noAutofit/>
          </a:bodyPr>
          <a:lstStyle/>
          <a:p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Uudet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ulkomaalaiset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opiskelijat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Suomessa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7A3BF1EF-6617-449D-BFF8-9C6F16D4C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205041"/>
              </p:ext>
            </p:extLst>
          </p:nvPr>
        </p:nvGraphicFramePr>
        <p:xfrm>
          <a:off x="504000" y="883282"/>
          <a:ext cx="9288180" cy="597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170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56E638DE-A969-438F-8976-A4DB4EDE6EEC}"/>
              </a:ext>
            </a:extLst>
          </p:cNvPr>
          <p:cNvSpPr txBox="1"/>
          <p:nvPr/>
        </p:nvSpPr>
        <p:spPr>
          <a:xfrm>
            <a:off x="10152993" y="6022428"/>
            <a:ext cx="20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+mj-lt"/>
              </a:rPr>
              <a:t>Lähde: OPH</a:t>
            </a:r>
          </a:p>
          <a:p>
            <a:r>
              <a:rPr lang="fi-FI" sz="1200" b="1" dirty="0">
                <a:latin typeface="+mj-lt"/>
              </a:rPr>
              <a:t>Graafi: Akava Works</a:t>
            </a:r>
            <a:br>
              <a:rPr lang="fi-FI" sz="1200" b="1" dirty="0">
                <a:latin typeface="+mj-lt"/>
              </a:rPr>
            </a:br>
            <a:r>
              <a:rPr lang="fi-FI" sz="1200" b="1" dirty="0">
                <a:latin typeface="+mj-lt"/>
              </a:rPr>
              <a:t>Päivitetty: 6/20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40E63F4-9657-41E7-BF2B-F6E94414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81141"/>
            <a:ext cx="9139461" cy="713986"/>
          </a:xfrm>
        </p:spPr>
        <p:txBody>
          <a:bodyPr>
            <a:noAutofit/>
          </a:bodyPr>
          <a:lstStyle/>
          <a:p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Uudet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ulkomaalaiset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korkeakouluopiskelijat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lähtöalueittain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86293ABA-91C7-473D-A690-E7ADE5FACE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618811"/>
              </p:ext>
            </p:extLst>
          </p:nvPr>
        </p:nvGraphicFramePr>
        <p:xfrm>
          <a:off x="652719" y="995127"/>
          <a:ext cx="9139461" cy="579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655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56E638DE-A969-438F-8976-A4DB4EDE6EEC}"/>
              </a:ext>
            </a:extLst>
          </p:cNvPr>
          <p:cNvSpPr txBox="1"/>
          <p:nvPr/>
        </p:nvSpPr>
        <p:spPr>
          <a:xfrm>
            <a:off x="10152993" y="6022428"/>
            <a:ext cx="20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+mj-lt"/>
              </a:rPr>
              <a:t>Lähde: OPH</a:t>
            </a:r>
          </a:p>
          <a:p>
            <a:r>
              <a:rPr lang="fi-FI" sz="1200" b="1" dirty="0">
                <a:latin typeface="+mj-lt"/>
              </a:rPr>
              <a:t>Graafi: Akava Works</a:t>
            </a:r>
            <a:br>
              <a:rPr lang="fi-FI" sz="1200" b="1" dirty="0">
                <a:latin typeface="+mj-lt"/>
              </a:rPr>
            </a:br>
            <a:r>
              <a:rPr lang="fi-FI" sz="1200" b="1" dirty="0">
                <a:latin typeface="+mj-lt"/>
              </a:rPr>
              <a:t>Päivitetty: 6/20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40E63F4-9657-41E7-BF2B-F6E94414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37597"/>
            <a:ext cx="9139461" cy="713986"/>
          </a:xfrm>
        </p:spPr>
        <p:txBody>
          <a:bodyPr>
            <a:noAutofit/>
          </a:bodyPr>
          <a:lstStyle/>
          <a:p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Vuonna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2018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aloittaneet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uudet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ulkomaalaiset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opiskelijat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tavoitetutkinnoittain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793B512F-F67C-4B60-BA67-A94867C7E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247788"/>
              </p:ext>
            </p:extLst>
          </p:nvPr>
        </p:nvGraphicFramePr>
        <p:xfrm>
          <a:off x="590326" y="883282"/>
          <a:ext cx="9139461" cy="597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30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56E638DE-A969-438F-8976-A4DB4EDE6EEC}"/>
              </a:ext>
            </a:extLst>
          </p:cNvPr>
          <p:cNvSpPr txBox="1"/>
          <p:nvPr/>
        </p:nvSpPr>
        <p:spPr>
          <a:xfrm>
            <a:off x="10152993" y="6022428"/>
            <a:ext cx="20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+mj-lt"/>
              </a:rPr>
              <a:t>Lähde: OPH</a:t>
            </a:r>
          </a:p>
          <a:p>
            <a:r>
              <a:rPr lang="fi-FI" sz="1200" b="1" dirty="0">
                <a:latin typeface="+mj-lt"/>
              </a:rPr>
              <a:t>Graafi: Akava Works</a:t>
            </a:r>
            <a:br>
              <a:rPr lang="fi-FI" sz="1200" b="1" dirty="0">
                <a:latin typeface="+mj-lt"/>
              </a:rPr>
            </a:br>
            <a:r>
              <a:rPr lang="fi-FI" sz="1200" b="1" dirty="0">
                <a:latin typeface="+mj-lt"/>
              </a:rPr>
              <a:t>Päivitetty: 6/20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40E63F4-9657-41E7-BF2B-F6E94414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37597"/>
            <a:ext cx="9139461" cy="713986"/>
          </a:xfrm>
        </p:spPr>
        <p:txBody>
          <a:bodyPr>
            <a:noAutofit/>
          </a:bodyPr>
          <a:lstStyle/>
          <a:p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Alkuperäisessä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tutkintolajissa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tutkinnon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suorittaneiden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br>
              <a:rPr lang="en-GB" sz="2500" dirty="0">
                <a:latin typeface="+mj-lt"/>
                <a:cs typeface="Times New Roman" panose="02020603050405020304" pitchFamily="18" charset="0"/>
              </a:rPr>
            </a:br>
            <a:r>
              <a:rPr lang="en-GB" sz="2500" dirty="0">
                <a:latin typeface="+mj-lt"/>
                <a:cs typeface="Times New Roman" panose="02020603050405020304" pitchFamily="18" charset="0"/>
              </a:rPr>
              <a:t>%-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osuus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kaikista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aloittaneista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alempi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 AMK-</a:t>
            </a:r>
            <a:r>
              <a:rPr lang="en-GB" sz="2500" dirty="0" err="1">
                <a:latin typeface="+mj-lt"/>
                <a:cs typeface="Times New Roman" panose="02020603050405020304" pitchFamily="18" charset="0"/>
              </a:rPr>
              <a:t>tutkinto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7E36A5FB-2CBB-4C81-9BA1-4657B882B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207652"/>
              </p:ext>
            </p:extLst>
          </p:nvPr>
        </p:nvGraphicFramePr>
        <p:xfrm>
          <a:off x="503999" y="1143000"/>
          <a:ext cx="935845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85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56E638DE-A969-438F-8976-A4DB4EDE6EEC}"/>
              </a:ext>
            </a:extLst>
          </p:cNvPr>
          <p:cNvSpPr txBox="1"/>
          <p:nvPr/>
        </p:nvSpPr>
        <p:spPr>
          <a:xfrm>
            <a:off x="10152993" y="6022428"/>
            <a:ext cx="20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+mj-lt"/>
              </a:rPr>
              <a:t>Lähde: OPH</a:t>
            </a:r>
          </a:p>
          <a:p>
            <a:r>
              <a:rPr lang="fi-FI" sz="1200" b="1" dirty="0">
                <a:latin typeface="+mj-lt"/>
              </a:rPr>
              <a:t>Graafi: Akava Works</a:t>
            </a:r>
            <a:br>
              <a:rPr lang="fi-FI" sz="1200" b="1" dirty="0">
                <a:latin typeface="+mj-lt"/>
              </a:rPr>
            </a:br>
            <a:r>
              <a:rPr lang="fi-FI" sz="1200" b="1" dirty="0">
                <a:latin typeface="+mj-lt"/>
              </a:rPr>
              <a:t>Päivitetty: 6/20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440E63F4-9657-41E7-BF2B-F6E94414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37597"/>
            <a:ext cx="9139461" cy="713986"/>
          </a:xfrm>
        </p:spPr>
        <p:txBody>
          <a:bodyPr>
            <a:noAutofit/>
          </a:bodyPr>
          <a:lstStyle/>
          <a:p>
            <a:r>
              <a:rPr lang="en-GB" sz="2500" dirty="0" err="1">
                <a:cs typeface="Times New Roman" panose="02020603050405020304" pitchFamily="18" charset="0"/>
              </a:rPr>
              <a:t>Alkuperäisessä</a:t>
            </a:r>
            <a:r>
              <a:rPr lang="en-GB" sz="2500" dirty="0"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cs typeface="Times New Roman" panose="02020603050405020304" pitchFamily="18" charset="0"/>
              </a:rPr>
              <a:t>tutkintolajissa</a:t>
            </a:r>
            <a:r>
              <a:rPr lang="en-GB" sz="2500" dirty="0"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cs typeface="Times New Roman" panose="02020603050405020304" pitchFamily="18" charset="0"/>
              </a:rPr>
              <a:t>tutkinnon</a:t>
            </a:r>
            <a:r>
              <a:rPr lang="en-GB" sz="2500" dirty="0"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cs typeface="Times New Roman" panose="02020603050405020304" pitchFamily="18" charset="0"/>
              </a:rPr>
              <a:t>suorittaneiden</a:t>
            </a:r>
            <a:r>
              <a:rPr lang="en-GB" sz="2500" dirty="0">
                <a:cs typeface="Times New Roman" panose="02020603050405020304" pitchFamily="18" charset="0"/>
              </a:rPr>
              <a:t> </a:t>
            </a:r>
            <a:br>
              <a:rPr lang="en-GB" sz="2500" dirty="0">
                <a:cs typeface="Times New Roman" panose="02020603050405020304" pitchFamily="18" charset="0"/>
              </a:rPr>
            </a:br>
            <a:r>
              <a:rPr lang="en-GB" sz="2500" dirty="0">
                <a:cs typeface="Times New Roman" panose="02020603050405020304" pitchFamily="18" charset="0"/>
              </a:rPr>
              <a:t>%-</a:t>
            </a:r>
            <a:r>
              <a:rPr lang="en-GB" sz="2500" dirty="0" err="1">
                <a:cs typeface="Times New Roman" panose="02020603050405020304" pitchFamily="18" charset="0"/>
              </a:rPr>
              <a:t>osuus</a:t>
            </a:r>
            <a:r>
              <a:rPr lang="en-GB" sz="2500" dirty="0"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cs typeface="Times New Roman" panose="02020603050405020304" pitchFamily="18" charset="0"/>
              </a:rPr>
              <a:t>kaikista</a:t>
            </a:r>
            <a:r>
              <a:rPr lang="en-GB" sz="2500" dirty="0"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cs typeface="Times New Roman" panose="02020603050405020304" pitchFamily="18" charset="0"/>
              </a:rPr>
              <a:t>aloittaneista</a:t>
            </a:r>
            <a:r>
              <a:rPr lang="en-GB" sz="2500" dirty="0">
                <a:cs typeface="Times New Roman" panose="02020603050405020304" pitchFamily="18" charset="0"/>
              </a:rPr>
              <a:t>, </a:t>
            </a:r>
            <a:r>
              <a:rPr lang="en-GB" sz="2500" dirty="0" err="1">
                <a:cs typeface="Times New Roman" panose="02020603050405020304" pitchFamily="18" charset="0"/>
              </a:rPr>
              <a:t>ylempi</a:t>
            </a:r>
            <a:r>
              <a:rPr lang="en-GB" sz="2500" dirty="0"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cs typeface="Times New Roman" panose="02020603050405020304" pitchFamily="18" charset="0"/>
              </a:rPr>
              <a:t>yliopistotutkinto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B1FBF36B-E3BF-4003-8012-DDD113D38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747976"/>
              </p:ext>
            </p:extLst>
          </p:nvPr>
        </p:nvGraphicFramePr>
        <p:xfrm>
          <a:off x="504000" y="1007720"/>
          <a:ext cx="9106804" cy="585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55601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Override1.xml><?xml version="1.0" encoding="utf-8"?>
<a:themeOverride xmlns:a="http://schemas.openxmlformats.org/drawingml/2006/main">
  <a:clrScheme name="Akava 2013">
    <a:dk1>
      <a:srgbClr val="000000"/>
    </a:dk1>
    <a:lt1>
      <a:sysClr val="window" lastClr="FFFFFF"/>
    </a:lt1>
    <a:dk2>
      <a:srgbClr val="0046AD"/>
    </a:dk2>
    <a:lt2>
      <a:srgbClr val="F5F0EB"/>
    </a:lt2>
    <a:accent1>
      <a:srgbClr val="00A5AF"/>
    </a:accent1>
    <a:accent2>
      <a:srgbClr val="AF1469"/>
    </a:accent2>
    <a:accent3>
      <a:srgbClr val="FFCD00"/>
    </a:accent3>
    <a:accent4>
      <a:srgbClr val="A0C31E"/>
    </a:accent4>
    <a:accent5>
      <a:srgbClr val="646E6E"/>
    </a:accent5>
    <a:accent6>
      <a:srgbClr val="0046AD"/>
    </a:accent6>
    <a:hlink>
      <a:srgbClr val="00A5AF"/>
    </a:hlink>
    <a:folHlink>
      <a:srgbClr val="00A5AF"/>
    </a:folHlink>
  </a:clrScheme>
  <a:fontScheme name="Akav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kava 2013">
    <a:dk1>
      <a:srgbClr val="000000"/>
    </a:dk1>
    <a:lt1>
      <a:sysClr val="window" lastClr="FFFFFF"/>
    </a:lt1>
    <a:dk2>
      <a:srgbClr val="0046AD"/>
    </a:dk2>
    <a:lt2>
      <a:srgbClr val="F5F0EB"/>
    </a:lt2>
    <a:accent1>
      <a:srgbClr val="00A5AF"/>
    </a:accent1>
    <a:accent2>
      <a:srgbClr val="AF1469"/>
    </a:accent2>
    <a:accent3>
      <a:srgbClr val="FFCD00"/>
    </a:accent3>
    <a:accent4>
      <a:srgbClr val="A0C31E"/>
    </a:accent4>
    <a:accent5>
      <a:srgbClr val="646E6E"/>
    </a:accent5>
    <a:accent6>
      <a:srgbClr val="0046AD"/>
    </a:accent6>
    <a:hlink>
      <a:srgbClr val="00A5AF"/>
    </a:hlink>
    <a:folHlink>
      <a:srgbClr val="00A5AF"/>
    </a:folHlink>
  </a:clrScheme>
  <a:fontScheme name="Akav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kava 2013">
    <a:dk1>
      <a:srgbClr val="000000"/>
    </a:dk1>
    <a:lt1>
      <a:sysClr val="window" lastClr="FFFFFF"/>
    </a:lt1>
    <a:dk2>
      <a:srgbClr val="0046AD"/>
    </a:dk2>
    <a:lt2>
      <a:srgbClr val="F5F0EB"/>
    </a:lt2>
    <a:accent1>
      <a:srgbClr val="00A5AF"/>
    </a:accent1>
    <a:accent2>
      <a:srgbClr val="AF1469"/>
    </a:accent2>
    <a:accent3>
      <a:srgbClr val="FFCD00"/>
    </a:accent3>
    <a:accent4>
      <a:srgbClr val="A0C31E"/>
    </a:accent4>
    <a:accent5>
      <a:srgbClr val="646E6E"/>
    </a:accent5>
    <a:accent6>
      <a:srgbClr val="0046AD"/>
    </a:accent6>
    <a:hlink>
      <a:srgbClr val="00A5AF"/>
    </a:hlink>
    <a:folHlink>
      <a:srgbClr val="00A5AF"/>
    </a:folHlink>
  </a:clrScheme>
  <a:fontScheme name="Akav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kava 2013">
    <a:dk1>
      <a:srgbClr val="000000"/>
    </a:dk1>
    <a:lt1>
      <a:sysClr val="window" lastClr="FFFFFF"/>
    </a:lt1>
    <a:dk2>
      <a:srgbClr val="0046AD"/>
    </a:dk2>
    <a:lt2>
      <a:srgbClr val="F5F0EB"/>
    </a:lt2>
    <a:accent1>
      <a:srgbClr val="00A5AF"/>
    </a:accent1>
    <a:accent2>
      <a:srgbClr val="AF1469"/>
    </a:accent2>
    <a:accent3>
      <a:srgbClr val="FFCD00"/>
    </a:accent3>
    <a:accent4>
      <a:srgbClr val="A0C31E"/>
    </a:accent4>
    <a:accent5>
      <a:srgbClr val="646E6E"/>
    </a:accent5>
    <a:accent6>
      <a:srgbClr val="0046AD"/>
    </a:accent6>
    <a:hlink>
      <a:srgbClr val="00A5AF"/>
    </a:hlink>
    <a:folHlink>
      <a:srgbClr val="00A5AF"/>
    </a:folHlink>
  </a:clrScheme>
  <a:fontScheme name="Akav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kava 2013">
    <a:dk1>
      <a:srgbClr val="000000"/>
    </a:dk1>
    <a:lt1>
      <a:sysClr val="window" lastClr="FFFFFF"/>
    </a:lt1>
    <a:dk2>
      <a:srgbClr val="0046AD"/>
    </a:dk2>
    <a:lt2>
      <a:srgbClr val="F5F0EB"/>
    </a:lt2>
    <a:accent1>
      <a:srgbClr val="00A5AF"/>
    </a:accent1>
    <a:accent2>
      <a:srgbClr val="AF1469"/>
    </a:accent2>
    <a:accent3>
      <a:srgbClr val="FFCD00"/>
    </a:accent3>
    <a:accent4>
      <a:srgbClr val="A0C31E"/>
    </a:accent4>
    <a:accent5>
      <a:srgbClr val="646E6E"/>
    </a:accent5>
    <a:accent6>
      <a:srgbClr val="0046AD"/>
    </a:accent6>
    <a:hlink>
      <a:srgbClr val="00A5AF"/>
    </a:hlink>
    <a:folHlink>
      <a:srgbClr val="00A5AF"/>
    </a:folHlink>
  </a:clrScheme>
  <a:fontScheme name="Akav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kava 2013">
    <a:dk1>
      <a:srgbClr val="000000"/>
    </a:dk1>
    <a:lt1>
      <a:sysClr val="window" lastClr="FFFFFF"/>
    </a:lt1>
    <a:dk2>
      <a:srgbClr val="0046AD"/>
    </a:dk2>
    <a:lt2>
      <a:srgbClr val="F5F0EB"/>
    </a:lt2>
    <a:accent1>
      <a:srgbClr val="00A5AF"/>
    </a:accent1>
    <a:accent2>
      <a:srgbClr val="AF1469"/>
    </a:accent2>
    <a:accent3>
      <a:srgbClr val="FFCD00"/>
    </a:accent3>
    <a:accent4>
      <a:srgbClr val="A0C31E"/>
    </a:accent4>
    <a:accent5>
      <a:srgbClr val="646E6E"/>
    </a:accent5>
    <a:accent6>
      <a:srgbClr val="0046AD"/>
    </a:accent6>
    <a:hlink>
      <a:srgbClr val="00A5AF"/>
    </a:hlink>
    <a:folHlink>
      <a:srgbClr val="00A5AF"/>
    </a:folHlink>
  </a:clrScheme>
  <a:fontScheme name="Akav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Akava 2013">
    <a:dk1>
      <a:srgbClr val="000000"/>
    </a:dk1>
    <a:lt1>
      <a:sysClr val="window" lastClr="FFFFFF"/>
    </a:lt1>
    <a:dk2>
      <a:srgbClr val="0046AD"/>
    </a:dk2>
    <a:lt2>
      <a:srgbClr val="F5F0EB"/>
    </a:lt2>
    <a:accent1>
      <a:srgbClr val="00A5AF"/>
    </a:accent1>
    <a:accent2>
      <a:srgbClr val="AF1469"/>
    </a:accent2>
    <a:accent3>
      <a:srgbClr val="FFCD00"/>
    </a:accent3>
    <a:accent4>
      <a:srgbClr val="A0C31E"/>
    </a:accent4>
    <a:accent5>
      <a:srgbClr val="646E6E"/>
    </a:accent5>
    <a:accent6>
      <a:srgbClr val="0046AD"/>
    </a:accent6>
    <a:hlink>
      <a:srgbClr val="00A5AF"/>
    </a:hlink>
    <a:folHlink>
      <a:srgbClr val="00A5AF"/>
    </a:folHlink>
  </a:clrScheme>
  <a:fontScheme name="Akav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Akava 2013">
    <a:dk1>
      <a:srgbClr val="000000"/>
    </a:dk1>
    <a:lt1>
      <a:sysClr val="window" lastClr="FFFFFF"/>
    </a:lt1>
    <a:dk2>
      <a:srgbClr val="0046AD"/>
    </a:dk2>
    <a:lt2>
      <a:srgbClr val="F5F0EB"/>
    </a:lt2>
    <a:accent1>
      <a:srgbClr val="00A5AF"/>
    </a:accent1>
    <a:accent2>
      <a:srgbClr val="AF1469"/>
    </a:accent2>
    <a:accent3>
      <a:srgbClr val="FFCD00"/>
    </a:accent3>
    <a:accent4>
      <a:srgbClr val="A0C31E"/>
    </a:accent4>
    <a:accent5>
      <a:srgbClr val="646E6E"/>
    </a:accent5>
    <a:accent6>
      <a:srgbClr val="0046AD"/>
    </a:accent6>
    <a:hlink>
      <a:srgbClr val="00A5AF"/>
    </a:hlink>
    <a:folHlink>
      <a:srgbClr val="00A5AF"/>
    </a:folHlink>
  </a:clrScheme>
  <a:fontScheme name="Akav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Akava 2013">
    <a:dk1>
      <a:srgbClr val="000000"/>
    </a:dk1>
    <a:lt1>
      <a:sysClr val="window" lastClr="FFFFFF"/>
    </a:lt1>
    <a:dk2>
      <a:srgbClr val="0046AD"/>
    </a:dk2>
    <a:lt2>
      <a:srgbClr val="F5F0EB"/>
    </a:lt2>
    <a:accent1>
      <a:srgbClr val="00A5AF"/>
    </a:accent1>
    <a:accent2>
      <a:srgbClr val="AF1469"/>
    </a:accent2>
    <a:accent3>
      <a:srgbClr val="FFCD00"/>
    </a:accent3>
    <a:accent4>
      <a:srgbClr val="A0C31E"/>
    </a:accent4>
    <a:accent5>
      <a:srgbClr val="646E6E"/>
    </a:accent5>
    <a:accent6>
      <a:srgbClr val="0046AD"/>
    </a:accent6>
    <a:hlink>
      <a:srgbClr val="00A5AF"/>
    </a:hlink>
    <a:folHlink>
      <a:srgbClr val="00A5AF"/>
    </a:folHlink>
  </a:clrScheme>
  <a:fontScheme name="Akav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kava 2013">
    <a:dk1>
      <a:srgbClr val="000000"/>
    </a:dk1>
    <a:lt1>
      <a:sysClr val="window" lastClr="FFFFFF"/>
    </a:lt1>
    <a:dk2>
      <a:srgbClr val="0046AD"/>
    </a:dk2>
    <a:lt2>
      <a:srgbClr val="F5F0EB"/>
    </a:lt2>
    <a:accent1>
      <a:srgbClr val="00A5AF"/>
    </a:accent1>
    <a:accent2>
      <a:srgbClr val="AF1469"/>
    </a:accent2>
    <a:accent3>
      <a:srgbClr val="FFCD00"/>
    </a:accent3>
    <a:accent4>
      <a:srgbClr val="A0C31E"/>
    </a:accent4>
    <a:accent5>
      <a:srgbClr val="646E6E"/>
    </a:accent5>
    <a:accent6>
      <a:srgbClr val="0046AD"/>
    </a:accent6>
    <a:hlink>
      <a:srgbClr val="00A5AF"/>
    </a:hlink>
    <a:folHlink>
      <a:srgbClr val="00A5AF"/>
    </a:folHlink>
  </a:clrScheme>
  <a:fontScheme name="Akav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9" ma:contentTypeDescription="Luo uusi asiakirja." ma:contentTypeScope="" ma:versionID="1fdec683422caabb2df08527c0b2011d">
  <xsd:schema xmlns:xsd="http://www.w3.org/2001/XMLSchema" xmlns:xs="http://www.w3.org/2001/XMLSchema" xmlns:p="http://schemas.microsoft.com/office/2006/metadata/properties" xmlns:ns2="71839f1a-8ccd-4e72-9a4a-398ef249ab1b" xmlns:ns3="7273a5e7-f1aa-498f-8bfa-4c2f3b7ed9e7" targetNamespace="http://schemas.microsoft.com/office/2006/metadata/properties" ma:root="true" ma:fieldsID="2be16ccb54614a0a70b7b6e0dd66013d" ns2:_="" ns3:_="">
    <xsd:import namespace="71839f1a-8ccd-4e72-9a4a-398ef249ab1b"/>
    <xsd:import namespace="7273a5e7-f1aa-498f-8bfa-4c2f3b7ed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966940-38DE-45B5-A5DC-BBE7F2C17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839f1a-8ccd-4e72-9a4a-398ef249ab1b"/>
    <ds:schemaRef ds:uri="7273a5e7-f1aa-498f-8bfa-4c2f3b7ed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71839f1a-8ccd-4e72-9a4a-398ef249ab1b"/>
    <ds:schemaRef ds:uri="http://schemas.microsoft.com/office/2006/documentManagement/types"/>
    <ds:schemaRef ds:uri="http://schemas.microsoft.com/office/infopath/2007/PartnerControls"/>
    <ds:schemaRef ds:uri="7273a5e7-f1aa-498f-8bfa-4c2f3b7ed9e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27</TotalTime>
  <Words>192</Words>
  <Application>Microsoft Office PowerPoint</Application>
  <PresentationFormat>Laajakuva</PresentationFormat>
  <Paragraphs>39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Graphik Regular</vt:lpstr>
      <vt:lpstr>1_Office-teema</vt:lpstr>
      <vt:lpstr>Mukautettu suunnittelumalli</vt:lpstr>
      <vt:lpstr>Varhaiskasvatukseen osallistuneet lapset Suomessa</vt:lpstr>
      <vt:lpstr>Varhaiskasvatukseen osallistuneiden %-osuus eri maissa</vt:lpstr>
      <vt:lpstr>Koulutusmenot suhteessa bruttokansantuotteeseen (%)</vt:lpstr>
      <vt:lpstr>Koulutusmenot yhtä opiskelijaa kohden (ostovoimakorjattu USD)</vt:lpstr>
      <vt:lpstr>Uudet ulkomaalaiset opiskelijat Suomessa</vt:lpstr>
      <vt:lpstr>Uudet ulkomaalaiset korkeakouluopiskelijat lähtöalueittain</vt:lpstr>
      <vt:lpstr>Vuonna 2018 aloittaneet uudet ulkomaalaiset opiskelijat tavoitetutkinnoittain</vt:lpstr>
      <vt:lpstr>Alkuperäisessä tutkintolajissa tutkinnon suorittaneiden  %-osuus kaikista aloittaneista, alempi AMK-tutkinto</vt:lpstr>
      <vt:lpstr>Alkuperäisessä tutkintolajissa tutkinnon suorittaneiden  %-osuus kaikista aloittaneista, ylempi yliopistotutkinto</vt:lpstr>
      <vt:lpstr>Tavoiteajassa koulutuksen läpäisseiden %-osuudet v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1</cp:revision>
  <cp:lastPrinted>2020-02-28T07:57:12Z</cp:lastPrinted>
  <dcterms:created xsi:type="dcterms:W3CDTF">2018-03-20T15:15:04Z</dcterms:created>
  <dcterms:modified xsi:type="dcterms:W3CDTF">2020-06-17T08:43:06Z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0x010100F91B52CBCAB7F44AA46F7C9F64623456</vt:lpwstr>
  </property>
</Properties>
</file>