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5"/>
  </p:notesMasterIdLst>
  <p:sldIdLst>
    <p:sldId id="416" r:id="rId6"/>
    <p:sldId id="378" r:id="rId7"/>
    <p:sldId id="409" r:id="rId8"/>
    <p:sldId id="363" r:id="rId9"/>
    <p:sldId id="362" r:id="rId10"/>
    <p:sldId id="377" r:id="rId11"/>
    <p:sldId id="410" r:id="rId12"/>
    <p:sldId id="411" r:id="rId13"/>
    <p:sldId id="408" r:id="rId14"/>
    <p:sldId id="417" r:id="rId15"/>
    <p:sldId id="418" r:id="rId16"/>
    <p:sldId id="419" r:id="rId17"/>
    <p:sldId id="420" r:id="rId18"/>
    <p:sldId id="389" r:id="rId19"/>
    <p:sldId id="390" r:id="rId20"/>
    <p:sldId id="391" r:id="rId21"/>
    <p:sldId id="380" r:id="rId22"/>
    <p:sldId id="379" r:id="rId23"/>
    <p:sldId id="392" r:id="rId24"/>
    <p:sldId id="393" r:id="rId25"/>
    <p:sldId id="381" r:id="rId26"/>
    <p:sldId id="394" r:id="rId27"/>
    <p:sldId id="395" r:id="rId28"/>
    <p:sldId id="396" r:id="rId29"/>
    <p:sldId id="397" r:id="rId30"/>
    <p:sldId id="398" r:id="rId31"/>
    <p:sldId id="399" r:id="rId32"/>
    <p:sldId id="413" r:id="rId33"/>
    <p:sldId id="414" r:id="rId34"/>
    <p:sldId id="415" r:id="rId35"/>
    <p:sldId id="400" r:id="rId36"/>
    <p:sldId id="401" r:id="rId37"/>
    <p:sldId id="402" r:id="rId38"/>
    <p:sldId id="403" r:id="rId39"/>
    <p:sldId id="404" r:id="rId40"/>
    <p:sldId id="405" r:id="rId41"/>
    <p:sldId id="412" r:id="rId42"/>
    <p:sldId id="406" r:id="rId43"/>
    <p:sldId id="407" r:id="rId44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D2620-9716-4FB7-AA21-A88ADC4A5BF0}" v="49" dt="2021-03-30T12:08:52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8" d="100"/>
          <a:sy n="78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A20D2620-9716-4FB7-AA21-A88ADC4A5BF0}"/>
    <pc:docChg chg="undo custSel addSld modSld">
      <pc:chgData name="Pasi Sorjonen" userId="af9ad459-762f-4f9b-af1f-e08ba050b57c" providerId="ADAL" clId="{A20D2620-9716-4FB7-AA21-A88ADC4A5BF0}" dt="2021-03-30T12:08:52.746" v="94"/>
      <pc:docMkLst>
        <pc:docMk/>
      </pc:docMkLst>
      <pc:sldChg chg="addSp delSp modSp mod">
        <pc:chgData name="Pasi Sorjonen" userId="af9ad459-762f-4f9b-af1f-e08ba050b57c" providerId="ADAL" clId="{A20D2620-9716-4FB7-AA21-A88ADC4A5BF0}" dt="2021-03-30T10:57:51.239" v="32"/>
        <pc:sldMkLst>
          <pc:docMk/>
          <pc:sldMk cId="2692188403" sldId="362"/>
        </pc:sldMkLst>
        <pc:spChg chg="add del mod">
          <ac:chgData name="Pasi Sorjonen" userId="af9ad459-762f-4f9b-af1f-e08ba050b57c" providerId="ADAL" clId="{A20D2620-9716-4FB7-AA21-A88ADC4A5BF0}" dt="2021-03-30T10:57:51.239" v="32"/>
          <ac:spMkLst>
            <pc:docMk/>
            <pc:sldMk cId="2692188403" sldId="362"/>
            <ac:spMk id="3" creationId="{84E08510-9F78-4D85-94A8-2972608225D3}"/>
          </ac:spMkLst>
        </pc:spChg>
        <pc:picChg chg="add mod">
          <ac:chgData name="Pasi Sorjonen" userId="af9ad459-762f-4f9b-af1f-e08ba050b57c" providerId="ADAL" clId="{A20D2620-9716-4FB7-AA21-A88ADC4A5BF0}" dt="2021-03-30T10:57:51.239" v="32"/>
          <ac:picMkLst>
            <pc:docMk/>
            <pc:sldMk cId="2692188403" sldId="362"/>
            <ac:picMk id="4" creationId="{AF408538-1DDA-4F2C-AA61-9215F042802D}"/>
          </ac:picMkLst>
        </pc:picChg>
        <pc:picChg chg="del">
          <ac:chgData name="Pasi Sorjonen" userId="af9ad459-762f-4f9b-af1f-e08ba050b57c" providerId="ADAL" clId="{A20D2620-9716-4FB7-AA21-A88ADC4A5BF0}" dt="2021-03-30T10:57:46.622" v="31" actId="478"/>
          <ac:picMkLst>
            <pc:docMk/>
            <pc:sldMk cId="2692188403" sldId="362"/>
            <ac:picMk id="8" creationId="{B7361829-3BBB-49D9-8877-2F40C79C6B4B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0:56:43.693" v="30"/>
        <pc:sldMkLst>
          <pc:docMk/>
          <pc:sldMk cId="3560938900" sldId="363"/>
        </pc:sldMkLst>
        <pc:spChg chg="add del mod">
          <ac:chgData name="Pasi Sorjonen" userId="af9ad459-762f-4f9b-af1f-e08ba050b57c" providerId="ADAL" clId="{A20D2620-9716-4FB7-AA21-A88ADC4A5BF0}" dt="2021-03-30T10:56:43.693" v="30"/>
          <ac:spMkLst>
            <pc:docMk/>
            <pc:sldMk cId="3560938900" sldId="363"/>
            <ac:spMk id="3" creationId="{144F1A7C-3F40-4EFB-B062-3CF06097D825}"/>
          </ac:spMkLst>
        </pc:spChg>
        <pc:picChg chg="add mod">
          <ac:chgData name="Pasi Sorjonen" userId="af9ad459-762f-4f9b-af1f-e08ba050b57c" providerId="ADAL" clId="{A20D2620-9716-4FB7-AA21-A88ADC4A5BF0}" dt="2021-03-30T10:56:43.693" v="30"/>
          <ac:picMkLst>
            <pc:docMk/>
            <pc:sldMk cId="3560938900" sldId="363"/>
            <ac:picMk id="4" creationId="{FBE4EFBB-33DF-4A57-8B04-420988AE2846}"/>
          </ac:picMkLst>
        </pc:picChg>
        <pc:picChg chg="del">
          <ac:chgData name="Pasi Sorjonen" userId="af9ad459-762f-4f9b-af1f-e08ba050b57c" providerId="ADAL" clId="{A20D2620-9716-4FB7-AA21-A88ADC4A5BF0}" dt="2021-03-30T10:56:40.043" v="29" actId="478"/>
          <ac:picMkLst>
            <pc:docMk/>
            <pc:sldMk cId="3560938900" sldId="363"/>
            <ac:picMk id="9" creationId="{90B1B070-757D-4F9E-9BC7-B91CE4A0E790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06:02.578" v="34"/>
        <pc:sldMkLst>
          <pc:docMk/>
          <pc:sldMk cId="3929526364" sldId="377"/>
        </pc:sldMkLst>
        <pc:spChg chg="add del mod">
          <ac:chgData name="Pasi Sorjonen" userId="af9ad459-762f-4f9b-af1f-e08ba050b57c" providerId="ADAL" clId="{A20D2620-9716-4FB7-AA21-A88ADC4A5BF0}" dt="2021-03-30T11:06:02.578" v="34"/>
          <ac:spMkLst>
            <pc:docMk/>
            <pc:sldMk cId="3929526364" sldId="377"/>
            <ac:spMk id="3" creationId="{B8C7DBD0-405A-4CD4-8EAE-5035A0F8048B}"/>
          </ac:spMkLst>
        </pc:spChg>
        <pc:picChg chg="add mod">
          <ac:chgData name="Pasi Sorjonen" userId="af9ad459-762f-4f9b-af1f-e08ba050b57c" providerId="ADAL" clId="{A20D2620-9716-4FB7-AA21-A88ADC4A5BF0}" dt="2021-03-30T11:06:02.578" v="34"/>
          <ac:picMkLst>
            <pc:docMk/>
            <pc:sldMk cId="3929526364" sldId="377"/>
            <ac:picMk id="4" creationId="{5F94FC9A-B7BE-4ACE-A5D4-EA660BED895E}"/>
          </ac:picMkLst>
        </pc:picChg>
        <pc:picChg chg="del">
          <ac:chgData name="Pasi Sorjonen" userId="af9ad459-762f-4f9b-af1f-e08ba050b57c" providerId="ADAL" clId="{A20D2620-9716-4FB7-AA21-A88ADC4A5BF0}" dt="2021-03-30T11:05:58.395" v="33" actId="478"/>
          <ac:picMkLst>
            <pc:docMk/>
            <pc:sldMk cId="3929526364" sldId="377"/>
            <ac:picMk id="5" creationId="{2A1E4E4A-6F8F-4495-B63E-7E7AE8549D5E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0:52:12.812" v="26"/>
        <pc:sldMkLst>
          <pc:docMk/>
          <pc:sldMk cId="1803076261" sldId="378"/>
        </pc:sldMkLst>
        <pc:spChg chg="add del mod">
          <ac:chgData name="Pasi Sorjonen" userId="af9ad459-762f-4f9b-af1f-e08ba050b57c" providerId="ADAL" clId="{A20D2620-9716-4FB7-AA21-A88ADC4A5BF0}" dt="2021-03-30T10:52:12.812" v="26"/>
          <ac:spMkLst>
            <pc:docMk/>
            <pc:sldMk cId="1803076261" sldId="378"/>
            <ac:spMk id="3" creationId="{41490337-84AF-46D5-AA3F-E82110AAED0C}"/>
          </ac:spMkLst>
        </pc:spChg>
        <pc:picChg chg="add mod">
          <ac:chgData name="Pasi Sorjonen" userId="af9ad459-762f-4f9b-af1f-e08ba050b57c" providerId="ADAL" clId="{A20D2620-9716-4FB7-AA21-A88ADC4A5BF0}" dt="2021-03-30T10:52:12.812" v="26"/>
          <ac:picMkLst>
            <pc:docMk/>
            <pc:sldMk cId="1803076261" sldId="378"/>
            <ac:picMk id="4" creationId="{4C1B81E1-0F07-47F3-86E4-91166FFB0DBF}"/>
          </ac:picMkLst>
        </pc:picChg>
        <pc:picChg chg="del">
          <ac:chgData name="Pasi Sorjonen" userId="af9ad459-762f-4f9b-af1f-e08ba050b57c" providerId="ADAL" clId="{A20D2620-9716-4FB7-AA21-A88ADC4A5BF0}" dt="2021-03-30T10:52:08.779" v="25" actId="478"/>
          <ac:picMkLst>
            <pc:docMk/>
            <pc:sldMk cId="1803076261" sldId="378"/>
            <ac:picMk id="5" creationId="{3D1AF104-73D3-4D64-A7B1-95DFA152E6DB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1:13.349" v="48"/>
        <pc:sldMkLst>
          <pc:docMk/>
          <pc:sldMk cId="1217304737" sldId="379"/>
        </pc:sldMkLst>
        <pc:spChg chg="add del mod">
          <ac:chgData name="Pasi Sorjonen" userId="af9ad459-762f-4f9b-af1f-e08ba050b57c" providerId="ADAL" clId="{A20D2620-9716-4FB7-AA21-A88ADC4A5BF0}" dt="2021-03-30T11:51:13.349" v="48"/>
          <ac:spMkLst>
            <pc:docMk/>
            <pc:sldMk cId="1217304737" sldId="379"/>
            <ac:spMk id="3" creationId="{C12ED002-C489-4624-9C51-8112B86D0927}"/>
          </ac:spMkLst>
        </pc:spChg>
        <pc:picChg chg="del">
          <ac:chgData name="Pasi Sorjonen" userId="af9ad459-762f-4f9b-af1f-e08ba050b57c" providerId="ADAL" clId="{A20D2620-9716-4FB7-AA21-A88ADC4A5BF0}" dt="2021-03-30T11:51:09.582" v="47" actId="478"/>
          <ac:picMkLst>
            <pc:docMk/>
            <pc:sldMk cId="1217304737" sldId="379"/>
            <ac:picMk id="4" creationId="{307F956E-4A82-4BA1-9C85-4952EAB800A1}"/>
          </ac:picMkLst>
        </pc:picChg>
        <pc:picChg chg="add mod">
          <ac:chgData name="Pasi Sorjonen" userId="af9ad459-762f-4f9b-af1f-e08ba050b57c" providerId="ADAL" clId="{A20D2620-9716-4FB7-AA21-A88ADC4A5BF0}" dt="2021-03-30T11:51:13.349" v="48"/>
          <ac:picMkLst>
            <pc:docMk/>
            <pc:sldMk cId="1217304737" sldId="379"/>
            <ac:picMk id="5" creationId="{9E2E3860-0AE8-4F1F-A72E-9E3649526539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0:21.326" v="46"/>
        <pc:sldMkLst>
          <pc:docMk/>
          <pc:sldMk cId="1362908807" sldId="380"/>
        </pc:sldMkLst>
        <pc:spChg chg="add del mod">
          <ac:chgData name="Pasi Sorjonen" userId="af9ad459-762f-4f9b-af1f-e08ba050b57c" providerId="ADAL" clId="{A20D2620-9716-4FB7-AA21-A88ADC4A5BF0}" dt="2021-03-30T11:50:21.326" v="46"/>
          <ac:spMkLst>
            <pc:docMk/>
            <pc:sldMk cId="1362908807" sldId="380"/>
            <ac:spMk id="3" creationId="{F6DB31D4-0085-442F-9950-DC51BBB400FA}"/>
          </ac:spMkLst>
        </pc:spChg>
        <pc:picChg chg="del">
          <ac:chgData name="Pasi Sorjonen" userId="af9ad459-762f-4f9b-af1f-e08ba050b57c" providerId="ADAL" clId="{A20D2620-9716-4FB7-AA21-A88ADC4A5BF0}" dt="2021-03-30T11:50:17.723" v="45" actId="478"/>
          <ac:picMkLst>
            <pc:docMk/>
            <pc:sldMk cId="1362908807" sldId="380"/>
            <ac:picMk id="4" creationId="{7AC577C1-BF4E-499C-8015-5472E46DD9E6}"/>
          </ac:picMkLst>
        </pc:picChg>
        <pc:picChg chg="add mod">
          <ac:chgData name="Pasi Sorjonen" userId="af9ad459-762f-4f9b-af1f-e08ba050b57c" providerId="ADAL" clId="{A20D2620-9716-4FB7-AA21-A88ADC4A5BF0}" dt="2021-03-30T11:50:21.326" v="46"/>
          <ac:picMkLst>
            <pc:docMk/>
            <pc:sldMk cId="1362908807" sldId="380"/>
            <ac:picMk id="5" creationId="{EC81CEC1-E659-4565-B600-0D556D8AA1BE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3:39.711" v="54"/>
        <pc:sldMkLst>
          <pc:docMk/>
          <pc:sldMk cId="502968237" sldId="381"/>
        </pc:sldMkLst>
        <pc:spChg chg="add del mod">
          <ac:chgData name="Pasi Sorjonen" userId="af9ad459-762f-4f9b-af1f-e08ba050b57c" providerId="ADAL" clId="{A20D2620-9716-4FB7-AA21-A88ADC4A5BF0}" dt="2021-03-30T11:53:39.711" v="54"/>
          <ac:spMkLst>
            <pc:docMk/>
            <pc:sldMk cId="502968237" sldId="381"/>
            <ac:spMk id="3" creationId="{C34AAE58-D978-4169-8560-860728495BEB}"/>
          </ac:spMkLst>
        </pc:spChg>
        <pc:picChg chg="del">
          <ac:chgData name="Pasi Sorjonen" userId="af9ad459-762f-4f9b-af1f-e08ba050b57c" providerId="ADAL" clId="{A20D2620-9716-4FB7-AA21-A88ADC4A5BF0}" dt="2021-03-30T11:53:35.854" v="53" actId="478"/>
          <ac:picMkLst>
            <pc:docMk/>
            <pc:sldMk cId="502968237" sldId="381"/>
            <ac:picMk id="4" creationId="{CDD2CF1B-1C25-4C12-8FF8-CBA6C566F18B}"/>
          </ac:picMkLst>
        </pc:picChg>
        <pc:picChg chg="add mod">
          <ac:chgData name="Pasi Sorjonen" userId="af9ad459-762f-4f9b-af1f-e08ba050b57c" providerId="ADAL" clId="{A20D2620-9716-4FB7-AA21-A88ADC4A5BF0}" dt="2021-03-30T11:53:39.711" v="54"/>
          <ac:picMkLst>
            <pc:docMk/>
            <pc:sldMk cId="502968237" sldId="381"/>
            <ac:picMk id="5" creationId="{6AA06983-B22F-4C49-91C5-E585DD77114B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8:52.746" v="94"/>
        <pc:sldMkLst>
          <pc:docMk/>
          <pc:sldMk cId="1237176013" sldId="389"/>
        </pc:sldMkLst>
        <pc:spChg chg="add del mod">
          <ac:chgData name="Pasi Sorjonen" userId="af9ad459-762f-4f9b-af1f-e08ba050b57c" providerId="ADAL" clId="{A20D2620-9716-4FB7-AA21-A88ADC4A5BF0}" dt="2021-03-30T11:47:15.871" v="40"/>
          <ac:spMkLst>
            <pc:docMk/>
            <pc:sldMk cId="1237176013" sldId="389"/>
            <ac:spMk id="4" creationId="{D58B54EF-DE96-4638-A631-D8572CF3AB7F}"/>
          </ac:spMkLst>
        </pc:spChg>
        <pc:spChg chg="add del mod">
          <ac:chgData name="Pasi Sorjonen" userId="af9ad459-762f-4f9b-af1f-e08ba050b57c" providerId="ADAL" clId="{A20D2620-9716-4FB7-AA21-A88ADC4A5BF0}" dt="2021-03-30T12:08:52.746" v="94"/>
          <ac:spMkLst>
            <pc:docMk/>
            <pc:sldMk cId="1237176013" sldId="389"/>
            <ac:spMk id="8" creationId="{EB37D138-D310-44E1-B54B-378264D61709}"/>
          </ac:spMkLst>
        </pc:spChg>
        <pc:picChg chg="del">
          <ac:chgData name="Pasi Sorjonen" userId="af9ad459-762f-4f9b-af1f-e08ba050b57c" providerId="ADAL" clId="{A20D2620-9716-4FB7-AA21-A88ADC4A5BF0}" dt="2021-03-30T11:47:12.921" v="39" actId="478"/>
          <ac:picMkLst>
            <pc:docMk/>
            <pc:sldMk cId="1237176013" sldId="389"/>
            <ac:picMk id="5" creationId="{EBB33A23-8BC6-4683-91D7-CE305843E8DF}"/>
          </ac:picMkLst>
        </pc:picChg>
        <pc:picChg chg="add del mod">
          <ac:chgData name="Pasi Sorjonen" userId="af9ad459-762f-4f9b-af1f-e08ba050b57c" providerId="ADAL" clId="{A20D2620-9716-4FB7-AA21-A88ADC4A5BF0}" dt="2021-03-30T12:08:49.285" v="93" actId="478"/>
          <ac:picMkLst>
            <pc:docMk/>
            <pc:sldMk cId="1237176013" sldId="389"/>
            <ac:picMk id="6" creationId="{B6C125A7-BFAD-4F96-B9AB-52CF4A6403BB}"/>
          </ac:picMkLst>
        </pc:picChg>
        <pc:picChg chg="add mod">
          <ac:chgData name="Pasi Sorjonen" userId="af9ad459-762f-4f9b-af1f-e08ba050b57c" providerId="ADAL" clId="{A20D2620-9716-4FB7-AA21-A88ADC4A5BF0}" dt="2021-03-30T12:08:52.746" v="94"/>
          <ac:picMkLst>
            <pc:docMk/>
            <pc:sldMk cId="1237176013" sldId="389"/>
            <ac:picMk id="9" creationId="{C93E6830-01F2-45B1-A2B4-B040F735B7BC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48:02.322" v="42"/>
        <pc:sldMkLst>
          <pc:docMk/>
          <pc:sldMk cId="2820870139" sldId="390"/>
        </pc:sldMkLst>
        <pc:spChg chg="add del mod">
          <ac:chgData name="Pasi Sorjonen" userId="af9ad459-762f-4f9b-af1f-e08ba050b57c" providerId="ADAL" clId="{A20D2620-9716-4FB7-AA21-A88ADC4A5BF0}" dt="2021-03-30T11:48:02.322" v="42"/>
          <ac:spMkLst>
            <pc:docMk/>
            <pc:sldMk cId="2820870139" sldId="390"/>
            <ac:spMk id="4" creationId="{F0B54F4E-5054-498D-B2EF-10B657544609}"/>
          </ac:spMkLst>
        </pc:spChg>
        <pc:picChg chg="del">
          <ac:chgData name="Pasi Sorjonen" userId="af9ad459-762f-4f9b-af1f-e08ba050b57c" providerId="ADAL" clId="{A20D2620-9716-4FB7-AA21-A88ADC4A5BF0}" dt="2021-03-30T11:47:58.878" v="41" actId="478"/>
          <ac:picMkLst>
            <pc:docMk/>
            <pc:sldMk cId="2820870139" sldId="390"/>
            <ac:picMk id="5" creationId="{2C0EFFD5-8AE9-462D-86EC-0D845B4F7CA7}"/>
          </ac:picMkLst>
        </pc:picChg>
        <pc:picChg chg="add mod">
          <ac:chgData name="Pasi Sorjonen" userId="af9ad459-762f-4f9b-af1f-e08ba050b57c" providerId="ADAL" clId="{A20D2620-9716-4FB7-AA21-A88ADC4A5BF0}" dt="2021-03-30T11:48:02.322" v="42"/>
          <ac:picMkLst>
            <pc:docMk/>
            <pc:sldMk cId="2820870139" sldId="390"/>
            <ac:picMk id="6" creationId="{D0E08628-8B4E-4C36-A728-9B399FC32A56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49:27.217" v="44"/>
        <pc:sldMkLst>
          <pc:docMk/>
          <pc:sldMk cId="2757268552" sldId="391"/>
        </pc:sldMkLst>
        <pc:spChg chg="add del mod">
          <ac:chgData name="Pasi Sorjonen" userId="af9ad459-762f-4f9b-af1f-e08ba050b57c" providerId="ADAL" clId="{A20D2620-9716-4FB7-AA21-A88ADC4A5BF0}" dt="2021-03-30T11:49:27.217" v="44"/>
          <ac:spMkLst>
            <pc:docMk/>
            <pc:sldMk cId="2757268552" sldId="391"/>
            <ac:spMk id="4" creationId="{926C19BC-7060-4DB9-82D8-5B039A29443D}"/>
          </ac:spMkLst>
        </pc:spChg>
        <pc:picChg chg="del">
          <ac:chgData name="Pasi Sorjonen" userId="af9ad459-762f-4f9b-af1f-e08ba050b57c" providerId="ADAL" clId="{A20D2620-9716-4FB7-AA21-A88ADC4A5BF0}" dt="2021-03-30T11:49:23.827" v="43" actId="478"/>
          <ac:picMkLst>
            <pc:docMk/>
            <pc:sldMk cId="2757268552" sldId="391"/>
            <ac:picMk id="5" creationId="{3A1981AD-E6BB-4EFF-9EF7-23421E54B8E3}"/>
          </ac:picMkLst>
        </pc:picChg>
        <pc:picChg chg="add mod">
          <ac:chgData name="Pasi Sorjonen" userId="af9ad459-762f-4f9b-af1f-e08ba050b57c" providerId="ADAL" clId="{A20D2620-9716-4FB7-AA21-A88ADC4A5BF0}" dt="2021-03-30T11:49:27.217" v="44"/>
          <ac:picMkLst>
            <pc:docMk/>
            <pc:sldMk cId="2757268552" sldId="391"/>
            <ac:picMk id="6" creationId="{8710791A-EC6D-442F-AD8B-4861CF78A128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1:53.704" v="50"/>
        <pc:sldMkLst>
          <pc:docMk/>
          <pc:sldMk cId="2478160119" sldId="392"/>
        </pc:sldMkLst>
        <pc:spChg chg="add del mod">
          <ac:chgData name="Pasi Sorjonen" userId="af9ad459-762f-4f9b-af1f-e08ba050b57c" providerId="ADAL" clId="{A20D2620-9716-4FB7-AA21-A88ADC4A5BF0}" dt="2021-03-30T11:51:53.704" v="50"/>
          <ac:spMkLst>
            <pc:docMk/>
            <pc:sldMk cId="2478160119" sldId="392"/>
            <ac:spMk id="3" creationId="{3268CEA2-869D-4A8F-A8CF-622CF88CA181}"/>
          </ac:spMkLst>
        </pc:spChg>
        <pc:picChg chg="del">
          <ac:chgData name="Pasi Sorjonen" userId="af9ad459-762f-4f9b-af1f-e08ba050b57c" providerId="ADAL" clId="{A20D2620-9716-4FB7-AA21-A88ADC4A5BF0}" dt="2021-03-30T11:51:49.996" v="49" actId="478"/>
          <ac:picMkLst>
            <pc:docMk/>
            <pc:sldMk cId="2478160119" sldId="392"/>
            <ac:picMk id="4" creationId="{95CD26EB-BD2B-46A2-A3C4-7E9874B8E85E}"/>
          </ac:picMkLst>
        </pc:picChg>
        <pc:picChg chg="add mod">
          <ac:chgData name="Pasi Sorjonen" userId="af9ad459-762f-4f9b-af1f-e08ba050b57c" providerId="ADAL" clId="{A20D2620-9716-4FB7-AA21-A88ADC4A5BF0}" dt="2021-03-30T11:51:53.704" v="50"/>
          <ac:picMkLst>
            <pc:docMk/>
            <pc:sldMk cId="2478160119" sldId="392"/>
            <ac:picMk id="5" creationId="{F8580D5C-D885-42B4-91A6-7CC8029ADC94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2:58.076" v="52"/>
        <pc:sldMkLst>
          <pc:docMk/>
          <pc:sldMk cId="31408801" sldId="393"/>
        </pc:sldMkLst>
        <pc:spChg chg="add del mod">
          <ac:chgData name="Pasi Sorjonen" userId="af9ad459-762f-4f9b-af1f-e08ba050b57c" providerId="ADAL" clId="{A20D2620-9716-4FB7-AA21-A88ADC4A5BF0}" dt="2021-03-30T11:52:58.076" v="52"/>
          <ac:spMkLst>
            <pc:docMk/>
            <pc:sldMk cId="31408801" sldId="393"/>
            <ac:spMk id="3" creationId="{56F2A95D-34A7-437A-887D-1CC9AA944BBD}"/>
          </ac:spMkLst>
        </pc:spChg>
        <pc:picChg chg="del">
          <ac:chgData name="Pasi Sorjonen" userId="af9ad459-762f-4f9b-af1f-e08ba050b57c" providerId="ADAL" clId="{A20D2620-9716-4FB7-AA21-A88ADC4A5BF0}" dt="2021-03-30T11:52:54.394" v="51" actId="478"/>
          <ac:picMkLst>
            <pc:docMk/>
            <pc:sldMk cId="31408801" sldId="393"/>
            <ac:picMk id="4" creationId="{942A34B1-443A-4CE9-AFCF-BF23FF1F86C5}"/>
          </ac:picMkLst>
        </pc:picChg>
        <pc:picChg chg="add mod">
          <ac:chgData name="Pasi Sorjonen" userId="af9ad459-762f-4f9b-af1f-e08ba050b57c" providerId="ADAL" clId="{A20D2620-9716-4FB7-AA21-A88ADC4A5BF0}" dt="2021-03-30T11:52:58.076" v="52"/>
          <ac:picMkLst>
            <pc:docMk/>
            <pc:sldMk cId="31408801" sldId="393"/>
            <ac:picMk id="5" creationId="{9E200AF1-1300-4228-93A1-91259D2EDFA5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4:17.786" v="56"/>
        <pc:sldMkLst>
          <pc:docMk/>
          <pc:sldMk cId="685540742" sldId="394"/>
        </pc:sldMkLst>
        <pc:spChg chg="add del mod">
          <ac:chgData name="Pasi Sorjonen" userId="af9ad459-762f-4f9b-af1f-e08ba050b57c" providerId="ADAL" clId="{A20D2620-9716-4FB7-AA21-A88ADC4A5BF0}" dt="2021-03-30T11:54:17.786" v="56"/>
          <ac:spMkLst>
            <pc:docMk/>
            <pc:sldMk cId="685540742" sldId="394"/>
            <ac:spMk id="4" creationId="{79BA6C1B-00C5-4A0F-8B8F-6BCB1E1FDA08}"/>
          </ac:spMkLst>
        </pc:spChg>
        <pc:picChg chg="del">
          <ac:chgData name="Pasi Sorjonen" userId="af9ad459-762f-4f9b-af1f-e08ba050b57c" providerId="ADAL" clId="{A20D2620-9716-4FB7-AA21-A88ADC4A5BF0}" dt="2021-03-30T11:54:13.534" v="55" actId="478"/>
          <ac:picMkLst>
            <pc:docMk/>
            <pc:sldMk cId="685540742" sldId="394"/>
            <ac:picMk id="5" creationId="{E7D29479-5A3B-43B1-BB7B-F9A5FB5A34FA}"/>
          </ac:picMkLst>
        </pc:picChg>
        <pc:picChg chg="add mod">
          <ac:chgData name="Pasi Sorjonen" userId="af9ad459-762f-4f9b-af1f-e08ba050b57c" providerId="ADAL" clId="{A20D2620-9716-4FB7-AA21-A88ADC4A5BF0}" dt="2021-03-30T11:54:17.786" v="56"/>
          <ac:picMkLst>
            <pc:docMk/>
            <pc:sldMk cId="685540742" sldId="394"/>
            <ac:picMk id="6" creationId="{58848498-087F-4CA6-908D-A81424462A3D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4:56.090" v="58"/>
        <pc:sldMkLst>
          <pc:docMk/>
          <pc:sldMk cId="2708893141" sldId="395"/>
        </pc:sldMkLst>
        <pc:spChg chg="add del mod">
          <ac:chgData name="Pasi Sorjonen" userId="af9ad459-762f-4f9b-af1f-e08ba050b57c" providerId="ADAL" clId="{A20D2620-9716-4FB7-AA21-A88ADC4A5BF0}" dt="2021-03-30T11:54:56.090" v="58"/>
          <ac:spMkLst>
            <pc:docMk/>
            <pc:sldMk cId="2708893141" sldId="395"/>
            <ac:spMk id="4" creationId="{6E0D916E-F2B6-4A25-9821-B6209AF3D9E5}"/>
          </ac:spMkLst>
        </pc:spChg>
        <pc:picChg chg="del">
          <ac:chgData name="Pasi Sorjonen" userId="af9ad459-762f-4f9b-af1f-e08ba050b57c" providerId="ADAL" clId="{A20D2620-9716-4FB7-AA21-A88ADC4A5BF0}" dt="2021-03-30T11:54:52.438" v="57" actId="478"/>
          <ac:picMkLst>
            <pc:docMk/>
            <pc:sldMk cId="2708893141" sldId="395"/>
            <ac:picMk id="5" creationId="{9BB964B7-709C-46CE-A5FF-3B9285EEE6CE}"/>
          </ac:picMkLst>
        </pc:picChg>
        <pc:picChg chg="add mod">
          <ac:chgData name="Pasi Sorjonen" userId="af9ad459-762f-4f9b-af1f-e08ba050b57c" providerId="ADAL" clId="{A20D2620-9716-4FB7-AA21-A88ADC4A5BF0}" dt="2021-03-30T11:54:56.090" v="58"/>
          <ac:picMkLst>
            <pc:docMk/>
            <pc:sldMk cId="2708893141" sldId="395"/>
            <ac:picMk id="6" creationId="{3D8646FA-6299-49D4-AC5C-B661FFEA3F49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5:42.098" v="60"/>
        <pc:sldMkLst>
          <pc:docMk/>
          <pc:sldMk cId="1012804456" sldId="396"/>
        </pc:sldMkLst>
        <pc:spChg chg="add del mod">
          <ac:chgData name="Pasi Sorjonen" userId="af9ad459-762f-4f9b-af1f-e08ba050b57c" providerId="ADAL" clId="{A20D2620-9716-4FB7-AA21-A88ADC4A5BF0}" dt="2021-03-30T11:55:42.098" v="60"/>
          <ac:spMkLst>
            <pc:docMk/>
            <pc:sldMk cId="1012804456" sldId="396"/>
            <ac:spMk id="4" creationId="{1250CDF5-5B78-4610-A7B3-74899D43D70F}"/>
          </ac:spMkLst>
        </pc:spChg>
        <pc:picChg chg="del">
          <ac:chgData name="Pasi Sorjonen" userId="af9ad459-762f-4f9b-af1f-e08ba050b57c" providerId="ADAL" clId="{A20D2620-9716-4FB7-AA21-A88ADC4A5BF0}" dt="2021-03-30T11:55:38.769" v="59" actId="478"/>
          <ac:picMkLst>
            <pc:docMk/>
            <pc:sldMk cId="1012804456" sldId="396"/>
            <ac:picMk id="5" creationId="{17B755AA-B607-46D2-9405-A99771A4591B}"/>
          </ac:picMkLst>
        </pc:picChg>
        <pc:picChg chg="add mod">
          <ac:chgData name="Pasi Sorjonen" userId="af9ad459-762f-4f9b-af1f-e08ba050b57c" providerId="ADAL" clId="{A20D2620-9716-4FB7-AA21-A88ADC4A5BF0}" dt="2021-03-30T11:55:42.098" v="60"/>
          <ac:picMkLst>
            <pc:docMk/>
            <pc:sldMk cId="1012804456" sldId="396"/>
            <ac:picMk id="6" creationId="{93D25826-D5B8-4E12-A0FF-498146607ED3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6:21.472" v="62"/>
        <pc:sldMkLst>
          <pc:docMk/>
          <pc:sldMk cId="1927361822" sldId="397"/>
        </pc:sldMkLst>
        <pc:spChg chg="add del mod">
          <ac:chgData name="Pasi Sorjonen" userId="af9ad459-762f-4f9b-af1f-e08ba050b57c" providerId="ADAL" clId="{A20D2620-9716-4FB7-AA21-A88ADC4A5BF0}" dt="2021-03-30T11:56:21.472" v="62"/>
          <ac:spMkLst>
            <pc:docMk/>
            <pc:sldMk cId="1927361822" sldId="397"/>
            <ac:spMk id="4" creationId="{C09A4251-80C1-4AA2-8C77-4223A4645AF9}"/>
          </ac:spMkLst>
        </pc:spChg>
        <pc:picChg chg="del">
          <ac:chgData name="Pasi Sorjonen" userId="af9ad459-762f-4f9b-af1f-e08ba050b57c" providerId="ADAL" clId="{A20D2620-9716-4FB7-AA21-A88ADC4A5BF0}" dt="2021-03-30T11:56:17.623" v="61" actId="478"/>
          <ac:picMkLst>
            <pc:docMk/>
            <pc:sldMk cId="1927361822" sldId="397"/>
            <ac:picMk id="5" creationId="{B4EE400D-D1FB-4426-95A3-51346F5AD6E6}"/>
          </ac:picMkLst>
        </pc:picChg>
        <pc:picChg chg="add mod">
          <ac:chgData name="Pasi Sorjonen" userId="af9ad459-762f-4f9b-af1f-e08ba050b57c" providerId="ADAL" clId="{A20D2620-9716-4FB7-AA21-A88ADC4A5BF0}" dt="2021-03-30T11:56:21.472" v="62"/>
          <ac:picMkLst>
            <pc:docMk/>
            <pc:sldMk cId="1927361822" sldId="397"/>
            <ac:picMk id="6" creationId="{693096EB-5FEB-4184-8223-0AAF0AE58033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7:00.527" v="64"/>
        <pc:sldMkLst>
          <pc:docMk/>
          <pc:sldMk cId="709257705" sldId="398"/>
        </pc:sldMkLst>
        <pc:spChg chg="add del mod">
          <ac:chgData name="Pasi Sorjonen" userId="af9ad459-762f-4f9b-af1f-e08ba050b57c" providerId="ADAL" clId="{A20D2620-9716-4FB7-AA21-A88ADC4A5BF0}" dt="2021-03-30T11:57:00.527" v="64"/>
          <ac:spMkLst>
            <pc:docMk/>
            <pc:sldMk cId="709257705" sldId="398"/>
            <ac:spMk id="4" creationId="{1FCA05FE-0047-43D4-BBBE-B265A261E190}"/>
          </ac:spMkLst>
        </pc:spChg>
        <pc:picChg chg="del">
          <ac:chgData name="Pasi Sorjonen" userId="af9ad459-762f-4f9b-af1f-e08ba050b57c" providerId="ADAL" clId="{A20D2620-9716-4FB7-AA21-A88ADC4A5BF0}" dt="2021-03-30T11:56:56.962" v="63" actId="478"/>
          <ac:picMkLst>
            <pc:docMk/>
            <pc:sldMk cId="709257705" sldId="398"/>
            <ac:picMk id="5" creationId="{34B0C1A3-C402-42E6-94F6-2ED25E8699F5}"/>
          </ac:picMkLst>
        </pc:picChg>
        <pc:picChg chg="add mod">
          <ac:chgData name="Pasi Sorjonen" userId="af9ad459-762f-4f9b-af1f-e08ba050b57c" providerId="ADAL" clId="{A20D2620-9716-4FB7-AA21-A88ADC4A5BF0}" dt="2021-03-30T11:57:00.527" v="64"/>
          <ac:picMkLst>
            <pc:docMk/>
            <pc:sldMk cId="709257705" sldId="398"/>
            <ac:picMk id="6" creationId="{366DD261-5C13-4A7B-9611-682F2CA300B5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7:36.265" v="66"/>
        <pc:sldMkLst>
          <pc:docMk/>
          <pc:sldMk cId="48380142" sldId="399"/>
        </pc:sldMkLst>
        <pc:spChg chg="add del mod">
          <ac:chgData name="Pasi Sorjonen" userId="af9ad459-762f-4f9b-af1f-e08ba050b57c" providerId="ADAL" clId="{A20D2620-9716-4FB7-AA21-A88ADC4A5BF0}" dt="2021-03-30T11:57:36.265" v="66"/>
          <ac:spMkLst>
            <pc:docMk/>
            <pc:sldMk cId="48380142" sldId="399"/>
            <ac:spMk id="4" creationId="{9570B77D-B4D6-4772-98D4-23B04337224C}"/>
          </ac:spMkLst>
        </pc:spChg>
        <pc:picChg chg="del">
          <ac:chgData name="Pasi Sorjonen" userId="af9ad459-762f-4f9b-af1f-e08ba050b57c" providerId="ADAL" clId="{A20D2620-9716-4FB7-AA21-A88ADC4A5BF0}" dt="2021-03-30T11:57:32.372" v="65" actId="478"/>
          <ac:picMkLst>
            <pc:docMk/>
            <pc:sldMk cId="48380142" sldId="399"/>
            <ac:picMk id="5" creationId="{BE52ABAC-B9AC-4E98-9E6C-9A9B9CA48815}"/>
          </ac:picMkLst>
        </pc:picChg>
        <pc:picChg chg="add mod">
          <ac:chgData name="Pasi Sorjonen" userId="af9ad459-762f-4f9b-af1f-e08ba050b57c" providerId="ADAL" clId="{A20D2620-9716-4FB7-AA21-A88ADC4A5BF0}" dt="2021-03-30T11:57:36.265" v="66"/>
          <ac:picMkLst>
            <pc:docMk/>
            <pc:sldMk cId="48380142" sldId="399"/>
            <ac:picMk id="6" creationId="{B3E0EE38-06CE-4D1D-A7FD-3EA545D5E10F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0:52.134" v="74"/>
        <pc:sldMkLst>
          <pc:docMk/>
          <pc:sldMk cId="2010131551" sldId="400"/>
        </pc:sldMkLst>
        <pc:spChg chg="add del mod">
          <ac:chgData name="Pasi Sorjonen" userId="af9ad459-762f-4f9b-af1f-e08ba050b57c" providerId="ADAL" clId="{A20D2620-9716-4FB7-AA21-A88ADC4A5BF0}" dt="2021-03-30T12:00:52.134" v="74"/>
          <ac:spMkLst>
            <pc:docMk/>
            <pc:sldMk cId="2010131551" sldId="400"/>
            <ac:spMk id="4" creationId="{0A8DDE25-784B-4659-A7B9-E159021AB281}"/>
          </ac:spMkLst>
        </pc:spChg>
        <pc:picChg chg="del">
          <ac:chgData name="Pasi Sorjonen" userId="af9ad459-762f-4f9b-af1f-e08ba050b57c" providerId="ADAL" clId="{A20D2620-9716-4FB7-AA21-A88ADC4A5BF0}" dt="2021-03-30T12:00:47.904" v="73" actId="478"/>
          <ac:picMkLst>
            <pc:docMk/>
            <pc:sldMk cId="2010131551" sldId="400"/>
            <ac:picMk id="5" creationId="{D439AB7C-7915-4B55-91E7-0C632C17F474}"/>
          </ac:picMkLst>
        </pc:picChg>
        <pc:picChg chg="add mod">
          <ac:chgData name="Pasi Sorjonen" userId="af9ad459-762f-4f9b-af1f-e08ba050b57c" providerId="ADAL" clId="{A20D2620-9716-4FB7-AA21-A88ADC4A5BF0}" dt="2021-03-30T12:00:52.134" v="74"/>
          <ac:picMkLst>
            <pc:docMk/>
            <pc:sldMk cId="2010131551" sldId="400"/>
            <ac:picMk id="6" creationId="{2AC97B7C-1AA7-4BEA-BD03-73D0F8A3D817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1:31.774" v="76"/>
        <pc:sldMkLst>
          <pc:docMk/>
          <pc:sldMk cId="902528952" sldId="401"/>
        </pc:sldMkLst>
        <pc:spChg chg="add del mod">
          <ac:chgData name="Pasi Sorjonen" userId="af9ad459-762f-4f9b-af1f-e08ba050b57c" providerId="ADAL" clId="{A20D2620-9716-4FB7-AA21-A88ADC4A5BF0}" dt="2021-03-30T12:01:31.774" v="76"/>
          <ac:spMkLst>
            <pc:docMk/>
            <pc:sldMk cId="902528952" sldId="401"/>
            <ac:spMk id="4" creationId="{4AC923DD-035F-4289-88C0-9EC6384D3C1B}"/>
          </ac:spMkLst>
        </pc:spChg>
        <pc:picChg chg="del">
          <ac:chgData name="Pasi Sorjonen" userId="af9ad459-762f-4f9b-af1f-e08ba050b57c" providerId="ADAL" clId="{A20D2620-9716-4FB7-AA21-A88ADC4A5BF0}" dt="2021-03-30T12:01:28.445" v="75" actId="478"/>
          <ac:picMkLst>
            <pc:docMk/>
            <pc:sldMk cId="902528952" sldId="401"/>
            <ac:picMk id="5" creationId="{73861EE4-0A45-4E45-B0F7-0933089B4E30}"/>
          </ac:picMkLst>
        </pc:picChg>
        <pc:picChg chg="add mod">
          <ac:chgData name="Pasi Sorjonen" userId="af9ad459-762f-4f9b-af1f-e08ba050b57c" providerId="ADAL" clId="{A20D2620-9716-4FB7-AA21-A88ADC4A5BF0}" dt="2021-03-30T12:01:31.774" v="76"/>
          <ac:picMkLst>
            <pc:docMk/>
            <pc:sldMk cId="902528952" sldId="401"/>
            <ac:picMk id="6" creationId="{1A6FBDA2-BA04-49D5-A7E1-7A2A4503B4AD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2:11.787" v="78"/>
        <pc:sldMkLst>
          <pc:docMk/>
          <pc:sldMk cId="856521791" sldId="402"/>
        </pc:sldMkLst>
        <pc:spChg chg="add del mod">
          <ac:chgData name="Pasi Sorjonen" userId="af9ad459-762f-4f9b-af1f-e08ba050b57c" providerId="ADAL" clId="{A20D2620-9716-4FB7-AA21-A88ADC4A5BF0}" dt="2021-03-30T12:02:11.787" v="78"/>
          <ac:spMkLst>
            <pc:docMk/>
            <pc:sldMk cId="856521791" sldId="402"/>
            <ac:spMk id="4" creationId="{A2060741-FDD2-411F-B0CC-6ABCAC8FBF55}"/>
          </ac:spMkLst>
        </pc:spChg>
        <pc:picChg chg="del">
          <ac:chgData name="Pasi Sorjonen" userId="af9ad459-762f-4f9b-af1f-e08ba050b57c" providerId="ADAL" clId="{A20D2620-9716-4FB7-AA21-A88ADC4A5BF0}" dt="2021-03-30T12:02:07.622" v="77" actId="478"/>
          <ac:picMkLst>
            <pc:docMk/>
            <pc:sldMk cId="856521791" sldId="402"/>
            <ac:picMk id="5" creationId="{147125C4-7D66-4225-8DF3-F1BA01C7F854}"/>
          </ac:picMkLst>
        </pc:picChg>
        <pc:picChg chg="add mod">
          <ac:chgData name="Pasi Sorjonen" userId="af9ad459-762f-4f9b-af1f-e08ba050b57c" providerId="ADAL" clId="{A20D2620-9716-4FB7-AA21-A88ADC4A5BF0}" dt="2021-03-30T12:02:11.787" v="78"/>
          <ac:picMkLst>
            <pc:docMk/>
            <pc:sldMk cId="856521791" sldId="402"/>
            <ac:picMk id="6" creationId="{4A3822A1-2F94-4BEE-B18C-FFA271BE7CB0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3:03.762" v="80"/>
        <pc:sldMkLst>
          <pc:docMk/>
          <pc:sldMk cId="15214210" sldId="403"/>
        </pc:sldMkLst>
        <pc:spChg chg="add del mod">
          <ac:chgData name="Pasi Sorjonen" userId="af9ad459-762f-4f9b-af1f-e08ba050b57c" providerId="ADAL" clId="{A20D2620-9716-4FB7-AA21-A88ADC4A5BF0}" dt="2021-03-30T12:03:03.762" v="80"/>
          <ac:spMkLst>
            <pc:docMk/>
            <pc:sldMk cId="15214210" sldId="403"/>
            <ac:spMk id="4" creationId="{4BABB310-58DB-475F-B767-D39B6FFB854E}"/>
          </ac:spMkLst>
        </pc:spChg>
        <pc:picChg chg="del">
          <ac:chgData name="Pasi Sorjonen" userId="af9ad459-762f-4f9b-af1f-e08ba050b57c" providerId="ADAL" clId="{A20D2620-9716-4FB7-AA21-A88ADC4A5BF0}" dt="2021-03-30T12:02:59.777" v="79" actId="478"/>
          <ac:picMkLst>
            <pc:docMk/>
            <pc:sldMk cId="15214210" sldId="403"/>
            <ac:picMk id="5" creationId="{D0A2FED0-E7D2-460D-9654-A92714D1551C}"/>
          </ac:picMkLst>
        </pc:picChg>
        <pc:picChg chg="add mod">
          <ac:chgData name="Pasi Sorjonen" userId="af9ad459-762f-4f9b-af1f-e08ba050b57c" providerId="ADAL" clId="{A20D2620-9716-4FB7-AA21-A88ADC4A5BF0}" dt="2021-03-30T12:03:03.762" v="80"/>
          <ac:picMkLst>
            <pc:docMk/>
            <pc:sldMk cId="15214210" sldId="403"/>
            <ac:picMk id="6" creationId="{E486F7FE-9097-463E-BB4E-E40C270C3F6E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3:40.585" v="82"/>
        <pc:sldMkLst>
          <pc:docMk/>
          <pc:sldMk cId="4045111238" sldId="404"/>
        </pc:sldMkLst>
        <pc:spChg chg="add del mod">
          <ac:chgData name="Pasi Sorjonen" userId="af9ad459-762f-4f9b-af1f-e08ba050b57c" providerId="ADAL" clId="{A20D2620-9716-4FB7-AA21-A88ADC4A5BF0}" dt="2021-03-30T12:03:40.585" v="82"/>
          <ac:spMkLst>
            <pc:docMk/>
            <pc:sldMk cId="4045111238" sldId="404"/>
            <ac:spMk id="4" creationId="{1EB71222-40F9-49EF-9B8B-1584D21E2252}"/>
          </ac:spMkLst>
        </pc:spChg>
        <pc:picChg chg="del">
          <ac:chgData name="Pasi Sorjonen" userId="af9ad459-762f-4f9b-af1f-e08ba050b57c" providerId="ADAL" clId="{A20D2620-9716-4FB7-AA21-A88ADC4A5BF0}" dt="2021-03-30T12:03:37.060" v="81" actId="478"/>
          <ac:picMkLst>
            <pc:docMk/>
            <pc:sldMk cId="4045111238" sldId="404"/>
            <ac:picMk id="5" creationId="{8767F2FA-82BC-46CB-A40C-2978E9E7A4E6}"/>
          </ac:picMkLst>
        </pc:picChg>
        <pc:picChg chg="add mod">
          <ac:chgData name="Pasi Sorjonen" userId="af9ad459-762f-4f9b-af1f-e08ba050b57c" providerId="ADAL" clId="{A20D2620-9716-4FB7-AA21-A88ADC4A5BF0}" dt="2021-03-30T12:03:40.585" v="82"/>
          <ac:picMkLst>
            <pc:docMk/>
            <pc:sldMk cId="4045111238" sldId="404"/>
            <ac:picMk id="6" creationId="{983A7D34-180F-4727-A9F4-5C8040F30B7B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4:24.827" v="84"/>
        <pc:sldMkLst>
          <pc:docMk/>
          <pc:sldMk cId="2501186145" sldId="405"/>
        </pc:sldMkLst>
        <pc:spChg chg="add del mod">
          <ac:chgData name="Pasi Sorjonen" userId="af9ad459-762f-4f9b-af1f-e08ba050b57c" providerId="ADAL" clId="{A20D2620-9716-4FB7-AA21-A88ADC4A5BF0}" dt="2021-03-30T12:04:24.827" v="84"/>
          <ac:spMkLst>
            <pc:docMk/>
            <pc:sldMk cId="2501186145" sldId="405"/>
            <ac:spMk id="4" creationId="{313A50D6-1C7E-42C2-A10E-9E04CEEF1B7E}"/>
          </ac:spMkLst>
        </pc:spChg>
        <pc:picChg chg="del">
          <ac:chgData name="Pasi Sorjonen" userId="af9ad459-762f-4f9b-af1f-e08ba050b57c" providerId="ADAL" clId="{A20D2620-9716-4FB7-AA21-A88ADC4A5BF0}" dt="2021-03-30T12:04:20.970" v="83" actId="478"/>
          <ac:picMkLst>
            <pc:docMk/>
            <pc:sldMk cId="2501186145" sldId="405"/>
            <ac:picMk id="5" creationId="{5D6E8F56-D62D-40DB-9C37-68B72F05E261}"/>
          </ac:picMkLst>
        </pc:picChg>
        <pc:picChg chg="add mod">
          <ac:chgData name="Pasi Sorjonen" userId="af9ad459-762f-4f9b-af1f-e08ba050b57c" providerId="ADAL" clId="{A20D2620-9716-4FB7-AA21-A88ADC4A5BF0}" dt="2021-03-30T12:04:24.827" v="84"/>
          <ac:picMkLst>
            <pc:docMk/>
            <pc:sldMk cId="2501186145" sldId="405"/>
            <ac:picMk id="6" creationId="{2AAF04E2-0A05-475A-81DA-117F986461C4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5:51.853" v="88"/>
        <pc:sldMkLst>
          <pc:docMk/>
          <pc:sldMk cId="302949056" sldId="406"/>
        </pc:sldMkLst>
        <pc:spChg chg="add del mod">
          <ac:chgData name="Pasi Sorjonen" userId="af9ad459-762f-4f9b-af1f-e08ba050b57c" providerId="ADAL" clId="{A20D2620-9716-4FB7-AA21-A88ADC4A5BF0}" dt="2021-03-30T12:05:51.853" v="88"/>
          <ac:spMkLst>
            <pc:docMk/>
            <pc:sldMk cId="302949056" sldId="406"/>
            <ac:spMk id="4" creationId="{7BC90332-182E-4D08-9153-A63A967B8478}"/>
          </ac:spMkLst>
        </pc:spChg>
        <pc:picChg chg="del">
          <ac:chgData name="Pasi Sorjonen" userId="af9ad459-762f-4f9b-af1f-e08ba050b57c" providerId="ADAL" clId="{A20D2620-9716-4FB7-AA21-A88ADC4A5BF0}" dt="2021-03-30T12:05:48.167" v="87" actId="478"/>
          <ac:picMkLst>
            <pc:docMk/>
            <pc:sldMk cId="302949056" sldId="406"/>
            <ac:picMk id="5" creationId="{48E73D7A-7518-4298-8D2A-F8ED40190EBF}"/>
          </ac:picMkLst>
        </pc:picChg>
        <pc:picChg chg="add mod">
          <ac:chgData name="Pasi Sorjonen" userId="af9ad459-762f-4f9b-af1f-e08ba050b57c" providerId="ADAL" clId="{A20D2620-9716-4FB7-AA21-A88ADC4A5BF0}" dt="2021-03-30T12:05:51.853" v="88"/>
          <ac:picMkLst>
            <pc:docMk/>
            <pc:sldMk cId="302949056" sldId="406"/>
            <ac:picMk id="6" creationId="{7C605BB7-BCE7-4487-AB6C-14B1FD2335DF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6:23.353" v="90"/>
        <pc:sldMkLst>
          <pc:docMk/>
          <pc:sldMk cId="2636709412" sldId="407"/>
        </pc:sldMkLst>
        <pc:spChg chg="add del mod">
          <ac:chgData name="Pasi Sorjonen" userId="af9ad459-762f-4f9b-af1f-e08ba050b57c" providerId="ADAL" clId="{A20D2620-9716-4FB7-AA21-A88ADC4A5BF0}" dt="2021-03-30T12:06:23.353" v="90"/>
          <ac:spMkLst>
            <pc:docMk/>
            <pc:sldMk cId="2636709412" sldId="407"/>
            <ac:spMk id="4" creationId="{57191E6F-4BCD-4831-9156-A8EEF953CD78}"/>
          </ac:spMkLst>
        </pc:spChg>
        <pc:picChg chg="del">
          <ac:chgData name="Pasi Sorjonen" userId="af9ad459-762f-4f9b-af1f-e08ba050b57c" providerId="ADAL" clId="{A20D2620-9716-4FB7-AA21-A88ADC4A5BF0}" dt="2021-03-30T12:06:20.102" v="89" actId="478"/>
          <ac:picMkLst>
            <pc:docMk/>
            <pc:sldMk cId="2636709412" sldId="407"/>
            <ac:picMk id="5" creationId="{6DDCF7DD-4202-4838-A09B-E240B62EC4A5}"/>
          </ac:picMkLst>
        </pc:picChg>
        <pc:picChg chg="add mod">
          <ac:chgData name="Pasi Sorjonen" userId="af9ad459-762f-4f9b-af1f-e08ba050b57c" providerId="ADAL" clId="{A20D2620-9716-4FB7-AA21-A88ADC4A5BF0}" dt="2021-03-30T12:06:23.353" v="90"/>
          <ac:picMkLst>
            <pc:docMk/>
            <pc:sldMk cId="2636709412" sldId="407"/>
            <ac:picMk id="6" creationId="{21F64B23-2C2F-4480-BBDA-EFB69154B48D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09:44:32.065" v="17"/>
        <pc:sldMkLst>
          <pc:docMk/>
          <pc:sldMk cId="90084719" sldId="408"/>
        </pc:sldMkLst>
        <pc:spChg chg="add del mod">
          <ac:chgData name="Pasi Sorjonen" userId="af9ad459-762f-4f9b-af1f-e08ba050b57c" providerId="ADAL" clId="{A20D2620-9716-4FB7-AA21-A88ADC4A5BF0}" dt="2021-03-30T07:25:42.237" v="4"/>
          <ac:spMkLst>
            <pc:docMk/>
            <pc:sldMk cId="90084719" sldId="408"/>
            <ac:spMk id="4" creationId="{C9D12987-E275-4E8D-9BE0-42E1B5B527B1}"/>
          </ac:spMkLst>
        </pc:spChg>
        <pc:spChg chg="add del mod">
          <ac:chgData name="Pasi Sorjonen" userId="af9ad459-762f-4f9b-af1f-e08ba050b57c" providerId="ADAL" clId="{A20D2620-9716-4FB7-AA21-A88ADC4A5BF0}" dt="2021-03-30T09:44:32.065" v="17"/>
          <ac:spMkLst>
            <pc:docMk/>
            <pc:sldMk cId="90084719" sldId="408"/>
            <ac:spMk id="4" creationId="{FEC4FFDE-1085-4D4D-BE93-1D5D42D6DA41}"/>
          </ac:spMkLst>
        </pc:spChg>
        <pc:picChg chg="add mod">
          <ac:chgData name="Pasi Sorjonen" userId="af9ad459-762f-4f9b-af1f-e08ba050b57c" providerId="ADAL" clId="{A20D2620-9716-4FB7-AA21-A88ADC4A5BF0}" dt="2021-03-30T09:44:32.065" v="17"/>
          <ac:picMkLst>
            <pc:docMk/>
            <pc:sldMk cId="90084719" sldId="408"/>
            <ac:picMk id="5" creationId="{50F7468C-F6C1-407B-99D5-4CBD38428F66}"/>
          </ac:picMkLst>
        </pc:picChg>
        <pc:picChg chg="del">
          <ac:chgData name="Pasi Sorjonen" userId="af9ad459-762f-4f9b-af1f-e08ba050b57c" providerId="ADAL" clId="{A20D2620-9716-4FB7-AA21-A88ADC4A5BF0}" dt="2021-03-30T07:25:00.701" v="1" actId="478"/>
          <ac:picMkLst>
            <pc:docMk/>
            <pc:sldMk cId="90084719" sldId="408"/>
            <ac:picMk id="5" creationId="{A8F49E3D-C789-4D8A-BE77-D59F93EFDAA1}"/>
          </ac:picMkLst>
        </pc:picChg>
        <pc:picChg chg="add del mod">
          <ac:chgData name="Pasi Sorjonen" userId="af9ad459-762f-4f9b-af1f-e08ba050b57c" providerId="ADAL" clId="{A20D2620-9716-4FB7-AA21-A88ADC4A5BF0}" dt="2021-03-30T09:44:27.952" v="16" actId="478"/>
          <ac:picMkLst>
            <pc:docMk/>
            <pc:sldMk cId="90084719" sldId="408"/>
            <ac:picMk id="6" creationId="{9714CA07-D927-412B-86AB-25C90D7DEA90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7:33.648" v="92"/>
        <pc:sldMkLst>
          <pc:docMk/>
          <pc:sldMk cId="2941011792" sldId="409"/>
        </pc:sldMkLst>
        <pc:spChg chg="add del mod">
          <ac:chgData name="Pasi Sorjonen" userId="af9ad459-762f-4f9b-af1f-e08ba050b57c" providerId="ADAL" clId="{A20D2620-9716-4FB7-AA21-A88ADC4A5BF0}" dt="2021-03-30T10:54:13.224" v="28"/>
          <ac:spMkLst>
            <pc:docMk/>
            <pc:sldMk cId="2941011792" sldId="409"/>
            <ac:spMk id="4" creationId="{0EE17565-84A2-4B0A-BE41-B994A6B83282}"/>
          </ac:spMkLst>
        </pc:spChg>
        <pc:spChg chg="add del mod">
          <ac:chgData name="Pasi Sorjonen" userId="af9ad459-762f-4f9b-af1f-e08ba050b57c" providerId="ADAL" clId="{A20D2620-9716-4FB7-AA21-A88ADC4A5BF0}" dt="2021-03-30T12:07:33.648" v="92"/>
          <ac:spMkLst>
            <pc:docMk/>
            <pc:sldMk cId="2941011792" sldId="409"/>
            <ac:spMk id="8" creationId="{86EF2150-E259-482B-BD8E-6397A2F696E6}"/>
          </ac:spMkLst>
        </pc:spChg>
        <pc:picChg chg="add del mod">
          <ac:chgData name="Pasi Sorjonen" userId="af9ad459-762f-4f9b-af1f-e08ba050b57c" providerId="ADAL" clId="{A20D2620-9716-4FB7-AA21-A88ADC4A5BF0}" dt="2021-03-30T12:07:29.798" v="91" actId="478"/>
          <ac:picMkLst>
            <pc:docMk/>
            <pc:sldMk cId="2941011792" sldId="409"/>
            <ac:picMk id="5" creationId="{8AC1A4E0-2ED2-4E73-A498-28506D2C9010}"/>
          </ac:picMkLst>
        </pc:picChg>
        <pc:picChg chg="del">
          <ac:chgData name="Pasi Sorjonen" userId="af9ad459-762f-4f9b-af1f-e08ba050b57c" providerId="ADAL" clId="{A20D2620-9716-4FB7-AA21-A88ADC4A5BF0}" dt="2021-03-30T10:54:08.676" v="27" actId="478"/>
          <ac:picMkLst>
            <pc:docMk/>
            <pc:sldMk cId="2941011792" sldId="409"/>
            <ac:picMk id="6" creationId="{4A03D406-9A34-4478-BE6D-2FDDA1340AF0}"/>
          </ac:picMkLst>
        </pc:picChg>
        <pc:picChg chg="add mod">
          <ac:chgData name="Pasi Sorjonen" userId="af9ad459-762f-4f9b-af1f-e08ba050b57c" providerId="ADAL" clId="{A20D2620-9716-4FB7-AA21-A88ADC4A5BF0}" dt="2021-03-30T12:07:33.648" v="92"/>
          <ac:picMkLst>
            <pc:docMk/>
            <pc:sldMk cId="2941011792" sldId="409"/>
            <ac:picMk id="9" creationId="{0BF683C5-AA4E-4690-BADB-C3EEC3D44ADD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08:32.210" v="36"/>
        <pc:sldMkLst>
          <pc:docMk/>
          <pc:sldMk cId="450700252" sldId="410"/>
        </pc:sldMkLst>
        <pc:spChg chg="add del mod">
          <ac:chgData name="Pasi Sorjonen" userId="af9ad459-762f-4f9b-af1f-e08ba050b57c" providerId="ADAL" clId="{A20D2620-9716-4FB7-AA21-A88ADC4A5BF0}" dt="2021-03-30T11:08:32.210" v="36"/>
          <ac:spMkLst>
            <pc:docMk/>
            <pc:sldMk cId="450700252" sldId="410"/>
            <ac:spMk id="3" creationId="{07CD032D-4B58-4458-A188-8945BB96DB7F}"/>
          </ac:spMkLst>
        </pc:spChg>
        <pc:picChg chg="add mod">
          <ac:chgData name="Pasi Sorjonen" userId="af9ad459-762f-4f9b-af1f-e08ba050b57c" providerId="ADAL" clId="{A20D2620-9716-4FB7-AA21-A88ADC4A5BF0}" dt="2021-03-30T11:08:32.210" v="36"/>
          <ac:picMkLst>
            <pc:docMk/>
            <pc:sldMk cId="450700252" sldId="410"/>
            <ac:picMk id="4" creationId="{5E90E6B1-308F-4DAA-BE11-3291AD673AD5}"/>
          </ac:picMkLst>
        </pc:picChg>
        <pc:picChg chg="del">
          <ac:chgData name="Pasi Sorjonen" userId="af9ad459-762f-4f9b-af1f-e08ba050b57c" providerId="ADAL" clId="{A20D2620-9716-4FB7-AA21-A88ADC4A5BF0}" dt="2021-03-30T11:08:28.041" v="35" actId="478"/>
          <ac:picMkLst>
            <pc:docMk/>
            <pc:sldMk cId="450700252" sldId="410"/>
            <ac:picMk id="5" creationId="{69F9E8C5-EDD3-4341-80C4-858C7C8819D3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10:04.033" v="38"/>
        <pc:sldMkLst>
          <pc:docMk/>
          <pc:sldMk cId="2197971799" sldId="411"/>
        </pc:sldMkLst>
        <pc:spChg chg="add del mod">
          <ac:chgData name="Pasi Sorjonen" userId="af9ad459-762f-4f9b-af1f-e08ba050b57c" providerId="ADAL" clId="{A20D2620-9716-4FB7-AA21-A88ADC4A5BF0}" dt="2021-03-30T11:10:04.033" v="38"/>
          <ac:spMkLst>
            <pc:docMk/>
            <pc:sldMk cId="2197971799" sldId="411"/>
            <ac:spMk id="3" creationId="{E9B8D48F-0B51-4651-BC5A-861F0B3CDB06}"/>
          </ac:spMkLst>
        </pc:spChg>
        <pc:picChg chg="del">
          <ac:chgData name="Pasi Sorjonen" userId="af9ad459-762f-4f9b-af1f-e08ba050b57c" providerId="ADAL" clId="{A20D2620-9716-4FB7-AA21-A88ADC4A5BF0}" dt="2021-03-30T11:10:00.066" v="37" actId="478"/>
          <ac:picMkLst>
            <pc:docMk/>
            <pc:sldMk cId="2197971799" sldId="411"/>
            <ac:picMk id="4" creationId="{34F69835-F65E-469C-9878-E1812953C105}"/>
          </ac:picMkLst>
        </pc:picChg>
        <pc:picChg chg="add mod">
          <ac:chgData name="Pasi Sorjonen" userId="af9ad459-762f-4f9b-af1f-e08ba050b57c" providerId="ADAL" clId="{A20D2620-9716-4FB7-AA21-A88ADC4A5BF0}" dt="2021-03-30T11:10:04.033" v="38"/>
          <ac:picMkLst>
            <pc:docMk/>
            <pc:sldMk cId="2197971799" sldId="411"/>
            <ac:picMk id="5" creationId="{A6B8640B-87C7-450F-AB15-EF5F682BB661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5:11.751" v="86"/>
        <pc:sldMkLst>
          <pc:docMk/>
          <pc:sldMk cId="611116475" sldId="412"/>
        </pc:sldMkLst>
        <pc:spChg chg="add del mod">
          <ac:chgData name="Pasi Sorjonen" userId="af9ad459-762f-4f9b-af1f-e08ba050b57c" providerId="ADAL" clId="{A20D2620-9716-4FB7-AA21-A88ADC4A5BF0}" dt="2021-03-30T12:05:11.751" v="86"/>
          <ac:spMkLst>
            <pc:docMk/>
            <pc:sldMk cId="611116475" sldId="412"/>
            <ac:spMk id="4" creationId="{450EDFA0-3B0C-4C5E-A750-9AA296CD05A6}"/>
          </ac:spMkLst>
        </pc:spChg>
        <pc:picChg chg="del">
          <ac:chgData name="Pasi Sorjonen" userId="af9ad459-762f-4f9b-af1f-e08ba050b57c" providerId="ADAL" clId="{A20D2620-9716-4FB7-AA21-A88ADC4A5BF0}" dt="2021-03-30T12:05:08.419" v="85" actId="478"/>
          <ac:picMkLst>
            <pc:docMk/>
            <pc:sldMk cId="611116475" sldId="412"/>
            <ac:picMk id="5" creationId="{0C431E67-ED1D-4137-8FC2-16AD71FA2095}"/>
          </ac:picMkLst>
        </pc:picChg>
        <pc:picChg chg="add mod">
          <ac:chgData name="Pasi Sorjonen" userId="af9ad459-762f-4f9b-af1f-e08ba050b57c" providerId="ADAL" clId="{A20D2620-9716-4FB7-AA21-A88ADC4A5BF0}" dt="2021-03-30T12:05:11.751" v="86"/>
          <ac:picMkLst>
            <pc:docMk/>
            <pc:sldMk cId="611116475" sldId="412"/>
            <ac:picMk id="6" creationId="{DCCC466F-9F5A-4A7E-9E34-BF20FC58C51E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8:34.793" v="68"/>
        <pc:sldMkLst>
          <pc:docMk/>
          <pc:sldMk cId="756767865" sldId="413"/>
        </pc:sldMkLst>
        <pc:spChg chg="add del mod">
          <ac:chgData name="Pasi Sorjonen" userId="af9ad459-762f-4f9b-af1f-e08ba050b57c" providerId="ADAL" clId="{A20D2620-9716-4FB7-AA21-A88ADC4A5BF0}" dt="2021-03-30T11:58:34.793" v="68"/>
          <ac:spMkLst>
            <pc:docMk/>
            <pc:sldMk cId="756767865" sldId="413"/>
            <ac:spMk id="4" creationId="{6CA8AE17-9AB8-4DDB-8023-E960E14CBC46}"/>
          </ac:spMkLst>
        </pc:spChg>
        <pc:picChg chg="del">
          <ac:chgData name="Pasi Sorjonen" userId="af9ad459-762f-4f9b-af1f-e08ba050b57c" providerId="ADAL" clId="{A20D2620-9716-4FB7-AA21-A88ADC4A5BF0}" dt="2021-03-30T11:58:30.643" v="67" actId="478"/>
          <ac:picMkLst>
            <pc:docMk/>
            <pc:sldMk cId="756767865" sldId="413"/>
            <ac:picMk id="5" creationId="{E1389735-D409-4179-B89A-744D04684244}"/>
          </ac:picMkLst>
        </pc:picChg>
        <pc:picChg chg="add mod">
          <ac:chgData name="Pasi Sorjonen" userId="af9ad459-762f-4f9b-af1f-e08ba050b57c" providerId="ADAL" clId="{A20D2620-9716-4FB7-AA21-A88ADC4A5BF0}" dt="2021-03-30T11:58:34.793" v="68"/>
          <ac:picMkLst>
            <pc:docMk/>
            <pc:sldMk cId="756767865" sldId="413"/>
            <ac:picMk id="6" creationId="{9567AB0D-5124-4DF8-BBD4-50CA1DDC8A9F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1:59:37.124" v="70"/>
        <pc:sldMkLst>
          <pc:docMk/>
          <pc:sldMk cId="2480237561" sldId="414"/>
        </pc:sldMkLst>
        <pc:spChg chg="add del mod">
          <ac:chgData name="Pasi Sorjonen" userId="af9ad459-762f-4f9b-af1f-e08ba050b57c" providerId="ADAL" clId="{A20D2620-9716-4FB7-AA21-A88ADC4A5BF0}" dt="2021-03-30T11:59:37.124" v="70"/>
          <ac:spMkLst>
            <pc:docMk/>
            <pc:sldMk cId="2480237561" sldId="414"/>
            <ac:spMk id="4" creationId="{64677419-63FB-45B9-9CCA-5ED49F6AB52C}"/>
          </ac:spMkLst>
        </pc:spChg>
        <pc:picChg chg="del">
          <ac:chgData name="Pasi Sorjonen" userId="af9ad459-762f-4f9b-af1f-e08ba050b57c" providerId="ADAL" clId="{A20D2620-9716-4FB7-AA21-A88ADC4A5BF0}" dt="2021-03-30T11:59:33.326" v="69" actId="478"/>
          <ac:picMkLst>
            <pc:docMk/>
            <pc:sldMk cId="2480237561" sldId="414"/>
            <ac:picMk id="5" creationId="{70B97439-76E8-44AB-9129-3CE1043BCCFD}"/>
          </ac:picMkLst>
        </pc:picChg>
        <pc:picChg chg="add mod">
          <ac:chgData name="Pasi Sorjonen" userId="af9ad459-762f-4f9b-af1f-e08ba050b57c" providerId="ADAL" clId="{A20D2620-9716-4FB7-AA21-A88ADC4A5BF0}" dt="2021-03-30T11:59:37.124" v="70"/>
          <ac:picMkLst>
            <pc:docMk/>
            <pc:sldMk cId="2480237561" sldId="414"/>
            <ac:picMk id="6" creationId="{CEDD37EA-B68B-4ADD-8755-E158CE1BA5CC}"/>
          </ac:picMkLst>
        </pc:picChg>
      </pc:sldChg>
      <pc:sldChg chg="addSp delSp modSp mod">
        <pc:chgData name="Pasi Sorjonen" userId="af9ad459-762f-4f9b-af1f-e08ba050b57c" providerId="ADAL" clId="{A20D2620-9716-4FB7-AA21-A88ADC4A5BF0}" dt="2021-03-30T12:00:13.775" v="72"/>
        <pc:sldMkLst>
          <pc:docMk/>
          <pc:sldMk cId="2454802580" sldId="415"/>
        </pc:sldMkLst>
        <pc:spChg chg="add del mod">
          <ac:chgData name="Pasi Sorjonen" userId="af9ad459-762f-4f9b-af1f-e08ba050b57c" providerId="ADAL" clId="{A20D2620-9716-4FB7-AA21-A88ADC4A5BF0}" dt="2021-03-30T12:00:13.775" v="72"/>
          <ac:spMkLst>
            <pc:docMk/>
            <pc:sldMk cId="2454802580" sldId="415"/>
            <ac:spMk id="4" creationId="{D4CD982B-7951-4838-A0E0-DB1898057A84}"/>
          </ac:spMkLst>
        </pc:spChg>
        <pc:picChg chg="del">
          <ac:chgData name="Pasi Sorjonen" userId="af9ad459-762f-4f9b-af1f-e08ba050b57c" providerId="ADAL" clId="{A20D2620-9716-4FB7-AA21-A88ADC4A5BF0}" dt="2021-03-30T12:00:10.100" v="71" actId="478"/>
          <ac:picMkLst>
            <pc:docMk/>
            <pc:sldMk cId="2454802580" sldId="415"/>
            <ac:picMk id="5" creationId="{9AA1FB6F-8BAC-4F09-8F14-DEE7DA202889}"/>
          </ac:picMkLst>
        </pc:picChg>
        <pc:picChg chg="add mod">
          <ac:chgData name="Pasi Sorjonen" userId="af9ad459-762f-4f9b-af1f-e08ba050b57c" providerId="ADAL" clId="{A20D2620-9716-4FB7-AA21-A88ADC4A5BF0}" dt="2021-03-30T12:00:13.775" v="72"/>
          <ac:picMkLst>
            <pc:docMk/>
            <pc:sldMk cId="2454802580" sldId="415"/>
            <ac:picMk id="6" creationId="{EF492C33-046A-4018-8E95-8C20D64D212B}"/>
          </ac:picMkLst>
        </pc:picChg>
      </pc:sldChg>
      <pc:sldChg chg="addSp delSp modSp add mod">
        <pc:chgData name="Pasi Sorjonen" userId="af9ad459-762f-4f9b-af1f-e08ba050b57c" providerId="ADAL" clId="{A20D2620-9716-4FB7-AA21-A88ADC4A5BF0}" dt="2021-03-30T10:51:08.883" v="24"/>
        <pc:sldMkLst>
          <pc:docMk/>
          <pc:sldMk cId="2819607338" sldId="416"/>
        </pc:sldMkLst>
        <pc:spChg chg="add del mod">
          <ac:chgData name="Pasi Sorjonen" userId="af9ad459-762f-4f9b-af1f-e08ba050b57c" providerId="ADAL" clId="{A20D2620-9716-4FB7-AA21-A88ADC4A5BF0}" dt="2021-03-30T10:51:08.883" v="24"/>
          <ac:spMkLst>
            <pc:docMk/>
            <pc:sldMk cId="2819607338" sldId="416"/>
            <ac:spMk id="4" creationId="{2BAC515C-808B-402E-B79A-9C9323D98AF3}"/>
          </ac:spMkLst>
        </pc:spChg>
        <pc:picChg chg="del">
          <ac:chgData name="Pasi Sorjonen" userId="af9ad459-762f-4f9b-af1f-e08ba050b57c" providerId="ADAL" clId="{A20D2620-9716-4FB7-AA21-A88ADC4A5BF0}" dt="2021-03-30T10:51:04.971" v="23" actId="478"/>
          <ac:picMkLst>
            <pc:docMk/>
            <pc:sldMk cId="2819607338" sldId="416"/>
            <ac:picMk id="5" creationId="{A8F49E3D-C789-4D8A-BE77-D59F93EFDAA1}"/>
          </ac:picMkLst>
        </pc:picChg>
        <pc:picChg chg="add mod">
          <ac:chgData name="Pasi Sorjonen" userId="af9ad459-762f-4f9b-af1f-e08ba050b57c" providerId="ADAL" clId="{A20D2620-9716-4FB7-AA21-A88ADC4A5BF0}" dt="2021-03-30T10:51:08.883" v="24"/>
          <ac:picMkLst>
            <pc:docMk/>
            <pc:sldMk cId="2819607338" sldId="416"/>
            <ac:picMk id="6" creationId="{FB785DCA-0C61-4D3F-BCF2-8EC91C4E2210}"/>
          </ac:picMkLst>
        </pc:picChg>
      </pc:sldChg>
      <pc:sldChg chg="addSp delSp modSp add mod">
        <pc:chgData name="Pasi Sorjonen" userId="af9ad459-762f-4f9b-af1f-e08ba050b57c" providerId="ADAL" clId="{A20D2620-9716-4FB7-AA21-A88ADC4A5BF0}" dt="2021-03-30T09:46:19.694" v="19"/>
        <pc:sldMkLst>
          <pc:docMk/>
          <pc:sldMk cId="4254205764" sldId="417"/>
        </pc:sldMkLst>
        <pc:spChg chg="add del">
          <ac:chgData name="Pasi Sorjonen" userId="af9ad459-762f-4f9b-af1f-e08ba050b57c" providerId="ADAL" clId="{A20D2620-9716-4FB7-AA21-A88ADC4A5BF0}" dt="2021-03-30T09:42:10.446" v="13"/>
          <ac:spMkLst>
            <pc:docMk/>
            <pc:sldMk cId="4254205764" sldId="417"/>
            <ac:spMk id="4" creationId="{C9D12987-E275-4E8D-9BE0-42E1B5B527B1}"/>
          </ac:spMkLst>
        </pc:spChg>
        <pc:spChg chg="add del mod">
          <ac:chgData name="Pasi Sorjonen" userId="af9ad459-762f-4f9b-af1f-e08ba050b57c" providerId="ADAL" clId="{A20D2620-9716-4FB7-AA21-A88ADC4A5BF0}" dt="2021-03-30T09:46:19.694" v="19"/>
          <ac:spMkLst>
            <pc:docMk/>
            <pc:sldMk cId="4254205764" sldId="417"/>
            <ac:spMk id="6" creationId="{1924D7DE-4BDF-45D7-9BFA-98F2C9442A64}"/>
          </ac:spMkLst>
        </pc:spChg>
        <pc:picChg chg="add del mod">
          <ac:chgData name="Pasi Sorjonen" userId="af9ad459-762f-4f9b-af1f-e08ba050b57c" providerId="ADAL" clId="{A20D2620-9716-4FB7-AA21-A88ADC4A5BF0}" dt="2021-03-30T08:14:47.455" v="12"/>
          <ac:picMkLst>
            <pc:docMk/>
            <pc:sldMk cId="4254205764" sldId="417"/>
            <ac:picMk id="3" creationId="{53CFE9F0-BF93-42A8-AFAE-CDEB848C6D0D}"/>
          </ac:picMkLst>
        </pc:picChg>
        <pc:picChg chg="add del mod">
          <ac:chgData name="Pasi Sorjonen" userId="af9ad459-762f-4f9b-af1f-e08ba050b57c" providerId="ADAL" clId="{A20D2620-9716-4FB7-AA21-A88ADC4A5BF0}" dt="2021-03-30T09:46:16.309" v="18" actId="478"/>
          <ac:picMkLst>
            <pc:docMk/>
            <pc:sldMk cId="4254205764" sldId="417"/>
            <ac:picMk id="3" creationId="{D80802E1-C2F0-4A4D-8011-3D87D645E927}"/>
          </ac:picMkLst>
        </pc:picChg>
        <pc:picChg chg="add mod">
          <ac:chgData name="Pasi Sorjonen" userId="af9ad459-762f-4f9b-af1f-e08ba050b57c" providerId="ADAL" clId="{A20D2620-9716-4FB7-AA21-A88ADC4A5BF0}" dt="2021-03-30T09:46:19.694" v="19"/>
          <ac:picMkLst>
            <pc:docMk/>
            <pc:sldMk cId="4254205764" sldId="417"/>
            <ac:picMk id="7" creationId="{B517F3AE-B570-448B-A077-47B318DAF9DB}"/>
          </ac:picMkLst>
        </pc:picChg>
      </pc:sldChg>
      <pc:sldChg chg="addSp delSp modSp add mod">
        <pc:chgData name="Pasi Sorjonen" userId="af9ad459-762f-4f9b-af1f-e08ba050b57c" providerId="ADAL" clId="{A20D2620-9716-4FB7-AA21-A88ADC4A5BF0}" dt="2021-03-30T09:48:08.336" v="20"/>
        <pc:sldMkLst>
          <pc:docMk/>
          <pc:sldMk cId="1132927145" sldId="418"/>
        </pc:sldMkLst>
        <pc:spChg chg="add del">
          <ac:chgData name="Pasi Sorjonen" userId="af9ad459-762f-4f9b-af1f-e08ba050b57c" providerId="ADAL" clId="{A20D2620-9716-4FB7-AA21-A88ADC4A5BF0}" dt="2021-03-30T09:48:08.336" v="20"/>
          <ac:spMkLst>
            <pc:docMk/>
            <pc:sldMk cId="1132927145" sldId="418"/>
            <ac:spMk id="4" creationId="{C9D12987-E275-4E8D-9BE0-42E1B5B527B1}"/>
          </ac:spMkLst>
        </pc:spChg>
        <pc:spChg chg="add del mod">
          <ac:chgData name="Pasi Sorjonen" userId="af9ad459-762f-4f9b-af1f-e08ba050b57c" providerId="ADAL" clId="{A20D2620-9716-4FB7-AA21-A88ADC4A5BF0}" dt="2021-03-30T08:14:33.218" v="10" actId="478"/>
          <ac:spMkLst>
            <pc:docMk/>
            <pc:sldMk cId="1132927145" sldId="418"/>
            <ac:spMk id="6" creationId="{723F7DE4-EB94-4925-8EC8-98891EDAD912}"/>
          </ac:spMkLst>
        </pc:spChg>
        <pc:picChg chg="add mod">
          <ac:chgData name="Pasi Sorjonen" userId="af9ad459-762f-4f9b-af1f-e08ba050b57c" providerId="ADAL" clId="{A20D2620-9716-4FB7-AA21-A88ADC4A5BF0}" dt="2021-03-30T09:48:08.336" v="20"/>
          <ac:picMkLst>
            <pc:docMk/>
            <pc:sldMk cId="1132927145" sldId="418"/>
            <ac:picMk id="3" creationId="{4FF52CA6-6B78-4AA5-88A4-277731534F10}"/>
          </ac:picMkLst>
        </pc:picChg>
        <pc:picChg chg="add del mod">
          <ac:chgData name="Pasi Sorjonen" userId="af9ad459-762f-4f9b-af1f-e08ba050b57c" providerId="ADAL" clId="{A20D2620-9716-4FB7-AA21-A88ADC4A5BF0}" dt="2021-03-30T08:14:38.421" v="11"/>
          <ac:picMkLst>
            <pc:docMk/>
            <pc:sldMk cId="1132927145" sldId="418"/>
            <ac:picMk id="3" creationId="{5F9C62AC-7028-4800-AE69-63A45BDFFE2A}"/>
          </ac:picMkLst>
        </pc:picChg>
        <pc:picChg chg="add del mod">
          <ac:chgData name="Pasi Sorjonen" userId="af9ad459-762f-4f9b-af1f-e08ba050b57c" providerId="ADAL" clId="{A20D2620-9716-4FB7-AA21-A88ADC4A5BF0}" dt="2021-03-30T08:14:27.629" v="9"/>
          <ac:picMkLst>
            <pc:docMk/>
            <pc:sldMk cId="1132927145" sldId="418"/>
            <ac:picMk id="7" creationId="{8308DEEF-815B-4BD8-A661-FE42154D700A}"/>
          </ac:picMkLst>
        </pc:picChg>
      </pc:sldChg>
      <pc:sldChg chg="addSp delSp modSp add">
        <pc:chgData name="Pasi Sorjonen" userId="af9ad459-762f-4f9b-af1f-e08ba050b57c" providerId="ADAL" clId="{A20D2620-9716-4FB7-AA21-A88ADC4A5BF0}" dt="2021-03-30T09:50:11.579" v="21"/>
        <pc:sldMkLst>
          <pc:docMk/>
          <pc:sldMk cId="948230496" sldId="419"/>
        </pc:sldMkLst>
        <pc:spChg chg="del">
          <ac:chgData name="Pasi Sorjonen" userId="af9ad459-762f-4f9b-af1f-e08ba050b57c" providerId="ADAL" clId="{A20D2620-9716-4FB7-AA21-A88ADC4A5BF0}" dt="2021-03-30T09:50:11.579" v="21"/>
          <ac:spMkLst>
            <pc:docMk/>
            <pc:sldMk cId="948230496" sldId="419"/>
            <ac:spMk id="4" creationId="{C9D12987-E275-4E8D-9BE0-42E1B5B527B1}"/>
          </ac:spMkLst>
        </pc:spChg>
        <pc:picChg chg="add mod">
          <ac:chgData name="Pasi Sorjonen" userId="af9ad459-762f-4f9b-af1f-e08ba050b57c" providerId="ADAL" clId="{A20D2620-9716-4FB7-AA21-A88ADC4A5BF0}" dt="2021-03-30T09:50:11.579" v="21"/>
          <ac:picMkLst>
            <pc:docMk/>
            <pc:sldMk cId="948230496" sldId="419"/>
            <ac:picMk id="3" creationId="{20D94EE4-03B9-4B53-9AAE-32FE4B5C9272}"/>
          </ac:picMkLst>
        </pc:picChg>
      </pc:sldChg>
      <pc:sldChg chg="addSp delSp modSp add">
        <pc:chgData name="Pasi Sorjonen" userId="af9ad459-762f-4f9b-af1f-e08ba050b57c" providerId="ADAL" clId="{A20D2620-9716-4FB7-AA21-A88ADC4A5BF0}" dt="2021-03-30T09:51:51.273" v="22"/>
        <pc:sldMkLst>
          <pc:docMk/>
          <pc:sldMk cId="631130022" sldId="420"/>
        </pc:sldMkLst>
        <pc:spChg chg="del">
          <ac:chgData name="Pasi Sorjonen" userId="af9ad459-762f-4f9b-af1f-e08ba050b57c" providerId="ADAL" clId="{A20D2620-9716-4FB7-AA21-A88ADC4A5BF0}" dt="2021-03-30T09:51:51.273" v="22"/>
          <ac:spMkLst>
            <pc:docMk/>
            <pc:sldMk cId="631130022" sldId="420"/>
            <ac:spMk id="4" creationId="{C9D12987-E275-4E8D-9BE0-42E1B5B527B1}"/>
          </ac:spMkLst>
        </pc:spChg>
        <pc:picChg chg="add mod">
          <ac:chgData name="Pasi Sorjonen" userId="af9ad459-762f-4f9b-af1f-e08ba050b57c" providerId="ADAL" clId="{A20D2620-9716-4FB7-AA21-A88ADC4A5BF0}" dt="2021-03-30T09:51:51.273" v="22"/>
          <ac:picMkLst>
            <pc:docMk/>
            <pc:sldMk cId="631130022" sldId="420"/>
            <ac:picMk id="3" creationId="{A11D99DF-08AB-4099-B68B-DCABFBBD3E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6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B785DCA-0C61-4D3F-BCF2-8EC91C4E22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6914" y="419149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414DB57-175D-4D6C-A581-5B54686C8452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517F3AE-B570-448B-A077-47B318DAF9D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26913" y="428980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E26072F-49D7-47EC-BFBE-2E48742BD3E1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4FF52CA6-6B78-4AA5-88A4-277731534F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36744" y="428981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945D1EA-B8C5-4BBA-B30C-4323FB7734F4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20D94EE4-03B9-4B53-9AAE-32FE4B5C927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6410" y="428981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6F1EC1D-6F31-4FDA-96FE-84A7C846F821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A11D99DF-08AB-4099-B68B-DCABFBBD3E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07247" y="409316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B449E01-D5A7-4F76-A0F5-89F5657D34B3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93E6830-01F2-45B1-A2B4-B040F735B7B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7" y="428981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78CCD01-0D03-4FDB-91AC-C4585F230195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0E08628-8B4E-4C36-A728-9B399FC32A5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6" y="428981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FB52D52-A249-4029-A67F-229282334F73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710791A-EC6D-442F-AD8B-4861CF78A12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6" y="419149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6E34446-4A4D-4312-9E33-788F5E3AFBC3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C81CEC1-E659-4565-B600-0D556D8AA1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8" y="419149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5733946-3105-4766-B33B-EDC75F1F476F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E2E3860-0AE8-4F1F-A72E-9E36495265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8" y="409316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975616E-3320-49F2-8E1C-D38C8448586B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8580D5C-D885-42B4-91A6-7CC8029ADC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9" y="419147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28C6E20-ECEA-4010-AF84-19FA72D16A5C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C1B81E1-0F07-47F3-86E4-91166FFB0DB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6" y="409316"/>
            <a:ext cx="9904689" cy="624983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875FFAA-B0EE-46C8-8C08-968FA8CB9F21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E200AF1-1300-4228-93A1-91259D2EDFA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9" y="409316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33CF1D0-DBAD-4EAC-A801-D9F3C98C3603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AA06983-B22F-4C49-91C5-E585DD7711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8" y="428981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5B5B491-17D5-4F72-AA9C-DB56B4A1EF4A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8848498-087F-4CA6-908D-A81424462A3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4" y="409316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F937496-C583-466D-9B10-1E847195832F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D8646FA-6299-49D4-AC5C-B661FFEA3F4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6408" y="409316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F9BAEC2-C2BA-4CF4-8F65-CFF1F2D3D3AB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3D25826-D5B8-4E12-A0FF-498146607E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6" y="428981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993A13A-AF70-428C-AE2B-65C9D81633EF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93096EB-5FEB-4184-8223-0AAF0AE580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8" y="419149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D8A2168-EDFD-4422-B9C5-A34EDD8744E9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66DD261-5C13-4A7B-9611-682F2CA300B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5" y="409316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178AC21-A656-4E0C-96BC-73959701A9E9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E0EE38-06CE-4D1D-A7FD-3EA545D5E1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5" y="428982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6C20965-26D7-4203-AE47-033B0C1B5913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567AB0D-5124-4DF8-BBD4-50CA1DDC8A9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9" y="419148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E0E1832-61BF-4C6F-B76A-BB379F77CB93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EDD37EA-B68B-4ADD-8755-E158CE1BA5C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7" y="419147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CB02D6D-87EC-45E7-A0D6-B11E1C832D0B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0BF683C5-AA4E-4690-BADB-C3EEC3D44AD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8" y="409316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DC351E6-8BEF-4AEF-9730-2200E48AB6A6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F492C33-046A-4018-8E95-8C20D64D212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5" y="428979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18FC7AC-35E2-47E5-B468-CC968F1505E3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AC97B7C-1AA7-4BEA-BD03-73D0F8A3D8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6410" y="419151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216AC15-6ED2-4367-868C-F2FB01FC3820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A6FBDA2-BA04-49D5-A7E1-7A2A4503B4A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81" y="428981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50CED23-A2FC-4D8E-BFA1-FA8018C91163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A3822A1-2F94-4BEE-B18C-FFA271BE7CB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5" y="419147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CD566F3-31DA-4686-B4F9-3D56D9F92011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86F7FE-9097-463E-BB4E-E40C270C3F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6" y="419149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464DD58-9949-4AD3-A30B-E53EA887EF21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83A7D34-180F-4727-A9F4-5C8040F30B7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8" y="409316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E63190F-0D6D-49EF-A92E-AAEEEFB2491F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AAF04E2-0A05-475A-81DA-117F986461C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6410" y="428981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166A6A7-00C4-47E3-8736-27CB84A58F64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CCC466F-9F5A-4A7E-9E34-BF20FC58C51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6" y="419148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BF5B020-341B-4149-88E1-32B7E99A1324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C605BB7-BCE7-4487-AB6C-14B1FD2335D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5" y="419149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0C83E76-3B7F-4413-9555-F4A2A1C2C888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1F64B23-2C2F-4480-BBDA-EFB69154B4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8" y="409316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9817104-97CB-4F49-B222-29F912C640F4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BE4EFBB-33DF-4A57-8B04-420988AE28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8" y="409316"/>
            <a:ext cx="9904689" cy="624983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F42825E-25D9-4EFC-A5A5-2C503433FA35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F408538-1DDA-4F2C-AA61-9215F042802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6578" y="438813"/>
            <a:ext cx="9904689" cy="624983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032A35A-E5B3-416A-B816-F61644D1390C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F94FC9A-B7BE-4ACE-A5D4-EA660BED895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7248" y="428980"/>
            <a:ext cx="9904689" cy="624983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8F94F83-C0BC-4495-B282-4E4B4351ABE9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E90E6B1-308F-4DAA-BE11-3291AD673AD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17080" y="399484"/>
            <a:ext cx="9904689" cy="624983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A1D7B70-4897-4EA8-8244-F2BB601D5EFD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6B8640B-87C7-450F-AB15-EF5F682BB66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744" y="428981"/>
            <a:ext cx="9904689" cy="62498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6C9F1CC-D0A9-4953-A62C-973B5E11C41A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0F7468C-F6C1-407B-99D5-4CBD38428F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28333" y="422068"/>
            <a:ext cx="9904689" cy="624983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A661E93-6347-4358-8A8A-042474BFBC17}"/>
              </a:ext>
            </a:extLst>
          </p:cNvPr>
          <p:cNvSpPr txBox="1"/>
          <p:nvPr/>
        </p:nvSpPr>
        <p:spPr>
          <a:xfrm>
            <a:off x="6819243" y="6486030"/>
            <a:ext cx="32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Päivitetty: 31.3.2021</a:t>
            </a:r>
          </a:p>
        </p:txBody>
      </p:sp>
    </p:spTree>
    <p:extLst>
      <p:ext uri="{BB962C8B-B14F-4D97-AF65-F5344CB8AC3E}">
        <p14:creationId xmlns:p14="http://schemas.microsoft.com/office/powerpoint/2010/main" val="90084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1" ma:contentTypeDescription="Luo uusi asiakirja." ma:contentTypeScope="" ma:versionID="6e31ce06c63eb6552382b1ada97ed565">
  <xsd:schema xmlns:xsd="http://www.w3.org/2001/XMLSchema" xmlns:xs="http://www.w3.org/2001/XMLSchema" xmlns:p="http://schemas.microsoft.com/office/2006/metadata/properties" xmlns:ns2="71839f1a-8ccd-4e72-9a4a-398ef249ab1b" xmlns:ns3="7273a5e7-f1aa-498f-8bfa-4c2f3b7ed9e7" targetNamespace="http://schemas.microsoft.com/office/2006/metadata/properties" ma:root="true" ma:fieldsID="a9bbd0d0ace6a5b61feab7f84f43c7dd" ns2:_="" ns3:_="">
    <xsd:import namespace="71839f1a-8ccd-4e72-9a4a-398ef249ab1b"/>
    <xsd:import namespace="7273a5e7-f1aa-498f-8bfa-4c2f3b7ed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64E937-91CB-422F-9681-A4CAF22BFA06}"/>
</file>

<file path=customXml/itemProps2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3840</TotalTime>
  <Words>122</Words>
  <Application>Microsoft Office PowerPoint</Application>
  <PresentationFormat>Laajakuva</PresentationFormat>
  <Paragraphs>44</Paragraphs>
  <Slides>39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3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17</cp:revision>
  <cp:lastPrinted>2020-02-28T07:57:12Z</cp:lastPrinted>
  <dcterms:created xsi:type="dcterms:W3CDTF">2018-03-20T15:15:04Z</dcterms:created>
  <dcterms:modified xsi:type="dcterms:W3CDTF">2021-03-31T08:24:45Z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