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  <p:sldMasterId id="2147483696" r:id="rId5"/>
  </p:sldMasterIdLst>
  <p:notesMasterIdLst>
    <p:notesMasterId r:id="rId37"/>
  </p:notesMasterIdLst>
  <p:sldIdLst>
    <p:sldId id="385" r:id="rId6"/>
    <p:sldId id="384" r:id="rId7"/>
    <p:sldId id="382" r:id="rId8"/>
    <p:sldId id="380" r:id="rId9"/>
    <p:sldId id="381" r:id="rId10"/>
    <p:sldId id="389" r:id="rId11"/>
    <p:sldId id="386" r:id="rId12"/>
    <p:sldId id="383" r:id="rId13"/>
    <p:sldId id="387" r:id="rId14"/>
    <p:sldId id="388" r:id="rId15"/>
    <p:sldId id="379" r:id="rId16"/>
    <p:sldId id="363" r:id="rId17"/>
    <p:sldId id="362" r:id="rId18"/>
    <p:sldId id="378" r:id="rId19"/>
    <p:sldId id="377" r:id="rId20"/>
    <p:sldId id="356" r:id="rId21"/>
    <p:sldId id="373" r:id="rId22"/>
    <p:sldId id="355" r:id="rId23"/>
    <p:sldId id="343" r:id="rId24"/>
    <p:sldId id="376" r:id="rId25"/>
    <p:sldId id="375" r:id="rId26"/>
    <p:sldId id="330" r:id="rId27"/>
    <p:sldId id="372" r:id="rId28"/>
    <p:sldId id="331" r:id="rId29"/>
    <p:sldId id="336" r:id="rId30"/>
    <p:sldId id="337" r:id="rId31"/>
    <p:sldId id="339" r:id="rId32"/>
    <p:sldId id="340" r:id="rId33"/>
    <p:sldId id="342" r:id="rId34"/>
    <p:sldId id="346" r:id="rId35"/>
    <p:sldId id="347" r:id="rId36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AD"/>
    <a:srgbClr val="0046AD"/>
    <a:srgbClr val="A0C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70B8E0-4077-458C-A442-C18693258A17}" v="31" dt="2021-09-21T08:49:44.8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94595" autoAdjust="0"/>
  </p:normalViewPr>
  <p:slideViewPr>
    <p:cSldViewPr snapToGrid="0" snapToObjects="1">
      <p:cViewPr varScale="1">
        <p:scale>
          <a:sx n="78" d="100"/>
          <a:sy n="78" d="100"/>
        </p:scale>
        <p:origin x="5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i Sorjonen" userId="af9ad459-762f-4f9b-af1f-e08ba050b57c" providerId="ADAL" clId="{8570B8E0-4077-458C-A442-C18693258A17}"/>
    <pc:docChg chg="custSel modSld">
      <pc:chgData name="Pasi Sorjonen" userId="af9ad459-762f-4f9b-af1f-e08ba050b57c" providerId="ADAL" clId="{8570B8E0-4077-458C-A442-C18693258A17}" dt="2021-09-21T08:49:44.845" v="61"/>
      <pc:docMkLst>
        <pc:docMk/>
      </pc:docMkLst>
      <pc:sldChg chg="addSp delSp modSp mod">
        <pc:chgData name="Pasi Sorjonen" userId="af9ad459-762f-4f9b-af1f-e08ba050b57c" providerId="ADAL" clId="{8570B8E0-4077-458C-A442-C18693258A17}" dt="2021-09-21T08:35:47.321" v="33"/>
        <pc:sldMkLst>
          <pc:docMk/>
          <pc:sldMk cId="4103366826" sldId="330"/>
        </pc:sldMkLst>
        <pc:spChg chg="add del mod">
          <ac:chgData name="Pasi Sorjonen" userId="af9ad459-762f-4f9b-af1f-e08ba050b57c" providerId="ADAL" clId="{8570B8E0-4077-458C-A442-C18693258A17}" dt="2021-09-21T08:35:47.321" v="33"/>
          <ac:spMkLst>
            <pc:docMk/>
            <pc:sldMk cId="4103366826" sldId="330"/>
            <ac:spMk id="4" creationId="{176A0850-A7BC-45ED-8CBD-1C8F53447FF6}"/>
          </ac:spMkLst>
        </pc:spChg>
        <pc:picChg chg="add mod">
          <ac:chgData name="Pasi Sorjonen" userId="af9ad459-762f-4f9b-af1f-e08ba050b57c" providerId="ADAL" clId="{8570B8E0-4077-458C-A442-C18693258A17}" dt="2021-09-21T08:35:47.321" v="33"/>
          <ac:picMkLst>
            <pc:docMk/>
            <pc:sldMk cId="4103366826" sldId="330"/>
            <ac:picMk id="5" creationId="{0A77AB1A-D147-4990-8AFB-1A8F21158B9B}"/>
          </ac:picMkLst>
        </pc:picChg>
        <pc:picChg chg="del">
          <ac:chgData name="Pasi Sorjonen" userId="af9ad459-762f-4f9b-af1f-e08ba050b57c" providerId="ADAL" clId="{8570B8E0-4077-458C-A442-C18693258A17}" dt="2021-09-21T08:35:43.452" v="32" actId="478"/>
          <ac:picMkLst>
            <pc:docMk/>
            <pc:sldMk cId="4103366826" sldId="330"/>
            <ac:picMk id="6" creationId="{9DB8555C-BD3C-44E6-A4DA-0C87A268A517}"/>
          </ac:picMkLst>
        </pc:picChg>
      </pc:sldChg>
      <pc:sldChg chg="addSp delSp modSp mod">
        <pc:chgData name="Pasi Sorjonen" userId="af9ad459-762f-4f9b-af1f-e08ba050b57c" providerId="ADAL" clId="{8570B8E0-4077-458C-A442-C18693258A17}" dt="2021-09-21T08:36:33.104" v="37"/>
        <pc:sldMkLst>
          <pc:docMk/>
          <pc:sldMk cId="2164221323" sldId="331"/>
        </pc:sldMkLst>
        <pc:spChg chg="add del mod">
          <ac:chgData name="Pasi Sorjonen" userId="af9ad459-762f-4f9b-af1f-e08ba050b57c" providerId="ADAL" clId="{8570B8E0-4077-458C-A442-C18693258A17}" dt="2021-09-21T08:36:33.104" v="37"/>
          <ac:spMkLst>
            <pc:docMk/>
            <pc:sldMk cId="2164221323" sldId="331"/>
            <ac:spMk id="4" creationId="{25B26F1B-7704-4555-B815-9817A93F4C15}"/>
          </ac:spMkLst>
        </pc:spChg>
        <pc:picChg chg="add mod">
          <ac:chgData name="Pasi Sorjonen" userId="af9ad459-762f-4f9b-af1f-e08ba050b57c" providerId="ADAL" clId="{8570B8E0-4077-458C-A442-C18693258A17}" dt="2021-09-21T08:36:33.104" v="37"/>
          <ac:picMkLst>
            <pc:docMk/>
            <pc:sldMk cId="2164221323" sldId="331"/>
            <ac:picMk id="5" creationId="{887E276C-3250-4FE5-BFA7-211E6123E047}"/>
          </ac:picMkLst>
        </pc:picChg>
        <pc:picChg chg="del">
          <ac:chgData name="Pasi Sorjonen" userId="af9ad459-762f-4f9b-af1f-e08ba050b57c" providerId="ADAL" clId="{8570B8E0-4077-458C-A442-C18693258A17}" dt="2021-09-21T08:36:29.639" v="36" actId="478"/>
          <ac:picMkLst>
            <pc:docMk/>
            <pc:sldMk cId="2164221323" sldId="331"/>
            <ac:picMk id="6" creationId="{26262750-CABE-494C-B44B-786EA4791FEA}"/>
          </ac:picMkLst>
        </pc:picChg>
      </pc:sldChg>
      <pc:sldChg chg="addSp delSp modSp mod">
        <pc:chgData name="Pasi Sorjonen" userId="af9ad459-762f-4f9b-af1f-e08ba050b57c" providerId="ADAL" clId="{8570B8E0-4077-458C-A442-C18693258A17}" dt="2021-09-21T08:36:59.845" v="39"/>
        <pc:sldMkLst>
          <pc:docMk/>
          <pc:sldMk cId="597852646" sldId="336"/>
        </pc:sldMkLst>
        <pc:spChg chg="add del mod">
          <ac:chgData name="Pasi Sorjonen" userId="af9ad459-762f-4f9b-af1f-e08ba050b57c" providerId="ADAL" clId="{8570B8E0-4077-458C-A442-C18693258A17}" dt="2021-09-21T08:36:59.845" v="39"/>
          <ac:spMkLst>
            <pc:docMk/>
            <pc:sldMk cId="597852646" sldId="336"/>
            <ac:spMk id="4" creationId="{8E7FC24E-6CB3-45E0-9BC0-BD5571AADEF8}"/>
          </ac:spMkLst>
        </pc:spChg>
        <pc:picChg chg="del">
          <ac:chgData name="Pasi Sorjonen" userId="af9ad459-762f-4f9b-af1f-e08ba050b57c" providerId="ADAL" clId="{8570B8E0-4077-458C-A442-C18693258A17}" dt="2021-09-21T08:36:56.248" v="38" actId="478"/>
          <ac:picMkLst>
            <pc:docMk/>
            <pc:sldMk cId="597852646" sldId="336"/>
            <ac:picMk id="5" creationId="{D0E60BDB-91BB-4E31-9F55-8AEBD0A05FF4}"/>
          </ac:picMkLst>
        </pc:picChg>
        <pc:picChg chg="add mod">
          <ac:chgData name="Pasi Sorjonen" userId="af9ad459-762f-4f9b-af1f-e08ba050b57c" providerId="ADAL" clId="{8570B8E0-4077-458C-A442-C18693258A17}" dt="2021-09-21T08:36:59.845" v="39"/>
          <ac:picMkLst>
            <pc:docMk/>
            <pc:sldMk cId="597852646" sldId="336"/>
            <ac:picMk id="6" creationId="{B2B7FBC5-0EE2-4422-A654-638CB3C6443A}"/>
          </ac:picMkLst>
        </pc:picChg>
      </pc:sldChg>
      <pc:sldChg chg="addSp delSp modSp mod">
        <pc:chgData name="Pasi Sorjonen" userId="af9ad459-762f-4f9b-af1f-e08ba050b57c" providerId="ADAL" clId="{8570B8E0-4077-458C-A442-C18693258A17}" dt="2021-09-21T08:37:23.420" v="41"/>
        <pc:sldMkLst>
          <pc:docMk/>
          <pc:sldMk cId="1679745194" sldId="337"/>
        </pc:sldMkLst>
        <pc:spChg chg="add del mod">
          <ac:chgData name="Pasi Sorjonen" userId="af9ad459-762f-4f9b-af1f-e08ba050b57c" providerId="ADAL" clId="{8570B8E0-4077-458C-A442-C18693258A17}" dt="2021-09-21T08:37:23.420" v="41"/>
          <ac:spMkLst>
            <pc:docMk/>
            <pc:sldMk cId="1679745194" sldId="337"/>
            <ac:spMk id="4" creationId="{757E577A-21CC-49F6-8827-5BF65891D0BE}"/>
          </ac:spMkLst>
        </pc:spChg>
        <pc:picChg chg="del">
          <ac:chgData name="Pasi Sorjonen" userId="af9ad459-762f-4f9b-af1f-e08ba050b57c" providerId="ADAL" clId="{8570B8E0-4077-458C-A442-C18693258A17}" dt="2021-09-21T08:37:20.300" v="40" actId="478"/>
          <ac:picMkLst>
            <pc:docMk/>
            <pc:sldMk cId="1679745194" sldId="337"/>
            <ac:picMk id="5" creationId="{5B017F8A-2C78-4B3C-ABA5-E5AF77870BBE}"/>
          </ac:picMkLst>
        </pc:picChg>
        <pc:picChg chg="add mod">
          <ac:chgData name="Pasi Sorjonen" userId="af9ad459-762f-4f9b-af1f-e08ba050b57c" providerId="ADAL" clId="{8570B8E0-4077-458C-A442-C18693258A17}" dt="2021-09-21T08:37:23.420" v="41"/>
          <ac:picMkLst>
            <pc:docMk/>
            <pc:sldMk cId="1679745194" sldId="337"/>
            <ac:picMk id="6" creationId="{A2EE04CB-745E-4D95-AF1C-39A4DF78300D}"/>
          </ac:picMkLst>
        </pc:picChg>
      </pc:sldChg>
      <pc:sldChg chg="addSp delSp modSp mod">
        <pc:chgData name="Pasi Sorjonen" userId="af9ad459-762f-4f9b-af1f-e08ba050b57c" providerId="ADAL" clId="{8570B8E0-4077-458C-A442-C18693258A17}" dt="2021-09-21T08:37:53.544" v="43"/>
        <pc:sldMkLst>
          <pc:docMk/>
          <pc:sldMk cId="2173700670" sldId="339"/>
        </pc:sldMkLst>
        <pc:spChg chg="add del mod">
          <ac:chgData name="Pasi Sorjonen" userId="af9ad459-762f-4f9b-af1f-e08ba050b57c" providerId="ADAL" clId="{8570B8E0-4077-458C-A442-C18693258A17}" dt="2021-09-21T08:37:53.544" v="43"/>
          <ac:spMkLst>
            <pc:docMk/>
            <pc:sldMk cId="2173700670" sldId="339"/>
            <ac:spMk id="4" creationId="{4748A325-FA9C-45DA-87D0-096630A80BDF}"/>
          </ac:spMkLst>
        </pc:spChg>
        <pc:picChg chg="add mod">
          <ac:chgData name="Pasi Sorjonen" userId="af9ad459-762f-4f9b-af1f-e08ba050b57c" providerId="ADAL" clId="{8570B8E0-4077-458C-A442-C18693258A17}" dt="2021-09-21T08:37:53.544" v="43"/>
          <ac:picMkLst>
            <pc:docMk/>
            <pc:sldMk cId="2173700670" sldId="339"/>
            <ac:picMk id="5" creationId="{F8ACC6CF-92E2-4847-BCDC-3EEE4E382A27}"/>
          </ac:picMkLst>
        </pc:picChg>
        <pc:picChg chg="del">
          <ac:chgData name="Pasi Sorjonen" userId="af9ad459-762f-4f9b-af1f-e08ba050b57c" providerId="ADAL" clId="{8570B8E0-4077-458C-A442-C18693258A17}" dt="2021-09-21T08:37:50.368" v="42" actId="478"/>
          <ac:picMkLst>
            <pc:docMk/>
            <pc:sldMk cId="2173700670" sldId="339"/>
            <ac:picMk id="6" creationId="{E6DDCDED-4AB9-4E9E-8C71-1B8428B08B6D}"/>
          </ac:picMkLst>
        </pc:picChg>
      </pc:sldChg>
      <pc:sldChg chg="addSp delSp modSp mod">
        <pc:chgData name="Pasi Sorjonen" userId="af9ad459-762f-4f9b-af1f-e08ba050b57c" providerId="ADAL" clId="{8570B8E0-4077-458C-A442-C18693258A17}" dt="2021-09-21T08:38:14.759" v="45"/>
        <pc:sldMkLst>
          <pc:docMk/>
          <pc:sldMk cId="181581781" sldId="340"/>
        </pc:sldMkLst>
        <pc:spChg chg="add del mod">
          <ac:chgData name="Pasi Sorjonen" userId="af9ad459-762f-4f9b-af1f-e08ba050b57c" providerId="ADAL" clId="{8570B8E0-4077-458C-A442-C18693258A17}" dt="2021-09-21T08:38:14.759" v="45"/>
          <ac:spMkLst>
            <pc:docMk/>
            <pc:sldMk cId="181581781" sldId="340"/>
            <ac:spMk id="4" creationId="{B7E77550-FA4C-40CB-9A39-B836E405FE5B}"/>
          </ac:spMkLst>
        </pc:spChg>
        <pc:picChg chg="add mod">
          <ac:chgData name="Pasi Sorjonen" userId="af9ad459-762f-4f9b-af1f-e08ba050b57c" providerId="ADAL" clId="{8570B8E0-4077-458C-A442-C18693258A17}" dt="2021-09-21T08:38:14.759" v="45"/>
          <ac:picMkLst>
            <pc:docMk/>
            <pc:sldMk cId="181581781" sldId="340"/>
            <ac:picMk id="5" creationId="{E016A186-6CD7-4A16-936A-5CD95DD5FB6E}"/>
          </ac:picMkLst>
        </pc:picChg>
        <pc:picChg chg="del">
          <ac:chgData name="Pasi Sorjonen" userId="af9ad459-762f-4f9b-af1f-e08ba050b57c" providerId="ADAL" clId="{8570B8E0-4077-458C-A442-C18693258A17}" dt="2021-09-21T08:38:10.723" v="44" actId="478"/>
          <ac:picMkLst>
            <pc:docMk/>
            <pc:sldMk cId="181581781" sldId="340"/>
            <ac:picMk id="6" creationId="{C498E8CD-5301-4515-BF6C-4E4134308616}"/>
          </ac:picMkLst>
        </pc:picChg>
      </pc:sldChg>
      <pc:sldChg chg="addSp delSp modSp mod">
        <pc:chgData name="Pasi Sorjonen" userId="af9ad459-762f-4f9b-af1f-e08ba050b57c" providerId="ADAL" clId="{8570B8E0-4077-458C-A442-C18693258A17}" dt="2021-09-21T08:38:39.955" v="47"/>
        <pc:sldMkLst>
          <pc:docMk/>
          <pc:sldMk cId="2807749963" sldId="342"/>
        </pc:sldMkLst>
        <pc:spChg chg="add del mod">
          <ac:chgData name="Pasi Sorjonen" userId="af9ad459-762f-4f9b-af1f-e08ba050b57c" providerId="ADAL" clId="{8570B8E0-4077-458C-A442-C18693258A17}" dt="2021-09-21T08:38:39.955" v="47"/>
          <ac:spMkLst>
            <pc:docMk/>
            <pc:sldMk cId="2807749963" sldId="342"/>
            <ac:spMk id="4" creationId="{5BC4DC24-0E10-412A-8FFC-5DAF26BFACA8}"/>
          </ac:spMkLst>
        </pc:spChg>
        <pc:picChg chg="del">
          <ac:chgData name="Pasi Sorjonen" userId="af9ad459-762f-4f9b-af1f-e08ba050b57c" providerId="ADAL" clId="{8570B8E0-4077-458C-A442-C18693258A17}" dt="2021-09-21T08:38:36.485" v="46" actId="478"/>
          <ac:picMkLst>
            <pc:docMk/>
            <pc:sldMk cId="2807749963" sldId="342"/>
            <ac:picMk id="5" creationId="{C1DFE1E4-A448-43A4-B986-B78D54A329D5}"/>
          </ac:picMkLst>
        </pc:picChg>
        <pc:picChg chg="add mod">
          <ac:chgData name="Pasi Sorjonen" userId="af9ad459-762f-4f9b-af1f-e08ba050b57c" providerId="ADAL" clId="{8570B8E0-4077-458C-A442-C18693258A17}" dt="2021-09-21T08:38:39.955" v="47"/>
          <ac:picMkLst>
            <pc:docMk/>
            <pc:sldMk cId="2807749963" sldId="342"/>
            <ac:picMk id="6" creationId="{9EDB7480-9C1D-45B0-81CD-CC81037ECC23}"/>
          </ac:picMkLst>
        </pc:picChg>
      </pc:sldChg>
      <pc:sldChg chg="addSp delSp modSp mod">
        <pc:chgData name="Pasi Sorjonen" userId="af9ad459-762f-4f9b-af1f-e08ba050b57c" providerId="ADAL" clId="{8570B8E0-4077-458C-A442-C18693258A17}" dt="2021-09-21T08:34:23.260" v="27"/>
        <pc:sldMkLst>
          <pc:docMk/>
          <pc:sldMk cId="3333501075" sldId="343"/>
        </pc:sldMkLst>
        <pc:spChg chg="add del mod">
          <ac:chgData name="Pasi Sorjonen" userId="af9ad459-762f-4f9b-af1f-e08ba050b57c" providerId="ADAL" clId="{8570B8E0-4077-458C-A442-C18693258A17}" dt="2021-09-21T08:34:23.260" v="27"/>
          <ac:spMkLst>
            <pc:docMk/>
            <pc:sldMk cId="3333501075" sldId="343"/>
            <ac:spMk id="4" creationId="{78465B73-B42F-4644-AC5B-BF9BE1755368}"/>
          </ac:spMkLst>
        </pc:spChg>
        <pc:picChg chg="add mod">
          <ac:chgData name="Pasi Sorjonen" userId="af9ad459-762f-4f9b-af1f-e08ba050b57c" providerId="ADAL" clId="{8570B8E0-4077-458C-A442-C18693258A17}" dt="2021-09-21T08:34:23.260" v="27"/>
          <ac:picMkLst>
            <pc:docMk/>
            <pc:sldMk cId="3333501075" sldId="343"/>
            <ac:picMk id="5" creationId="{7BC0D3C6-9337-4D33-A741-C26ACD2A134D}"/>
          </ac:picMkLst>
        </pc:picChg>
        <pc:picChg chg="del">
          <ac:chgData name="Pasi Sorjonen" userId="af9ad459-762f-4f9b-af1f-e08ba050b57c" providerId="ADAL" clId="{8570B8E0-4077-458C-A442-C18693258A17}" dt="2021-09-21T08:34:19.678" v="26" actId="478"/>
          <ac:picMkLst>
            <pc:docMk/>
            <pc:sldMk cId="3333501075" sldId="343"/>
            <ac:picMk id="6" creationId="{B8FF234A-8311-4DCE-B840-4EE749A20E70}"/>
          </ac:picMkLst>
        </pc:picChg>
      </pc:sldChg>
      <pc:sldChg chg="addSp delSp modSp mod">
        <pc:chgData name="Pasi Sorjonen" userId="af9ad459-762f-4f9b-af1f-e08ba050b57c" providerId="ADAL" clId="{8570B8E0-4077-458C-A442-C18693258A17}" dt="2021-09-21T08:39:01.273" v="49"/>
        <pc:sldMkLst>
          <pc:docMk/>
          <pc:sldMk cId="1425977161" sldId="346"/>
        </pc:sldMkLst>
        <pc:spChg chg="add del mod">
          <ac:chgData name="Pasi Sorjonen" userId="af9ad459-762f-4f9b-af1f-e08ba050b57c" providerId="ADAL" clId="{8570B8E0-4077-458C-A442-C18693258A17}" dt="2021-09-21T08:39:01.273" v="49"/>
          <ac:spMkLst>
            <pc:docMk/>
            <pc:sldMk cId="1425977161" sldId="346"/>
            <ac:spMk id="4" creationId="{F8A6360C-CA9C-4FF9-B9F7-B9DB36F11ACE}"/>
          </ac:spMkLst>
        </pc:spChg>
        <pc:picChg chg="add mod">
          <ac:chgData name="Pasi Sorjonen" userId="af9ad459-762f-4f9b-af1f-e08ba050b57c" providerId="ADAL" clId="{8570B8E0-4077-458C-A442-C18693258A17}" dt="2021-09-21T08:39:01.273" v="49"/>
          <ac:picMkLst>
            <pc:docMk/>
            <pc:sldMk cId="1425977161" sldId="346"/>
            <ac:picMk id="5" creationId="{A0163FF9-5E43-499E-AD57-965168946D0D}"/>
          </ac:picMkLst>
        </pc:picChg>
        <pc:picChg chg="del">
          <ac:chgData name="Pasi Sorjonen" userId="af9ad459-762f-4f9b-af1f-e08ba050b57c" providerId="ADAL" clId="{8570B8E0-4077-458C-A442-C18693258A17}" dt="2021-09-21T08:38:57.788" v="48" actId="478"/>
          <ac:picMkLst>
            <pc:docMk/>
            <pc:sldMk cId="1425977161" sldId="346"/>
            <ac:picMk id="6" creationId="{74F9F037-2157-4BA1-9FC0-CC664B982BA3}"/>
          </ac:picMkLst>
        </pc:picChg>
      </pc:sldChg>
      <pc:sldChg chg="addSp delSp modSp mod">
        <pc:chgData name="Pasi Sorjonen" userId="af9ad459-762f-4f9b-af1f-e08ba050b57c" providerId="ADAL" clId="{8570B8E0-4077-458C-A442-C18693258A17}" dt="2021-09-21T08:39:38.083" v="51"/>
        <pc:sldMkLst>
          <pc:docMk/>
          <pc:sldMk cId="2280234652" sldId="347"/>
        </pc:sldMkLst>
        <pc:spChg chg="add del mod">
          <ac:chgData name="Pasi Sorjonen" userId="af9ad459-762f-4f9b-af1f-e08ba050b57c" providerId="ADAL" clId="{8570B8E0-4077-458C-A442-C18693258A17}" dt="2021-09-21T08:39:38.083" v="51"/>
          <ac:spMkLst>
            <pc:docMk/>
            <pc:sldMk cId="2280234652" sldId="347"/>
            <ac:spMk id="4" creationId="{63AE1694-0D34-4E77-BB97-EBB06052DB0F}"/>
          </ac:spMkLst>
        </pc:spChg>
        <pc:picChg chg="del">
          <ac:chgData name="Pasi Sorjonen" userId="af9ad459-762f-4f9b-af1f-e08ba050b57c" providerId="ADAL" clId="{8570B8E0-4077-458C-A442-C18693258A17}" dt="2021-09-21T08:39:34.869" v="50" actId="478"/>
          <ac:picMkLst>
            <pc:docMk/>
            <pc:sldMk cId="2280234652" sldId="347"/>
            <ac:picMk id="5" creationId="{4D1B0583-27F6-4B59-AEFB-E60CA5A1C9BA}"/>
          </ac:picMkLst>
        </pc:picChg>
        <pc:picChg chg="add mod">
          <ac:chgData name="Pasi Sorjonen" userId="af9ad459-762f-4f9b-af1f-e08ba050b57c" providerId="ADAL" clId="{8570B8E0-4077-458C-A442-C18693258A17}" dt="2021-09-21T08:39:38.083" v="51"/>
          <ac:picMkLst>
            <pc:docMk/>
            <pc:sldMk cId="2280234652" sldId="347"/>
            <ac:picMk id="6" creationId="{5F9562B4-0DDA-47C1-BE67-18F66390BBA5}"/>
          </ac:picMkLst>
        </pc:picChg>
      </pc:sldChg>
      <pc:sldChg chg="addSp delSp modSp mod">
        <pc:chgData name="Pasi Sorjonen" userId="af9ad459-762f-4f9b-af1f-e08ba050b57c" providerId="ADAL" clId="{8570B8E0-4077-458C-A442-C18693258A17}" dt="2021-09-21T08:33:56.953" v="25"/>
        <pc:sldMkLst>
          <pc:docMk/>
          <pc:sldMk cId="4177445958" sldId="355"/>
        </pc:sldMkLst>
        <pc:spChg chg="add del mod">
          <ac:chgData name="Pasi Sorjonen" userId="af9ad459-762f-4f9b-af1f-e08ba050b57c" providerId="ADAL" clId="{8570B8E0-4077-458C-A442-C18693258A17}" dt="2021-09-21T08:33:56.953" v="25"/>
          <ac:spMkLst>
            <pc:docMk/>
            <pc:sldMk cId="4177445958" sldId="355"/>
            <ac:spMk id="4" creationId="{F271FBBA-7C6D-4EB0-AB96-9860C471C169}"/>
          </ac:spMkLst>
        </pc:spChg>
        <pc:picChg chg="del">
          <ac:chgData name="Pasi Sorjonen" userId="af9ad459-762f-4f9b-af1f-e08ba050b57c" providerId="ADAL" clId="{8570B8E0-4077-458C-A442-C18693258A17}" dt="2021-09-21T08:33:53.276" v="24" actId="478"/>
          <ac:picMkLst>
            <pc:docMk/>
            <pc:sldMk cId="4177445958" sldId="355"/>
            <ac:picMk id="5" creationId="{E74C91FA-B539-4F25-933B-49C752463CF7}"/>
          </ac:picMkLst>
        </pc:picChg>
        <pc:picChg chg="add mod">
          <ac:chgData name="Pasi Sorjonen" userId="af9ad459-762f-4f9b-af1f-e08ba050b57c" providerId="ADAL" clId="{8570B8E0-4077-458C-A442-C18693258A17}" dt="2021-09-21T08:33:56.953" v="25"/>
          <ac:picMkLst>
            <pc:docMk/>
            <pc:sldMk cId="4177445958" sldId="355"/>
            <ac:picMk id="6" creationId="{D34FBE62-1A25-4F54-9736-398C3F0A2B1A}"/>
          </ac:picMkLst>
        </pc:picChg>
      </pc:sldChg>
      <pc:sldChg chg="addSp delSp modSp mod">
        <pc:chgData name="Pasi Sorjonen" userId="af9ad459-762f-4f9b-af1f-e08ba050b57c" providerId="ADAL" clId="{8570B8E0-4077-458C-A442-C18693258A17}" dt="2021-09-21T08:32:59.652" v="21"/>
        <pc:sldMkLst>
          <pc:docMk/>
          <pc:sldMk cId="2256193961" sldId="356"/>
        </pc:sldMkLst>
        <pc:spChg chg="add del mod">
          <ac:chgData name="Pasi Sorjonen" userId="af9ad459-762f-4f9b-af1f-e08ba050b57c" providerId="ADAL" clId="{8570B8E0-4077-458C-A442-C18693258A17}" dt="2021-09-21T08:32:59.652" v="21"/>
          <ac:spMkLst>
            <pc:docMk/>
            <pc:sldMk cId="2256193961" sldId="356"/>
            <ac:spMk id="4" creationId="{81248C25-F7EB-479D-B556-F0EE4FF299AD}"/>
          </ac:spMkLst>
        </pc:spChg>
        <pc:picChg chg="del">
          <ac:chgData name="Pasi Sorjonen" userId="af9ad459-762f-4f9b-af1f-e08ba050b57c" providerId="ADAL" clId="{8570B8E0-4077-458C-A442-C18693258A17}" dt="2021-09-21T08:32:56.159" v="20" actId="478"/>
          <ac:picMkLst>
            <pc:docMk/>
            <pc:sldMk cId="2256193961" sldId="356"/>
            <ac:picMk id="5" creationId="{6CC7DC4E-6D11-4952-9BFC-FA5F51BEE505}"/>
          </ac:picMkLst>
        </pc:picChg>
        <pc:picChg chg="add mod">
          <ac:chgData name="Pasi Sorjonen" userId="af9ad459-762f-4f9b-af1f-e08ba050b57c" providerId="ADAL" clId="{8570B8E0-4077-458C-A442-C18693258A17}" dt="2021-09-21T08:32:59.652" v="21"/>
          <ac:picMkLst>
            <pc:docMk/>
            <pc:sldMk cId="2256193961" sldId="356"/>
            <ac:picMk id="6" creationId="{522092CB-E6EF-48E3-8DA7-6E1646A8DEE7}"/>
          </ac:picMkLst>
        </pc:picChg>
      </pc:sldChg>
      <pc:sldChg chg="addSp delSp modSp mod">
        <pc:chgData name="Pasi Sorjonen" userId="af9ad459-762f-4f9b-af1f-e08ba050b57c" providerId="ADAL" clId="{8570B8E0-4077-458C-A442-C18693258A17}" dt="2021-09-21T08:31:41.104" v="15"/>
        <pc:sldMkLst>
          <pc:docMk/>
          <pc:sldMk cId="2692188403" sldId="362"/>
        </pc:sldMkLst>
        <pc:spChg chg="add del mod">
          <ac:chgData name="Pasi Sorjonen" userId="af9ad459-762f-4f9b-af1f-e08ba050b57c" providerId="ADAL" clId="{8570B8E0-4077-458C-A442-C18693258A17}" dt="2021-09-21T08:31:41.104" v="15"/>
          <ac:spMkLst>
            <pc:docMk/>
            <pc:sldMk cId="2692188403" sldId="362"/>
            <ac:spMk id="4" creationId="{C216C286-91C4-467E-976A-D319001D8BFF}"/>
          </ac:spMkLst>
        </pc:spChg>
        <pc:picChg chg="del">
          <ac:chgData name="Pasi Sorjonen" userId="af9ad459-762f-4f9b-af1f-e08ba050b57c" providerId="ADAL" clId="{8570B8E0-4077-458C-A442-C18693258A17}" dt="2021-09-21T08:31:37.448" v="14" actId="478"/>
          <ac:picMkLst>
            <pc:docMk/>
            <pc:sldMk cId="2692188403" sldId="362"/>
            <ac:picMk id="5" creationId="{E28E191F-1008-413E-AB15-D06BEDB146E0}"/>
          </ac:picMkLst>
        </pc:picChg>
        <pc:picChg chg="add mod">
          <ac:chgData name="Pasi Sorjonen" userId="af9ad459-762f-4f9b-af1f-e08ba050b57c" providerId="ADAL" clId="{8570B8E0-4077-458C-A442-C18693258A17}" dt="2021-09-21T08:31:41.104" v="15"/>
          <ac:picMkLst>
            <pc:docMk/>
            <pc:sldMk cId="2692188403" sldId="362"/>
            <ac:picMk id="6" creationId="{5CC1DE16-2538-437C-98D6-B9230106187C}"/>
          </ac:picMkLst>
        </pc:picChg>
      </pc:sldChg>
      <pc:sldChg chg="addSp delSp modSp mod">
        <pc:chgData name="Pasi Sorjonen" userId="af9ad459-762f-4f9b-af1f-e08ba050b57c" providerId="ADAL" clId="{8570B8E0-4077-458C-A442-C18693258A17}" dt="2021-09-21T08:31:17.946" v="13"/>
        <pc:sldMkLst>
          <pc:docMk/>
          <pc:sldMk cId="3560938900" sldId="363"/>
        </pc:sldMkLst>
        <pc:spChg chg="add del mod">
          <ac:chgData name="Pasi Sorjonen" userId="af9ad459-762f-4f9b-af1f-e08ba050b57c" providerId="ADAL" clId="{8570B8E0-4077-458C-A442-C18693258A17}" dt="2021-09-21T08:31:17.946" v="13"/>
          <ac:spMkLst>
            <pc:docMk/>
            <pc:sldMk cId="3560938900" sldId="363"/>
            <ac:spMk id="4" creationId="{89954A1C-DAE6-472D-A80C-E0B6904B82A8}"/>
          </ac:spMkLst>
        </pc:spChg>
        <pc:picChg chg="add mod">
          <ac:chgData name="Pasi Sorjonen" userId="af9ad459-762f-4f9b-af1f-e08ba050b57c" providerId="ADAL" clId="{8570B8E0-4077-458C-A442-C18693258A17}" dt="2021-09-21T08:31:17.946" v="13"/>
          <ac:picMkLst>
            <pc:docMk/>
            <pc:sldMk cId="3560938900" sldId="363"/>
            <ac:picMk id="5" creationId="{3ABA8107-4A6C-4EF2-819B-58798031A08A}"/>
          </ac:picMkLst>
        </pc:picChg>
        <pc:picChg chg="del">
          <ac:chgData name="Pasi Sorjonen" userId="af9ad459-762f-4f9b-af1f-e08ba050b57c" providerId="ADAL" clId="{8570B8E0-4077-458C-A442-C18693258A17}" dt="2021-09-21T08:31:14.761" v="12" actId="478"/>
          <ac:picMkLst>
            <pc:docMk/>
            <pc:sldMk cId="3560938900" sldId="363"/>
            <ac:picMk id="6" creationId="{A5C79C58-3279-4886-85F6-9B54CC2D5473}"/>
          </ac:picMkLst>
        </pc:picChg>
      </pc:sldChg>
      <pc:sldChg chg="addSp delSp modSp mod">
        <pc:chgData name="Pasi Sorjonen" userId="af9ad459-762f-4f9b-af1f-e08ba050b57c" providerId="ADAL" clId="{8570B8E0-4077-458C-A442-C18693258A17}" dt="2021-09-21T08:36:09.308" v="35"/>
        <pc:sldMkLst>
          <pc:docMk/>
          <pc:sldMk cId="3537911006" sldId="372"/>
        </pc:sldMkLst>
        <pc:spChg chg="add del mod">
          <ac:chgData name="Pasi Sorjonen" userId="af9ad459-762f-4f9b-af1f-e08ba050b57c" providerId="ADAL" clId="{8570B8E0-4077-458C-A442-C18693258A17}" dt="2021-09-21T08:36:09.308" v="35"/>
          <ac:spMkLst>
            <pc:docMk/>
            <pc:sldMk cId="3537911006" sldId="372"/>
            <ac:spMk id="4" creationId="{9EC42C50-F5E8-48DB-8069-F470D1A8001A}"/>
          </ac:spMkLst>
        </pc:spChg>
        <pc:picChg chg="add mod">
          <ac:chgData name="Pasi Sorjonen" userId="af9ad459-762f-4f9b-af1f-e08ba050b57c" providerId="ADAL" clId="{8570B8E0-4077-458C-A442-C18693258A17}" dt="2021-09-21T08:36:09.308" v="35"/>
          <ac:picMkLst>
            <pc:docMk/>
            <pc:sldMk cId="3537911006" sldId="372"/>
            <ac:picMk id="5" creationId="{48BF3191-3B2A-4786-93CF-CAAF369E3AEF}"/>
          </ac:picMkLst>
        </pc:picChg>
        <pc:picChg chg="del">
          <ac:chgData name="Pasi Sorjonen" userId="af9ad459-762f-4f9b-af1f-e08ba050b57c" providerId="ADAL" clId="{8570B8E0-4077-458C-A442-C18693258A17}" dt="2021-09-21T08:36:05.924" v="34" actId="478"/>
          <ac:picMkLst>
            <pc:docMk/>
            <pc:sldMk cId="3537911006" sldId="372"/>
            <ac:picMk id="6" creationId="{B690D5A3-E39A-48B2-A3E3-770E7171BCD6}"/>
          </ac:picMkLst>
        </pc:picChg>
      </pc:sldChg>
      <pc:sldChg chg="addSp delSp modSp mod">
        <pc:chgData name="Pasi Sorjonen" userId="af9ad459-762f-4f9b-af1f-e08ba050b57c" providerId="ADAL" clId="{8570B8E0-4077-458C-A442-C18693258A17}" dt="2021-09-21T08:33:29.454" v="23"/>
        <pc:sldMkLst>
          <pc:docMk/>
          <pc:sldMk cId="24287503" sldId="373"/>
        </pc:sldMkLst>
        <pc:spChg chg="add del mod">
          <ac:chgData name="Pasi Sorjonen" userId="af9ad459-762f-4f9b-af1f-e08ba050b57c" providerId="ADAL" clId="{8570B8E0-4077-458C-A442-C18693258A17}" dt="2021-09-21T08:33:29.454" v="23"/>
          <ac:spMkLst>
            <pc:docMk/>
            <pc:sldMk cId="24287503" sldId="373"/>
            <ac:spMk id="4" creationId="{630D5DA3-7AB1-4D7A-B5A4-1EC09E0698D9}"/>
          </ac:spMkLst>
        </pc:spChg>
        <pc:picChg chg="add mod">
          <ac:chgData name="Pasi Sorjonen" userId="af9ad459-762f-4f9b-af1f-e08ba050b57c" providerId="ADAL" clId="{8570B8E0-4077-458C-A442-C18693258A17}" dt="2021-09-21T08:33:29.454" v="23"/>
          <ac:picMkLst>
            <pc:docMk/>
            <pc:sldMk cId="24287503" sldId="373"/>
            <ac:picMk id="5" creationId="{3A0A69C8-CB09-40C7-B2C8-0F4FC28356F4}"/>
          </ac:picMkLst>
        </pc:picChg>
        <pc:picChg chg="del">
          <ac:chgData name="Pasi Sorjonen" userId="af9ad459-762f-4f9b-af1f-e08ba050b57c" providerId="ADAL" clId="{8570B8E0-4077-458C-A442-C18693258A17}" dt="2021-09-21T08:33:26.105" v="22" actId="478"/>
          <ac:picMkLst>
            <pc:docMk/>
            <pc:sldMk cId="24287503" sldId="373"/>
            <ac:picMk id="6" creationId="{FA0A5EC8-509E-4E60-B536-2349EFAECFBB}"/>
          </ac:picMkLst>
        </pc:picChg>
      </pc:sldChg>
      <pc:sldChg chg="addSp delSp modSp mod">
        <pc:chgData name="Pasi Sorjonen" userId="af9ad459-762f-4f9b-af1f-e08ba050b57c" providerId="ADAL" clId="{8570B8E0-4077-458C-A442-C18693258A17}" dt="2021-09-21T08:35:21.130" v="31"/>
        <pc:sldMkLst>
          <pc:docMk/>
          <pc:sldMk cId="2303607" sldId="375"/>
        </pc:sldMkLst>
        <pc:spChg chg="add del mod">
          <ac:chgData name="Pasi Sorjonen" userId="af9ad459-762f-4f9b-af1f-e08ba050b57c" providerId="ADAL" clId="{8570B8E0-4077-458C-A442-C18693258A17}" dt="2021-09-21T08:35:21.130" v="31"/>
          <ac:spMkLst>
            <pc:docMk/>
            <pc:sldMk cId="2303607" sldId="375"/>
            <ac:spMk id="4" creationId="{5599ED58-8EC6-4346-9B8D-50F70C81B686}"/>
          </ac:spMkLst>
        </pc:spChg>
        <pc:picChg chg="del">
          <ac:chgData name="Pasi Sorjonen" userId="af9ad459-762f-4f9b-af1f-e08ba050b57c" providerId="ADAL" clId="{8570B8E0-4077-458C-A442-C18693258A17}" dt="2021-09-21T08:35:18.133" v="30" actId="478"/>
          <ac:picMkLst>
            <pc:docMk/>
            <pc:sldMk cId="2303607" sldId="375"/>
            <ac:picMk id="5" creationId="{DF606764-9C32-456F-8209-9528353DDFB2}"/>
          </ac:picMkLst>
        </pc:picChg>
        <pc:picChg chg="add mod">
          <ac:chgData name="Pasi Sorjonen" userId="af9ad459-762f-4f9b-af1f-e08ba050b57c" providerId="ADAL" clId="{8570B8E0-4077-458C-A442-C18693258A17}" dt="2021-09-21T08:35:21.130" v="31"/>
          <ac:picMkLst>
            <pc:docMk/>
            <pc:sldMk cId="2303607" sldId="375"/>
            <ac:picMk id="6" creationId="{6FF8031E-9C09-429F-8D3F-15DF92E93548}"/>
          </ac:picMkLst>
        </pc:picChg>
      </pc:sldChg>
      <pc:sldChg chg="addSp delSp modSp mod">
        <pc:chgData name="Pasi Sorjonen" userId="af9ad459-762f-4f9b-af1f-e08ba050b57c" providerId="ADAL" clId="{8570B8E0-4077-458C-A442-C18693258A17}" dt="2021-09-21T08:34:49.112" v="29"/>
        <pc:sldMkLst>
          <pc:docMk/>
          <pc:sldMk cId="724509379" sldId="376"/>
        </pc:sldMkLst>
        <pc:spChg chg="add del mod">
          <ac:chgData name="Pasi Sorjonen" userId="af9ad459-762f-4f9b-af1f-e08ba050b57c" providerId="ADAL" clId="{8570B8E0-4077-458C-A442-C18693258A17}" dt="2021-09-21T08:34:49.112" v="29"/>
          <ac:spMkLst>
            <pc:docMk/>
            <pc:sldMk cId="724509379" sldId="376"/>
            <ac:spMk id="4" creationId="{D0162C76-FD96-475A-BC6F-59470ED1B428}"/>
          </ac:spMkLst>
        </pc:spChg>
        <pc:picChg chg="add mod">
          <ac:chgData name="Pasi Sorjonen" userId="af9ad459-762f-4f9b-af1f-e08ba050b57c" providerId="ADAL" clId="{8570B8E0-4077-458C-A442-C18693258A17}" dt="2021-09-21T08:34:49.112" v="29"/>
          <ac:picMkLst>
            <pc:docMk/>
            <pc:sldMk cId="724509379" sldId="376"/>
            <ac:picMk id="5" creationId="{A130B2CD-0A54-402B-95E3-734BD9CDFF6C}"/>
          </ac:picMkLst>
        </pc:picChg>
        <pc:picChg chg="del">
          <ac:chgData name="Pasi Sorjonen" userId="af9ad459-762f-4f9b-af1f-e08ba050b57c" providerId="ADAL" clId="{8570B8E0-4077-458C-A442-C18693258A17}" dt="2021-09-21T08:34:45.493" v="28" actId="478"/>
          <ac:picMkLst>
            <pc:docMk/>
            <pc:sldMk cId="724509379" sldId="376"/>
            <ac:picMk id="6" creationId="{72EE2CEE-F0F5-4BE7-BEDF-9745E473EDBD}"/>
          </ac:picMkLst>
        </pc:picChg>
      </pc:sldChg>
      <pc:sldChg chg="addSp delSp modSp mod">
        <pc:chgData name="Pasi Sorjonen" userId="af9ad459-762f-4f9b-af1f-e08ba050b57c" providerId="ADAL" clId="{8570B8E0-4077-458C-A442-C18693258A17}" dt="2021-09-21T08:32:37.051" v="19"/>
        <pc:sldMkLst>
          <pc:docMk/>
          <pc:sldMk cId="3929526364" sldId="377"/>
        </pc:sldMkLst>
        <pc:spChg chg="add del mod">
          <ac:chgData name="Pasi Sorjonen" userId="af9ad459-762f-4f9b-af1f-e08ba050b57c" providerId="ADAL" clId="{8570B8E0-4077-458C-A442-C18693258A17}" dt="2021-09-21T08:32:37.051" v="19"/>
          <ac:spMkLst>
            <pc:docMk/>
            <pc:sldMk cId="3929526364" sldId="377"/>
            <ac:spMk id="4" creationId="{9FAF8981-2F9D-41E6-B212-346481F686D2}"/>
          </ac:spMkLst>
        </pc:spChg>
        <pc:picChg chg="del">
          <ac:chgData name="Pasi Sorjonen" userId="af9ad459-762f-4f9b-af1f-e08ba050b57c" providerId="ADAL" clId="{8570B8E0-4077-458C-A442-C18693258A17}" dt="2021-09-21T08:32:33.221" v="18" actId="478"/>
          <ac:picMkLst>
            <pc:docMk/>
            <pc:sldMk cId="3929526364" sldId="377"/>
            <ac:picMk id="5" creationId="{D60506A9-99E8-403E-A1FC-A8E327C9C704}"/>
          </ac:picMkLst>
        </pc:picChg>
        <pc:picChg chg="add mod">
          <ac:chgData name="Pasi Sorjonen" userId="af9ad459-762f-4f9b-af1f-e08ba050b57c" providerId="ADAL" clId="{8570B8E0-4077-458C-A442-C18693258A17}" dt="2021-09-21T08:32:37.051" v="19"/>
          <ac:picMkLst>
            <pc:docMk/>
            <pc:sldMk cId="3929526364" sldId="377"/>
            <ac:picMk id="6" creationId="{6BCC531C-AF94-425F-85E4-D107E1FAA9F3}"/>
          </ac:picMkLst>
        </pc:picChg>
      </pc:sldChg>
      <pc:sldChg chg="addSp delSp modSp mod">
        <pc:chgData name="Pasi Sorjonen" userId="af9ad459-762f-4f9b-af1f-e08ba050b57c" providerId="ADAL" clId="{8570B8E0-4077-458C-A442-C18693258A17}" dt="2021-09-21T08:32:09.331" v="17"/>
        <pc:sldMkLst>
          <pc:docMk/>
          <pc:sldMk cId="1803076261" sldId="378"/>
        </pc:sldMkLst>
        <pc:spChg chg="add del mod">
          <ac:chgData name="Pasi Sorjonen" userId="af9ad459-762f-4f9b-af1f-e08ba050b57c" providerId="ADAL" clId="{8570B8E0-4077-458C-A442-C18693258A17}" dt="2021-09-21T08:32:09.331" v="17"/>
          <ac:spMkLst>
            <pc:docMk/>
            <pc:sldMk cId="1803076261" sldId="378"/>
            <ac:spMk id="4" creationId="{1695AE05-9B0A-4163-8B74-AE4F0CD8CD43}"/>
          </ac:spMkLst>
        </pc:spChg>
        <pc:picChg chg="del">
          <ac:chgData name="Pasi Sorjonen" userId="af9ad459-762f-4f9b-af1f-e08ba050b57c" providerId="ADAL" clId="{8570B8E0-4077-458C-A442-C18693258A17}" dt="2021-09-21T08:32:04.945" v="16" actId="478"/>
          <ac:picMkLst>
            <pc:docMk/>
            <pc:sldMk cId="1803076261" sldId="378"/>
            <ac:picMk id="5" creationId="{FC9D996B-C97D-41F6-98F5-20803EB1B0AB}"/>
          </ac:picMkLst>
        </pc:picChg>
        <pc:picChg chg="add mod">
          <ac:chgData name="Pasi Sorjonen" userId="af9ad459-762f-4f9b-af1f-e08ba050b57c" providerId="ADAL" clId="{8570B8E0-4077-458C-A442-C18693258A17}" dt="2021-09-21T08:32:09.331" v="17"/>
          <ac:picMkLst>
            <pc:docMk/>
            <pc:sldMk cId="1803076261" sldId="378"/>
            <ac:picMk id="6" creationId="{729A6423-49ED-4553-BE9E-96B3C9910102}"/>
          </ac:picMkLst>
        </pc:picChg>
      </pc:sldChg>
      <pc:sldChg chg="addSp delSp modSp mod">
        <pc:chgData name="Pasi Sorjonen" userId="af9ad459-762f-4f9b-af1f-e08ba050b57c" providerId="ADAL" clId="{8570B8E0-4077-458C-A442-C18693258A17}" dt="2021-09-21T08:30:51.333" v="11"/>
        <pc:sldMkLst>
          <pc:docMk/>
          <pc:sldMk cId="1235062153" sldId="379"/>
        </pc:sldMkLst>
        <pc:spChg chg="add del mod">
          <ac:chgData name="Pasi Sorjonen" userId="af9ad459-762f-4f9b-af1f-e08ba050b57c" providerId="ADAL" clId="{8570B8E0-4077-458C-A442-C18693258A17}" dt="2021-09-21T08:30:51.333" v="11"/>
          <ac:spMkLst>
            <pc:docMk/>
            <pc:sldMk cId="1235062153" sldId="379"/>
            <ac:spMk id="4" creationId="{2C65B9CC-F680-46E7-A574-3531C85D1DD6}"/>
          </ac:spMkLst>
        </pc:spChg>
        <pc:picChg chg="add mod">
          <ac:chgData name="Pasi Sorjonen" userId="af9ad459-762f-4f9b-af1f-e08ba050b57c" providerId="ADAL" clId="{8570B8E0-4077-458C-A442-C18693258A17}" dt="2021-09-21T08:30:51.333" v="11"/>
          <ac:picMkLst>
            <pc:docMk/>
            <pc:sldMk cId="1235062153" sldId="379"/>
            <ac:picMk id="5" creationId="{60F0D3FB-3D75-44A9-B4D9-1833724E0E71}"/>
          </ac:picMkLst>
        </pc:picChg>
        <pc:picChg chg="del">
          <ac:chgData name="Pasi Sorjonen" userId="af9ad459-762f-4f9b-af1f-e08ba050b57c" providerId="ADAL" clId="{8570B8E0-4077-458C-A442-C18693258A17}" dt="2021-09-21T08:30:47.523" v="10" actId="478"/>
          <ac:picMkLst>
            <pc:docMk/>
            <pc:sldMk cId="1235062153" sldId="379"/>
            <ac:picMk id="6" creationId="{7F1CD9F2-F6E0-451F-A8C3-A9C9BFC66C06}"/>
          </ac:picMkLst>
        </pc:picChg>
      </pc:sldChg>
      <pc:sldChg chg="addSp delSp modSp mod">
        <pc:chgData name="Pasi Sorjonen" userId="af9ad459-762f-4f9b-af1f-e08ba050b57c" providerId="ADAL" clId="{8570B8E0-4077-458C-A442-C18693258A17}" dt="2021-09-21T08:12:23.050" v="7"/>
        <pc:sldMkLst>
          <pc:docMk/>
          <pc:sldMk cId="2278138908" sldId="380"/>
        </pc:sldMkLst>
        <pc:spChg chg="add del mod">
          <ac:chgData name="Pasi Sorjonen" userId="af9ad459-762f-4f9b-af1f-e08ba050b57c" providerId="ADAL" clId="{8570B8E0-4077-458C-A442-C18693258A17}" dt="2021-09-21T08:12:23.050" v="7"/>
          <ac:spMkLst>
            <pc:docMk/>
            <pc:sldMk cId="2278138908" sldId="380"/>
            <ac:spMk id="4" creationId="{4CA08E8B-1D7B-44D1-8D59-2C43DDC1F6AB}"/>
          </ac:spMkLst>
        </pc:spChg>
        <pc:picChg chg="add mod">
          <ac:chgData name="Pasi Sorjonen" userId="af9ad459-762f-4f9b-af1f-e08ba050b57c" providerId="ADAL" clId="{8570B8E0-4077-458C-A442-C18693258A17}" dt="2021-09-21T08:12:23.050" v="7"/>
          <ac:picMkLst>
            <pc:docMk/>
            <pc:sldMk cId="2278138908" sldId="380"/>
            <ac:picMk id="5" creationId="{047E7860-9B21-4147-8E39-83AC4370D54B}"/>
          </ac:picMkLst>
        </pc:picChg>
        <pc:picChg chg="del">
          <ac:chgData name="Pasi Sorjonen" userId="af9ad459-762f-4f9b-af1f-e08ba050b57c" providerId="ADAL" clId="{8570B8E0-4077-458C-A442-C18693258A17}" dt="2021-09-21T08:12:19.549" v="6" actId="478"/>
          <ac:picMkLst>
            <pc:docMk/>
            <pc:sldMk cId="2278138908" sldId="380"/>
            <ac:picMk id="6" creationId="{015B85FA-D6E9-4F82-86C9-958DC469DA44}"/>
          </ac:picMkLst>
        </pc:picChg>
      </pc:sldChg>
      <pc:sldChg chg="addSp delSp modSp mod">
        <pc:chgData name="Pasi Sorjonen" userId="af9ad459-762f-4f9b-af1f-e08ba050b57c" providerId="ADAL" clId="{8570B8E0-4077-458C-A442-C18693258A17}" dt="2021-09-21T08:12:56.330" v="9"/>
        <pc:sldMkLst>
          <pc:docMk/>
          <pc:sldMk cId="3783355587" sldId="381"/>
        </pc:sldMkLst>
        <pc:spChg chg="add del mod">
          <ac:chgData name="Pasi Sorjonen" userId="af9ad459-762f-4f9b-af1f-e08ba050b57c" providerId="ADAL" clId="{8570B8E0-4077-458C-A442-C18693258A17}" dt="2021-09-21T08:12:56.330" v="9"/>
          <ac:spMkLst>
            <pc:docMk/>
            <pc:sldMk cId="3783355587" sldId="381"/>
            <ac:spMk id="4" creationId="{E60670C1-B441-4DF4-BE13-AB82EA34FE83}"/>
          </ac:spMkLst>
        </pc:spChg>
        <pc:picChg chg="add mod">
          <ac:chgData name="Pasi Sorjonen" userId="af9ad459-762f-4f9b-af1f-e08ba050b57c" providerId="ADAL" clId="{8570B8E0-4077-458C-A442-C18693258A17}" dt="2021-09-21T08:12:56.330" v="9"/>
          <ac:picMkLst>
            <pc:docMk/>
            <pc:sldMk cId="3783355587" sldId="381"/>
            <ac:picMk id="5" creationId="{C6F47C58-E7D6-4E33-9D0E-535E58842B75}"/>
          </ac:picMkLst>
        </pc:picChg>
        <pc:picChg chg="del">
          <ac:chgData name="Pasi Sorjonen" userId="af9ad459-762f-4f9b-af1f-e08ba050b57c" providerId="ADAL" clId="{8570B8E0-4077-458C-A442-C18693258A17}" dt="2021-09-21T08:12:52.913" v="8" actId="478"/>
          <ac:picMkLst>
            <pc:docMk/>
            <pc:sldMk cId="3783355587" sldId="381"/>
            <ac:picMk id="6" creationId="{2CE0201A-E9D4-4745-92C9-D320EBECE6D3}"/>
          </ac:picMkLst>
        </pc:picChg>
      </pc:sldChg>
      <pc:sldChg chg="addSp delSp modSp mod">
        <pc:chgData name="Pasi Sorjonen" userId="af9ad459-762f-4f9b-af1f-e08ba050b57c" providerId="ADAL" clId="{8570B8E0-4077-458C-A442-C18693258A17}" dt="2021-09-21T08:11:39.948" v="5"/>
        <pc:sldMkLst>
          <pc:docMk/>
          <pc:sldMk cId="1689680184" sldId="382"/>
        </pc:sldMkLst>
        <pc:spChg chg="add del mod">
          <ac:chgData name="Pasi Sorjonen" userId="af9ad459-762f-4f9b-af1f-e08ba050b57c" providerId="ADAL" clId="{8570B8E0-4077-458C-A442-C18693258A17}" dt="2021-09-21T08:11:39.948" v="5"/>
          <ac:spMkLst>
            <pc:docMk/>
            <pc:sldMk cId="1689680184" sldId="382"/>
            <ac:spMk id="4" creationId="{6EA19D50-D106-4D3D-A71C-C5A4119E4027}"/>
          </ac:spMkLst>
        </pc:spChg>
        <pc:picChg chg="del">
          <ac:chgData name="Pasi Sorjonen" userId="af9ad459-762f-4f9b-af1f-e08ba050b57c" providerId="ADAL" clId="{8570B8E0-4077-458C-A442-C18693258A17}" dt="2021-09-21T08:11:36.584" v="4" actId="478"/>
          <ac:picMkLst>
            <pc:docMk/>
            <pc:sldMk cId="1689680184" sldId="382"/>
            <ac:picMk id="5" creationId="{A8960026-8FBB-451E-9C5C-7EAF89247545}"/>
          </ac:picMkLst>
        </pc:picChg>
        <pc:picChg chg="add mod">
          <ac:chgData name="Pasi Sorjonen" userId="af9ad459-762f-4f9b-af1f-e08ba050b57c" providerId="ADAL" clId="{8570B8E0-4077-458C-A442-C18693258A17}" dt="2021-09-21T08:11:39.948" v="5"/>
          <ac:picMkLst>
            <pc:docMk/>
            <pc:sldMk cId="1689680184" sldId="382"/>
            <ac:picMk id="6" creationId="{A5FF5618-085A-4C9B-A30F-2031903C6199}"/>
          </ac:picMkLst>
        </pc:picChg>
      </pc:sldChg>
      <pc:sldChg chg="addSp delSp modSp mod">
        <pc:chgData name="Pasi Sorjonen" userId="af9ad459-762f-4f9b-af1f-e08ba050b57c" providerId="ADAL" clId="{8570B8E0-4077-458C-A442-C18693258A17}" dt="2021-09-21T08:48:40.436" v="57"/>
        <pc:sldMkLst>
          <pc:docMk/>
          <pc:sldMk cId="2301280366" sldId="383"/>
        </pc:sldMkLst>
        <pc:spChg chg="add del mod">
          <ac:chgData name="Pasi Sorjonen" userId="af9ad459-762f-4f9b-af1f-e08ba050b57c" providerId="ADAL" clId="{8570B8E0-4077-458C-A442-C18693258A17}" dt="2021-09-21T08:48:40.436" v="57"/>
          <ac:spMkLst>
            <pc:docMk/>
            <pc:sldMk cId="2301280366" sldId="383"/>
            <ac:spMk id="4" creationId="{F79183C4-9AB0-4DEE-93D9-CD2B8D318162}"/>
          </ac:spMkLst>
        </pc:spChg>
        <pc:picChg chg="add mod">
          <ac:chgData name="Pasi Sorjonen" userId="af9ad459-762f-4f9b-af1f-e08ba050b57c" providerId="ADAL" clId="{8570B8E0-4077-458C-A442-C18693258A17}" dt="2021-09-21T08:48:40.436" v="57"/>
          <ac:picMkLst>
            <pc:docMk/>
            <pc:sldMk cId="2301280366" sldId="383"/>
            <ac:picMk id="5" creationId="{CA1F5AA8-8984-4FBD-8155-8C93890B2570}"/>
          </ac:picMkLst>
        </pc:picChg>
        <pc:picChg chg="del">
          <ac:chgData name="Pasi Sorjonen" userId="af9ad459-762f-4f9b-af1f-e08ba050b57c" providerId="ADAL" clId="{8570B8E0-4077-458C-A442-C18693258A17}" dt="2021-09-21T08:48:37.316" v="56" actId="478"/>
          <ac:picMkLst>
            <pc:docMk/>
            <pc:sldMk cId="2301280366" sldId="383"/>
            <ac:picMk id="6" creationId="{E2BFF5D8-4A36-4EED-B78F-00C5CB74C22C}"/>
          </ac:picMkLst>
        </pc:picChg>
      </pc:sldChg>
      <pc:sldChg chg="addSp delSp modSp mod">
        <pc:chgData name="Pasi Sorjonen" userId="af9ad459-762f-4f9b-af1f-e08ba050b57c" providerId="ADAL" clId="{8570B8E0-4077-458C-A442-C18693258A17}" dt="2021-09-21T08:10:25.270" v="3"/>
        <pc:sldMkLst>
          <pc:docMk/>
          <pc:sldMk cId="1061338153" sldId="384"/>
        </pc:sldMkLst>
        <pc:spChg chg="add del mod">
          <ac:chgData name="Pasi Sorjonen" userId="af9ad459-762f-4f9b-af1f-e08ba050b57c" providerId="ADAL" clId="{8570B8E0-4077-458C-A442-C18693258A17}" dt="2021-09-21T08:10:25.270" v="3"/>
          <ac:spMkLst>
            <pc:docMk/>
            <pc:sldMk cId="1061338153" sldId="384"/>
            <ac:spMk id="4" creationId="{9C05CDB2-C103-4896-B077-FADE1891EF01}"/>
          </ac:spMkLst>
        </pc:spChg>
        <pc:picChg chg="add mod">
          <ac:chgData name="Pasi Sorjonen" userId="af9ad459-762f-4f9b-af1f-e08ba050b57c" providerId="ADAL" clId="{8570B8E0-4077-458C-A442-C18693258A17}" dt="2021-09-21T08:10:25.270" v="3"/>
          <ac:picMkLst>
            <pc:docMk/>
            <pc:sldMk cId="1061338153" sldId="384"/>
            <ac:picMk id="5" creationId="{4836CBD2-FF73-460F-B76F-D5AB9BE67CE2}"/>
          </ac:picMkLst>
        </pc:picChg>
        <pc:picChg chg="del">
          <ac:chgData name="Pasi Sorjonen" userId="af9ad459-762f-4f9b-af1f-e08ba050b57c" providerId="ADAL" clId="{8570B8E0-4077-458C-A442-C18693258A17}" dt="2021-09-21T08:10:21.634" v="2" actId="478"/>
          <ac:picMkLst>
            <pc:docMk/>
            <pc:sldMk cId="1061338153" sldId="384"/>
            <ac:picMk id="6" creationId="{6AECDFFF-7B7A-4DD2-8A26-D21E5D27B58D}"/>
          </ac:picMkLst>
        </pc:picChg>
      </pc:sldChg>
      <pc:sldChg chg="addSp delSp modSp mod">
        <pc:chgData name="Pasi Sorjonen" userId="af9ad459-762f-4f9b-af1f-e08ba050b57c" providerId="ADAL" clId="{8570B8E0-4077-458C-A442-C18693258A17}" dt="2021-09-21T07:10:21.982" v="1"/>
        <pc:sldMkLst>
          <pc:docMk/>
          <pc:sldMk cId="143592134" sldId="385"/>
        </pc:sldMkLst>
        <pc:spChg chg="add del mod">
          <ac:chgData name="Pasi Sorjonen" userId="af9ad459-762f-4f9b-af1f-e08ba050b57c" providerId="ADAL" clId="{8570B8E0-4077-458C-A442-C18693258A17}" dt="2021-09-21T07:10:21.982" v="1"/>
          <ac:spMkLst>
            <pc:docMk/>
            <pc:sldMk cId="143592134" sldId="385"/>
            <ac:spMk id="4" creationId="{5F8202F0-5C58-4D06-B402-521AA6F7783D}"/>
          </ac:spMkLst>
        </pc:spChg>
        <pc:picChg chg="del">
          <ac:chgData name="Pasi Sorjonen" userId="af9ad459-762f-4f9b-af1f-e08ba050b57c" providerId="ADAL" clId="{8570B8E0-4077-458C-A442-C18693258A17}" dt="2021-09-21T07:10:09.038" v="0" actId="478"/>
          <ac:picMkLst>
            <pc:docMk/>
            <pc:sldMk cId="143592134" sldId="385"/>
            <ac:picMk id="5" creationId="{0FE725CE-3108-44B5-A12C-04A924B496B2}"/>
          </ac:picMkLst>
        </pc:picChg>
        <pc:picChg chg="add mod">
          <ac:chgData name="Pasi Sorjonen" userId="af9ad459-762f-4f9b-af1f-e08ba050b57c" providerId="ADAL" clId="{8570B8E0-4077-458C-A442-C18693258A17}" dt="2021-09-21T07:10:21.982" v="1"/>
          <ac:picMkLst>
            <pc:docMk/>
            <pc:sldMk cId="143592134" sldId="385"/>
            <ac:picMk id="6" creationId="{D83FF58A-6DD1-42EC-9640-92A7383B239F}"/>
          </ac:picMkLst>
        </pc:picChg>
      </pc:sldChg>
      <pc:sldChg chg="addSp delSp modSp mod">
        <pc:chgData name="Pasi Sorjonen" userId="af9ad459-762f-4f9b-af1f-e08ba050b57c" providerId="ADAL" clId="{8570B8E0-4077-458C-A442-C18693258A17}" dt="2021-09-21T08:47:53.667" v="55"/>
        <pc:sldMkLst>
          <pc:docMk/>
          <pc:sldMk cId="1242193011" sldId="386"/>
        </pc:sldMkLst>
        <pc:spChg chg="add del mod">
          <ac:chgData name="Pasi Sorjonen" userId="af9ad459-762f-4f9b-af1f-e08ba050b57c" providerId="ADAL" clId="{8570B8E0-4077-458C-A442-C18693258A17}" dt="2021-09-21T08:47:53.667" v="55"/>
          <ac:spMkLst>
            <pc:docMk/>
            <pc:sldMk cId="1242193011" sldId="386"/>
            <ac:spMk id="4" creationId="{E9C43497-96C0-4E3B-B8F9-1DE69A5D2F75}"/>
          </ac:spMkLst>
        </pc:spChg>
        <pc:picChg chg="add mod">
          <ac:chgData name="Pasi Sorjonen" userId="af9ad459-762f-4f9b-af1f-e08ba050b57c" providerId="ADAL" clId="{8570B8E0-4077-458C-A442-C18693258A17}" dt="2021-09-21T08:47:53.667" v="55"/>
          <ac:picMkLst>
            <pc:docMk/>
            <pc:sldMk cId="1242193011" sldId="386"/>
            <ac:picMk id="5" creationId="{8EA0F2F0-8631-48B5-A32A-DEAEE988B187}"/>
          </ac:picMkLst>
        </pc:picChg>
        <pc:picChg chg="del">
          <ac:chgData name="Pasi Sorjonen" userId="af9ad459-762f-4f9b-af1f-e08ba050b57c" providerId="ADAL" clId="{8570B8E0-4077-458C-A442-C18693258A17}" dt="2021-09-21T08:47:50.152" v="54" actId="478"/>
          <ac:picMkLst>
            <pc:docMk/>
            <pc:sldMk cId="1242193011" sldId="386"/>
            <ac:picMk id="6" creationId="{18E7886F-AACA-4732-9D83-3271187E897F}"/>
          </ac:picMkLst>
        </pc:picChg>
      </pc:sldChg>
      <pc:sldChg chg="addSp delSp modSp mod">
        <pc:chgData name="Pasi Sorjonen" userId="af9ad459-762f-4f9b-af1f-e08ba050b57c" providerId="ADAL" clId="{8570B8E0-4077-458C-A442-C18693258A17}" dt="2021-09-21T08:49:23.052" v="59"/>
        <pc:sldMkLst>
          <pc:docMk/>
          <pc:sldMk cId="491154084" sldId="387"/>
        </pc:sldMkLst>
        <pc:spChg chg="add del mod">
          <ac:chgData name="Pasi Sorjonen" userId="af9ad459-762f-4f9b-af1f-e08ba050b57c" providerId="ADAL" clId="{8570B8E0-4077-458C-A442-C18693258A17}" dt="2021-09-21T08:49:23.052" v="59"/>
          <ac:spMkLst>
            <pc:docMk/>
            <pc:sldMk cId="491154084" sldId="387"/>
            <ac:spMk id="4" creationId="{EF9714D3-BF38-4CEF-809A-650F290ECFE2}"/>
          </ac:spMkLst>
        </pc:spChg>
        <pc:picChg chg="del">
          <ac:chgData name="Pasi Sorjonen" userId="af9ad459-762f-4f9b-af1f-e08ba050b57c" providerId="ADAL" clId="{8570B8E0-4077-458C-A442-C18693258A17}" dt="2021-09-21T08:49:19.383" v="58" actId="478"/>
          <ac:picMkLst>
            <pc:docMk/>
            <pc:sldMk cId="491154084" sldId="387"/>
            <ac:picMk id="5" creationId="{44B69E70-CE50-4B0E-98A6-6CE3C1627919}"/>
          </ac:picMkLst>
        </pc:picChg>
        <pc:picChg chg="add mod">
          <ac:chgData name="Pasi Sorjonen" userId="af9ad459-762f-4f9b-af1f-e08ba050b57c" providerId="ADAL" clId="{8570B8E0-4077-458C-A442-C18693258A17}" dt="2021-09-21T08:49:23.052" v="59"/>
          <ac:picMkLst>
            <pc:docMk/>
            <pc:sldMk cId="491154084" sldId="387"/>
            <ac:picMk id="6" creationId="{58FE9E91-FEB4-4AFD-B7DF-93CE6ACB078D}"/>
          </ac:picMkLst>
        </pc:picChg>
      </pc:sldChg>
      <pc:sldChg chg="addSp delSp modSp mod">
        <pc:chgData name="Pasi Sorjonen" userId="af9ad459-762f-4f9b-af1f-e08ba050b57c" providerId="ADAL" clId="{8570B8E0-4077-458C-A442-C18693258A17}" dt="2021-09-21T08:49:44.845" v="61"/>
        <pc:sldMkLst>
          <pc:docMk/>
          <pc:sldMk cId="1914559052" sldId="388"/>
        </pc:sldMkLst>
        <pc:spChg chg="add del mod">
          <ac:chgData name="Pasi Sorjonen" userId="af9ad459-762f-4f9b-af1f-e08ba050b57c" providerId="ADAL" clId="{8570B8E0-4077-458C-A442-C18693258A17}" dt="2021-09-21T08:49:44.845" v="61"/>
          <ac:spMkLst>
            <pc:docMk/>
            <pc:sldMk cId="1914559052" sldId="388"/>
            <ac:spMk id="4" creationId="{ABD8AF12-8215-4FEB-AD12-F4BE0772F40C}"/>
          </ac:spMkLst>
        </pc:spChg>
        <pc:picChg chg="add mod">
          <ac:chgData name="Pasi Sorjonen" userId="af9ad459-762f-4f9b-af1f-e08ba050b57c" providerId="ADAL" clId="{8570B8E0-4077-458C-A442-C18693258A17}" dt="2021-09-21T08:49:44.845" v="61"/>
          <ac:picMkLst>
            <pc:docMk/>
            <pc:sldMk cId="1914559052" sldId="388"/>
            <ac:picMk id="5" creationId="{47821B9D-9CBF-4B7A-B2B5-BDE8A8BE84ED}"/>
          </ac:picMkLst>
        </pc:picChg>
        <pc:picChg chg="del">
          <ac:chgData name="Pasi Sorjonen" userId="af9ad459-762f-4f9b-af1f-e08ba050b57c" providerId="ADAL" clId="{8570B8E0-4077-458C-A442-C18693258A17}" dt="2021-09-21T08:49:41.397" v="60" actId="478"/>
          <ac:picMkLst>
            <pc:docMk/>
            <pc:sldMk cId="1914559052" sldId="388"/>
            <ac:picMk id="6" creationId="{CBD25E42-92D4-4E8B-9385-B9CA6E5D9088}"/>
          </ac:picMkLst>
        </pc:picChg>
      </pc:sldChg>
      <pc:sldChg chg="addSp delSp modSp mod">
        <pc:chgData name="Pasi Sorjonen" userId="af9ad459-762f-4f9b-af1f-e08ba050b57c" providerId="ADAL" clId="{8570B8E0-4077-458C-A442-C18693258A17}" dt="2021-09-21T08:46:54.353" v="53"/>
        <pc:sldMkLst>
          <pc:docMk/>
          <pc:sldMk cId="1672464743" sldId="389"/>
        </pc:sldMkLst>
        <pc:spChg chg="add del mod">
          <ac:chgData name="Pasi Sorjonen" userId="af9ad459-762f-4f9b-af1f-e08ba050b57c" providerId="ADAL" clId="{8570B8E0-4077-458C-A442-C18693258A17}" dt="2021-09-21T08:46:54.353" v="53"/>
          <ac:spMkLst>
            <pc:docMk/>
            <pc:sldMk cId="1672464743" sldId="389"/>
            <ac:spMk id="3" creationId="{1FFBA072-7675-4880-B587-BFE35C99283C}"/>
          </ac:spMkLst>
        </pc:spChg>
        <pc:picChg chg="add mod">
          <ac:chgData name="Pasi Sorjonen" userId="af9ad459-762f-4f9b-af1f-e08ba050b57c" providerId="ADAL" clId="{8570B8E0-4077-458C-A442-C18693258A17}" dt="2021-09-21T08:46:54.353" v="53"/>
          <ac:picMkLst>
            <pc:docMk/>
            <pc:sldMk cId="1672464743" sldId="389"/>
            <ac:picMk id="5" creationId="{808E94E0-192B-41C7-9D4A-44037977862C}"/>
          </ac:picMkLst>
        </pc:picChg>
        <pc:picChg chg="del">
          <ac:chgData name="Pasi Sorjonen" userId="af9ad459-762f-4f9b-af1f-e08ba050b57c" providerId="ADAL" clId="{8570B8E0-4077-458C-A442-C18693258A17}" dt="2021-09-21T08:46:51.068" v="52" actId="478"/>
          <ac:picMkLst>
            <pc:docMk/>
            <pc:sldMk cId="1672464743" sldId="389"/>
            <ac:picMk id="8" creationId="{3754A37C-23EE-40EB-87A7-4517A44D258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96F37-BF38-410D-B44F-8EC07FCB3D36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9967C-D41A-49E0-AFBB-69C0D197A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03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9967C-D41A-49E0-AFBB-69C0D197A7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66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9967C-D41A-49E0-AFBB-69C0D197A7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209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9967C-D41A-49E0-AFBB-69C0D197A7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249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9967C-D41A-49E0-AFBB-69C0D197A7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769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9967C-D41A-49E0-AFBB-69C0D197A7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295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5AFDB8B8-19DD-CC4B-B39E-EB9EA23E9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691" y="2340616"/>
            <a:ext cx="9144000" cy="52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45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4" name="Otsikon paikkamerkki 6">
            <a:extLst>
              <a:ext uri="{FF2B5EF4-FFF2-40B4-BE49-F238E27FC236}">
                <a16:creationId xmlns:a16="http://schemas.microsoft.com/office/drawing/2014/main" id="{29393C3B-57DF-A74C-9317-690AE5665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691" y="1372458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5AD"/>
                </a:solidFill>
              </a:defRPr>
            </a:lvl1pPr>
          </a:lstStyle>
          <a:p>
            <a:r>
              <a:rPr lang="fi-FI" dirty="0"/>
              <a:t>Välilehti</a:t>
            </a:r>
          </a:p>
        </p:txBody>
      </p:sp>
    </p:spTree>
    <p:extLst>
      <p:ext uri="{BB962C8B-B14F-4D97-AF65-F5344CB8AC3E}">
        <p14:creationId xmlns:p14="http://schemas.microsoft.com/office/powerpoint/2010/main" val="42424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on paikkamerkki 6">
            <a:extLst>
              <a:ext uri="{FF2B5EF4-FFF2-40B4-BE49-F238E27FC236}">
                <a16:creationId xmlns:a16="http://schemas.microsoft.com/office/drawing/2014/main" id="{04718808-7105-DD41-B2B2-6491491F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E2F-C8BE-7945-AB31-B897DC40E4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000" y="1800000"/>
            <a:ext cx="10515600" cy="4352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36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304438-7F45-2048-BC78-DF0F511B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691" y="1800000"/>
            <a:ext cx="5180400" cy="435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E367C7-A10A-324D-9ABE-2F34FB767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691" y="18000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98CA0EE0-3F22-1240-97E2-2A7B56FF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97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0F1071-8E5A-FB42-B6CD-A5D0846B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E9625E-1F46-3D40-8394-0882F8EF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0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F40B62-3275-DF41-A5B8-C66997697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641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85AF2E-09F3-D044-B099-1FC3F13AD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641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on paikkamerkki 6">
            <a:extLst>
              <a:ext uri="{FF2B5EF4-FFF2-40B4-BE49-F238E27FC236}">
                <a16:creationId xmlns:a16="http://schemas.microsoft.com/office/drawing/2014/main" id="{00C75180-7674-0D4C-902A-B3A5DDE2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8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12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727AAD-F6BA-2C4F-BC57-D05E19A321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470" y="5947542"/>
            <a:ext cx="6979237" cy="5760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900"/>
            </a:lvl1pPr>
            <a:lvl2pPr>
              <a:lnSpc>
                <a:spcPts val="1320"/>
              </a:lnSpc>
              <a:defRPr sz="1100"/>
            </a:lvl2pPr>
            <a:lvl3pPr>
              <a:lnSpc>
                <a:spcPts val="1320"/>
              </a:lnSpc>
              <a:defRPr sz="1100"/>
            </a:lvl3pPr>
            <a:lvl4pPr>
              <a:lnSpc>
                <a:spcPts val="1320"/>
              </a:lnSpc>
              <a:defRPr sz="1100"/>
            </a:lvl4pPr>
            <a:lvl5pPr>
              <a:lnSpc>
                <a:spcPts val="1320"/>
              </a:lnSpc>
              <a:defRPr sz="1100"/>
            </a:lvl5pPr>
          </a:lstStyle>
          <a:p>
            <a:pPr lvl="0"/>
            <a:r>
              <a:rPr lang="fi-FI" dirty="0"/>
              <a:t>Lähdetiedot</a:t>
            </a:r>
          </a:p>
        </p:txBody>
      </p:sp>
    </p:spTree>
    <p:extLst>
      <p:ext uri="{BB962C8B-B14F-4D97-AF65-F5344CB8AC3E}">
        <p14:creationId xmlns:p14="http://schemas.microsoft.com/office/powerpoint/2010/main" val="38137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7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3D1911A-B7C0-8344-96D8-EA60EE829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47400" y="1800000"/>
            <a:ext cx="6172200" cy="3968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6C159A-0124-1D41-BB2C-87D9D4EF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1800000"/>
            <a:ext cx="3932237" cy="3976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87FD1156-8629-AE4D-900E-F020D4C4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85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12E2228-1CAA-0242-BAED-DFFD40D63E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F3EE83F-BA71-6F49-A429-EF3B17959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854" t="36050" r="9468" b="41234"/>
          <a:stretch/>
        </p:blipFill>
        <p:spPr>
          <a:xfrm>
            <a:off x="10026933" y="305659"/>
            <a:ext cx="195339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9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03EC13D-F737-9C43-8C2F-CB3254308F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17197" y="797173"/>
            <a:ext cx="10774803" cy="606082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4CC0A6D-0838-404A-9210-1C3D313E5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l="17854" t="36050" r="9468" b="41234"/>
          <a:stretch/>
        </p:blipFill>
        <p:spPr>
          <a:xfrm>
            <a:off x="9874536" y="339525"/>
            <a:ext cx="1953396" cy="864000"/>
          </a:xfrm>
          <a:prstGeom prst="rect">
            <a:avLst/>
          </a:prstGeom>
        </p:spPr>
      </p:pic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7F90E752-D4BC-6145-862A-4928496A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48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8" r:id="rId5"/>
    <p:sldLayoutId id="2147483703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45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83FF58A-6DD1-42EC-9640-92A7383B239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39" y="42451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696FE0B-5F46-47B5-83AC-1D1F07FF767B}"/>
              </a:ext>
            </a:extLst>
          </p:cNvPr>
          <p:cNvSpPr txBox="1"/>
          <p:nvPr/>
        </p:nvSpPr>
        <p:spPr>
          <a:xfrm>
            <a:off x="6813754" y="6449962"/>
            <a:ext cx="236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>
                    <a:lumMod val="50000"/>
                  </a:schemeClr>
                </a:solidFill>
              </a:rPr>
              <a:t>Päivitetty: 23.9.2021</a:t>
            </a:r>
          </a:p>
        </p:txBody>
      </p:sp>
    </p:spTree>
    <p:extLst>
      <p:ext uri="{BB962C8B-B14F-4D97-AF65-F5344CB8AC3E}">
        <p14:creationId xmlns:p14="http://schemas.microsoft.com/office/powerpoint/2010/main" val="14359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7821B9D-9CBF-4B7A-B2B5-BDE8A8BE84E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58638" y="424519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B611DB89-124A-4FA5-BB47-C4B259FDA284}"/>
              </a:ext>
            </a:extLst>
          </p:cNvPr>
          <p:cNvSpPr txBox="1"/>
          <p:nvPr/>
        </p:nvSpPr>
        <p:spPr>
          <a:xfrm>
            <a:off x="6813754" y="6449962"/>
            <a:ext cx="236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>
                    <a:lumMod val="50000"/>
                  </a:schemeClr>
                </a:solidFill>
              </a:rPr>
              <a:t>Päivitetty: 23.9.2021</a:t>
            </a:r>
          </a:p>
        </p:txBody>
      </p:sp>
    </p:spTree>
    <p:extLst>
      <p:ext uri="{BB962C8B-B14F-4D97-AF65-F5344CB8AC3E}">
        <p14:creationId xmlns:p14="http://schemas.microsoft.com/office/powerpoint/2010/main" val="2721737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0F0D3FB-3D75-44A9-B4D9-1833724E0E7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1" y="434350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BD9D30CB-239C-4187-99C5-0F0ABB914AAA}"/>
              </a:ext>
            </a:extLst>
          </p:cNvPr>
          <p:cNvSpPr txBox="1"/>
          <p:nvPr/>
        </p:nvSpPr>
        <p:spPr>
          <a:xfrm>
            <a:off x="6813754" y="6449962"/>
            <a:ext cx="236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>
                    <a:lumMod val="50000"/>
                  </a:schemeClr>
                </a:solidFill>
              </a:rPr>
              <a:t>Päivitetty: 23.9.2021</a:t>
            </a:r>
          </a:p>
        </p:txBody>
      </p:sp>
    </p:spTree>
    <p:extLst>
      <p:ext uri="{BB962C8B-B14F-4D97-AF65-F5344CB8AC3E}">
        <p14:creationId xmlns:p14="http://schemas.microsoft.com/office/powerpoint/2010/main" val="1235062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ABA8107-4A6C-4EF2-819B-58798031A08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4" y="42451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C885EF7C-71B6-4819-B2A9-04687546649C}"/>
              </a:ext>
            </a:extLst>
          </p:cNvPr>
          <p:cNvSpPr txBox="1"/>
          <p:nvPr/>
        </p:nvSpPr>
        <p:spPr>
          <a:xfrm>
            <a:off x="6813754" y="6449962"/>
            <a:ext cx="236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>
                    <a:lumMod val="50000"/>
                  </a:schemeClr>
                </a:solidFill>
              </a:rPr>
              <a:t>Päivitetty: 23.9.2021</a:t>
            </a:r>
          </a:p>
        </p:txBody>
      </p:sp>
    </p:spTree>
    <p:extLst>
      <p:ext uri="{BB962C8B-B14F-4D97-AF65-F5344CB8AC3E}">
        <p14:creationId xmlns:p14="http://schemas.microsoft.com/office/powerpoint/2010/main" val="3560938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CC1DE16-2538-437C-98D6-B9230106187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3" y="424516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226F93B-37F2-4BFF-9415-93267A2502BA}"/>
              </a:ext>
            </a:extLst>
          </p:cNvPr>
          <p:cNvSpPr txBox="1"/>
          <p:nvPr/>
        </p:nvSpPr>
        <p:spPr>
          <a:xfrm>
            <a:off x="6813754" y="6449962"/>
            <a:ext cx="236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>
                    <a:lumMod val="50000"/>
                  </a:schemeClr>
                </a:solidFill>
              </a:rPr>
              <a:t>Päivitetty: 23.9.2021</a:t>
            </a:r>
          </a:p>
        </p:txBody>
      </p:sp>
    </p:spTree>
    <p:extLst>
      <p:ext uri="{BB962C8B-B14F-4D97-AF65-F5344CB8AC3E}">
        <p14:creationId xmlns:p14="http://schemas.microsoft.com/office/powerpoint/2010/main" val="2692188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29A6423-49ED-4553-BE9E-96B3C991010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39" y="424519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0243418-45C8-4E9F-A341-E54448ED7539}"/>
              </a:ext>
            </a:extLst>
          </p:cNvPr>
          <p:cNvSpPr txBox="1"/>
          <p:nvPr/>
        </p:nvSpPr>
        <p:spPr>
          <a:xfrm>
            <a:off x="6813754" y="6449962"/>
            <a:ext cx="236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>
                    <a:lumMod val="50000"/>
                  </a:schemeClr>
                </a:solidFill>
              </a:rPr>
              <a:t>Päivitetty: 23.9.2021</a:t>
            </a:r>
          </a:p>
        </p:txBody>
      </p:sp>
    </p:spTree>
    <p:extLst>
      <p:ext uri="{BB962C8B-B14F-4D97-AF65-F5344CB8AC3E}">
        <p14:creationId xmlns:p14="http://schemas.microsoft.com/office/powerpoint/2010/main" val="1803076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BCC531C-AF94-425F-85E4-D107E1FAA9F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9" y="42451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05ECD753-D128-48DA-A8C1-36C991245FB4}"/>
              </a:ext>
            </a:extLst>
          </p:cNvPr>
          <p:cNvSpPr txBox="1"/>
          <p:nvPr/>
        </p:nvSpPr>
        <p:spPr>
          <a:xfrm>
            <a:off x="6813754" y="6449962"/>
            <a:ext cx="236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>
                    <a:lumMod val="50000"/>
                  </a:schemeClr>
                </a:solidFill>
              </a:rPr>
              <a:t>Päivitetty: 23.9.2021</a:t>
            </a:r>
          </a:p>
        </p:txBody>
      </p:sp>
    </p:spTree>
    <p:extLst>
      <p:ext uri="{BB962C8B-B14F-4D97-AF65-F5344CB8AC3E}">
        <p14:creationId xmlns:p14="http://schemas.microsoft.com/office/powerpoint/2010/main" val="3929526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22092CB-E6EF-48E3-8DA7-6E1646A8DEE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4" y="424519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471A6B83-CE22-4686-8DA5-73EFDE03CFA6}"/>
              </a:ext>
            </a:extLst>
          </p:cNvPr>
          <p:cNvSpPr txBox="1"/>
          <p:nvPr/>
        </p:nvSpPr>
        <p:spPr>
          <a:xfrm>
            <a:off x="6813754" y="6449962"/>
            <a:ext cx="236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>
                    <a:lumMod val="50000"/>
                  </a:schemeClr>
                </a:solidFill>
              </a:rPr>
              <a:t>Päivitetty: 23.9.2021</a:t>
            </a:r>
          </a:p>
        </p:txBody>
      </p:sp>
    </p:spTree>
    <p:extLst>
      <p:ext uri="{BB962C8B-B14F-4D97-AF65-F5344CB8AC3E}">
        <p14:creationId xmlns:p14="http://schemas.microsoft.com/office/powerpoint/2010/main" val="2256193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A0A69C8-CB09-40C7-B2C8-0F4FC28356F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8" y="42451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344A680-0580-49A0-8F65-A1A1345BAF76}"/>
              </a:ext>
            </a:extLst>
          </p:cNvPr>
          <p:cNvSpPr txBox="1"/>
          <p:nvPr/>
        </p:nvSpPr>
        <p:spPr>
          <a:xfrm>
            <a:off x="6813754" y="6449962"/>
            <a:ext cx="236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>
                    <a:lumMod val="50000"/>
                  </a:schemeClr>
                </a:solidFill>
              </a:rPr>
              <a:t>Päivitetty: 23.9.2021</a:t>
            </a:r>
          </a:p>
        </p:txBody>
      </p:sp>
    </p:spTree>
    <p:extLst>
      <p:ext uri="{BB962C8B-B14F-4D97-AF65-F5344CB8AC3E}">
        <p14:creationId xmlns:p14="http://schemas.microsoft.com/office/powerpoint/2010/main" val="24287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34FBE62-1A25-4F54-9736-398C3F0A2B1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38" y="424518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04B53C51-8D48-41B3-8633-B3343E79BFEC}"/>
              </a:ext>
            </a:extLst>
          </p:cNvPr>
          <p:cNvSpPr txBox="1"/>
          <p:nvPr/>
        </p:nvSpPr>
        <p:spPr>
          <a:xfrm>
            <a:off x="6813754" y="6449962"/>
            <a:ext cx="236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>
                    <a:lumMod val="50000"/>
                  </a:schemeClr>
                </a:solidFill>
              </a:rPr>
              <a:t>Päivitetty: 23.9.2021</a:t>
            </a:r>
          </a:p>
        </p:txBody>
      </p:sp>
    </p:spTree>
    <p:extLst>
      <p:ext uri="{BB962C8B-B14F-4D97-AF65-F5344CB8AC3E}">
        <p14:creationId xmlns:p14="http://schemas.microsoft.com/office/powerpoint/2010/main" val="4177445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BC0D3C6-9337-4D33-A741-C26ACD2A134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8" y="424519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5EA34716-B68E-42AD-847D-FC3A22510630}"/>
              </a:ext>
            </a:extLst>
          </p:cNvPr>
          <p:cNvSpPr txBox="1"/>
          <p:nvPr/>
        </p:nvSpPr>
        <p:spPr>
          <a:xfrm>
            <a:off x="6813754" y="6449962"/>
            <a:ext cx="236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>
                    <a:lumMod val="50000"/>
                  </a:schemeClr>
                </a:solidFill>
              </a:rPr>
              <a:t>Päivitetty: 23.9.2021</a:t>
            </a:r>
          </a:p>
        </p:txBody>
      </p:sp>
    </p:spTree>
    <p:extLst>
      <p:ext uri="{BB962C8B-B14F-4D97-AF65-F5344CB8AC3E}">
        <p14:creationId xmlns:p14="http://schemas.microsoft.com/office/powerpoint/2010/main" val="333350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836CBD2-FF73-460F-B76F-D5AB9BE67CE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1" y="434350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E64F3D01-724F-48BF-B2A3-1CF02CE03826}"/>
              </a:ext>
            </a:extLst>
          </p:cNvPr>
          <p:cNvSpPr txBox="1"/>
          <p:nvPr/>
        </p:nvSpPr>
        <p:spPr>
          <a:xfrm>
            <a:off x="6813754" y="6449962"/>
            <a:ext cx="236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>
                    <a:lumMod val="50000"/>
                  </a:schemeClr>
                </a:solidFill>
              </a:rPr>
              <a:t>Päivitetty: 23.9.2021</a:t>
            </a:r>
          </a:p>
        </p:txBody>
      </p:sp>
    </p:spTree>
    <p:extLst>
      <p:ext uri="{BB962C8B-B14F-4D97-AF65-F5344CB8AC3E}">
        <p14:creationId xmlns:p14="http://schemas.microsoft.com/office/powerpoint/2010/main" val="1061338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130B2CD-0A54-402B-95E3-734BD9CDFF6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8" y="424518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2E2EEB87-1BFC-4AE5-94FB-58BD4A8E371A}"/>
              </a:ext>
            </a:extLst>
          </p:cNvPr>
          <p:cNvSpPr txBox="1"/>
          <p:nvPr/>
        </p:nvSpPr>
        <p:spPr>
          <a:xfrm>
            <a:off x="6813754" y="6449962"/>
            <a:ext cx="236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>
                    <a:lumMod val="50000"/>
                  </a:schemeClr>
                </a:solidFill>
              </a:rPr>
              <a:t>Päivitetty: 23.9.2021</a:t>
            </a:r>
          </a:p>
        </p:txBody>
      </p:sp>
    </p:spTree>
    <p:extLst>
      <p:ext uri="{BB962C8B-B14F-4D97-AF65-F5344CB8AC3E}">
        <p14:creationId xmlns:p14="http://schemas.microsoft.com/office/powerpoint/2010/main" val="724509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FF8031E-9C09-429F-8D3F-15DF92E9354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6" y="424519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805603E-1CEE-4516-9237-58684930BB3C}"/>
              </a:ext>
            </a:extLst>
          </p:cNvPr>
          <p:cNvSpPr txBox="1"/>
          <p:nvPr/>
        </p:nvSpPr>
        <p:spPr>
          <a:xfrm>
            <a:off x="6813754" y="6449962"/>
            <a:ext cx="236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>
                    <a:lumMod val="50000"/>
                  </a:schemeClr>
                </a:solidFill>
              </a:rPr>
              <a:t>Päivitetty: 23.9.2021</a:t>
            </a:r>
          </a:p>
        </p:txBody>
      </p:sp>
    </p:spTree>
    <p:extLst>
      <p:ext uri="{BB962C8B-B14F-4D97-AF65-F5344CB8AC3E}">
        <p14:creationId xmlns:p14="http://schemas.microsoft.com/office/powerpoint/2010/main" val="2303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A77AB1A-D147-4990-8AFB-1A8F21158B9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0" y="434350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8EC32F42-C5A6-417C-B817-4AB950D6C258}"/>
              </a:ext>
            </a:extLst>
          </p:cNvPr>
          <p:cNvSpPr txBox="1"/>
          <p:nvPr/>
        </p:nvSpPr>
        <p:spPr>
          <a:xfrm>
            <a:off x="6813754" y="6449962"/>
            <a:ext cx="236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>
                    <a:lumMod val="50000"/>
                  </a:schemeClr>
                </a:solidFill>
              </a:rPr>
              <a:t>Päivitetty: 23.9.2021</a:t>
            </a:r>
          </a:p>
        </p:txBody>
      </p:sp>
    </p:spTree>
    <p:extLst>
      <p:ext uri="{BB962C8B-B14F-4D97-AF65-F5344CB8AC3E}">
        <p14:creationId xmlns:p14="http://schemas.microsoft.com/office/powerpoint/2010/main" val="4103366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8BF3191-3B2A-4786-93CF-CAAF369E3AE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0" y="424518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26E04DFA-33C7-4148-885E-BC833EAB17C8}"/>
              </a:ext>
            </a:extLst>
          </p:cNvPr>
          <p:cNvSpPr txBox="1"/>
          <p:nvPr/>
        </p:nvSpPr>
        <p:spPr>
          <a:xfrm>
            <a:off x="6813754" y="6449962"/>
            <a:ext cx="236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>
                    <a:lumMod val="50000"/>
                  </a:schemeClr>
                </a:solidFill>
              </a:rPr>
              <a:t>Päivitetty: 23.9.2021</a:t>
            </a:r>
          </a:p>
        </p:txBody>
      </p:sp>
    </p:spTree>
    <p:extLst>
      <p:ext uri="{BB962C8B-B14F-4D97-AF65-F5344CB8AC3E}">
        <p14:creationId xmlns:p14="http://schemas.microsoft.com/office/powerpoint/2010/main" val="3537911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87E276C-3250-4FE5-BFA7-211E6123E04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6" y="434350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2C3C2B1A-8B6B-4F6F-8255-6E5100472DA2}"/>
              </a:ext>
            </a:extLst>
          </p:cNvPr>
          <p:cNvSpPr txBox="1"/>
          <p:nvPr/>
        </p:nvSpPr>
        <p:spPr>
          <a:xfrm>
            <a:off x="6813754" y="6449962"/>
            <a:ext cx="236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>
                    <a:lumMod val="50000"/>
                  </a:schemeClr>
                </a:solidFill>
              </a:rPr>
              <a:t>Päivitetty: 23.9.2021</a:t>
            </a:r>
          </a:p>
        </p:txBody>
      </p:sp>
    </p:spTree>
    <p:extLst>
      <p:ext uri="{BB962C8B-B14F-4D97-AF65-F5344CB8AC3E}">
        <p14:creationId xmlns:p14="http://schemas.microsoft.com/office/powerpoint/2010/main" val="2164221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2B7FBC5-0EE2-4422-A654-638CB3C6443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6" y="424519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4AF02F89-43E9-4FA8-98AE-6511402048A3}"/>
              </a:ext>
            </a:extLst>
          </p:cNvPr>
          <p:cNvSpPr txBox="1"/>
          <p:nvPr/>
        </p:nvSpPr>
        <p:spPr>
          <a:xfrm>
            <a:off x="6813754" y="6449962"/>
            <a:ext cx="236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>
                    <a:lumMod val="50000"/>
                  </a:schemeClr>
                </a:solidFill>
              </a:rPr>
              <a:t>Päivitetty: 23.9.2021</a:t>
            </a:r>
          </a:p>
        </p:txBody>
      </p:sp>
    </p:spTree>
    <p:extLst>
      <p:ext uri="{BB962C8B-B14F-4D97-AF65-F5344CB8AC3E}">
        <p14:creationId xmlns:p14="http://schemas.microsoft.com/office/powerpoint/2010/main" val="597852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2EE04CB-745E-4D95-AF1C-39A4DF78300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2" y="434351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2E74D641-C65F-469A-8ED7-F07E2BA2E573}"/>
              </a:ext>
            </a:extLst>
          </p:cNvPr>
          <p:cNvSpPr txBox="1"/>
          <p:nvPr/>
        </p:nvSpPr>
        <p:spPr>
          <a:xfrm>
            <a:off x="6813754" y="6449962"/>
            <a:ext cx="236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>
                    <a:lumMod val="50000"/>
                  </a:schemeClr>
                </a:solidFill>
              </a:rPr>
              <a:t>Päivitetty: 23.9.2021</a:t>
            </a:r>
          </a:p>
        </p:txBody>
      </p:sp>
    </p:spTree>
    <p:extLst>
      <p:ext uri="{BB962C8B-B14F-4D97-AF65-F5344CB8AC3E}">
        <p14:creationId xmlns:p14="http://schemas.microsoft.com/office/powerpoint/2010/main" val="1679745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8ACC6CF-92E2-4847-BCDC-3EEE4E382A2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39" y="434350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06637D71-F3B6-4AC6-8A3A-540FD4CFBED3}"/>
              </a:ext>
            </a:extLst>
          </p:cNvPr>
          <p:cNvSpPr txBox="1"/>
          <p:nvPr/>
        </p:nvSpPr>
        <p:spPr>
          <a:xfrm>
            <a:off x="6813754" y="6449962"/>
            <a:ext cx="236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>
                    <a:lumMod val="50000"/>
                  </a:schemeClr>
                </a:solidFill>
              </a:rPr>
              <a:t>Päivitetty: 23.9.2021</a:t>
            </a:r>
          </a:p>
        </p:txBody>
      </p:sp>
    </p:spTree>
    <p:extLst>
      <p:ext uri="{BB962C8B-B14F-4D97-AF65-F5344CB8AC3E}">
        <p14:creationId xmlns:p14="http://schemas.microsoft.com/office/powerpoint/2010/main" val="2173700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016A186-6CD7-4A16-936A-5CD95DD5FB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6" y="42451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F5BCCA9-3BA5-4F4D-AD29-999227D032E8}"/>
              </a:ext>
            </a:extLst>
          </p:cNvPr>
          <p:cNvSpPr txBox="1"/>
          <p:nvPr/>
        </p:nvSpPr>
        <p:spPr>
          <a:xfrm>
            <a:off x="6813754" y="6449962"/>
            <a:ext cx="236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>
                    <a:lumMod val="50000"/>
                  </a:schemeClr>
                </a:solidFill>
              </a:rPr>
              <a:t>Päivitetty: 23.9.2021</a:t>
            </a:r>
          </a:p>
        </p:txBody>
      </p:sp>
    </p:spTree>
    <p:extLst>
      <p:ext uri="{BB962C8B-B14F-4D97-AF65-F5344CB8AC3E}">
        <p14:creationId xmlns:p14="http://schemas.microsoft.com/office/powerpoint/2010/main" val="181581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EDB7480-9C1D-45B0-81CD-CC81037ECC2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8975" y="424518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93D96EF-72D7-406D-A2B6-838DD1FA8273}"/>
              </a:ext>
            </a:extLst>
          </p:cNvPr>
          <p:cNvSpPr txBox="1"/>
          <p:nvPr/>
        </p:nvSpPr>
        <p:spPr>
          <a:xfrm>
            <a:off x="6813754" y="6449962"/>
            <a:ext cx="236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>
                    <a:lumMod val="50000"/>
                  </a:schemeClr>
                </a:solidFill>
              </a:rPr>
              <a:t>Päivitetty: 23.9.2021</a:t>
            </a:r>
          </a:p>
        </p:txBody>
      </p:sp>
    </p:spTree>
    <p:extLst>
      <p:ext uri="{BB962C8B-B14F-4D97-AF65-F5344CB8AC3E}">
        <p14:creationId xmlns:p14="http://schemas.microsoft.com/office/powerpoint/2010/main" val="2807749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5FF5618-085A-4C9B-A30F-2031903C619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8976" y="424518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D0D6938-2818-4BBE-8FB6-6017A3F477FF}"/>
              </a:ext>
            </a:extLst>
          </p:cNvPr>
          <p:cNvSpPr txBox="1"/>
          <p:nvPr/>
        </p:nvSpPr>
        <p:spPr>
          <a:xfrm>
            <a:off x="6813754" y="6449962"/>
            <a:ext cx="236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>
                    <a:lumMod val="50000"/>
                  </a:schemeClr>
                </a:solidFill>
              </a:rPr>
              <a:t>Päivitetty: 23.9.2021</a:t>
            </a:r>
          </a:p>
        </p:txBody>
      </p:sp>
    </p:spTree>
    <p:extLst>
      <p:ext uri="{BB962C8B-B14F-4D97-AF65-F5344CB8AC3E}">
        <p14:creationId xmlns:p14="http://schemas.microsoft.com/office/powerpoint/2010/main" val="1689680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0163FF9-5E43-499E-AD57-965168946D0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3" y="414684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3E89711C-12BA-42B1-A107-A9581568E8A9}"/>
              </a:ext>
            </a:extLst>
          </p:cNvPr>
          <p:cNvSpPr txBox="1"/>
          <p:nvPr/>
        </p:nvSpPr>
        <p:spPr>
          <a:xfrm>
            <a:off x="6813754" y="6449962"/>
            <a:ext cx="236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>
                    <a:lumMod val="50000"/>
                  </a:schemeClr>
                </a:solidFill>
              </a:rPr>
              <a:t>Päivitetty: 23.9.2021</a:t>
            </a:r>
          </a:p>
        </p:txBody>
      </p:sp>
    </p:spTree>
    <p:extLst>
      <p:ext uri="{BB962C8B-B14F-4D97-AF65-F5344CB8AC3E}">
        <p14:creationId xmlns:p14="http://schemas.microsoft.com/office/powerpoint/2010/main" val="1425977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F9562B4-0DDA-47C1-BE67-18F66390BBA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8" y="42451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EE906E0D-9049-4A61-BC6E-D49104E1B1BC}"/>
              </a:ext>
            </a:extLst>
          </p:cNvPr>
          <p:cNvSpPr txBox="1"/>
          <p:nvPr/>
        </p:nvSpPr>
        <p:spPr>
          <a:xfrm>
            <a:off x="6813754" y="6449962"/>
            <a:ext cx="236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>
                    <a:lumMod val="50000"/>
                  </a:schemeClr>
                </a:solidFill>
              </a:rPr>
              <a:t>Päivitetty: 23.9.2021</a:t>
            </a:r>
          </a:p>
        </p:txBody>
      </p:sp>
    </p:spTree>
    <p:extLst>
      <p:ext uri="{BB962C8B-B14F-4D97-AF65-F5344CB8AC3E}">
        <p14:creationId xmlns:p14="http://schemas.microsoft.com/office/powerpoint/2010/main" val="228023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47E7860-9B21-4147-8E39-83AC4370D54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1" y="424519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FD8D8F1-552B-4FBC-8D32-E7F16895EDB8}"/>
              </a:ext>
            </a:extLst>
          </p:cNvPr>
          <p:cNvSpPr txBox="1"/>
          <p:nvPr/>
        </p:nvSpPr>
        <p:spPr>
          <a:xfrm>
            <a:off x="6813754" y="6449962"/>
            <a:ext cx="236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>
                    <a:lumMod val="50000"/>
                  </a:schemeClr>
                </a:solidFill>
              </a:rPr>
              <a:t>Päivitetty: 23.9.2021</a:t>
            </a:r>
          </a:p>
        </p:txBody>
      </p:sp>
    </p:spTree>
    <p:extLst>
      <p:ext uri="{BB962C8B-B14F-4D97-AF65-F5344CB8AC3E}">
        <p14:creationId xmlns:p14="http://schemas.microsoft.com/office/powerpoint/2010/main" val="227813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6F47C58-E7D6-4E33-9D0E-535E58842B7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8" y="414683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F0C26DEB-CB80-4203-9F6D-2BF35BF4ED6E}"/>
              </a:ext>
            </a:extLst>
          </p:cNvPr>
          <p:cNvSpPr txBox="1"/>
          <p:nvPr/>
        </p:nvSpPr>
        <p:spPr>
          <a:xfrm>
            <a:off x="6813754" y="6449962"/>
            <a:ext cx="236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>
                    <a:lumMod val="50000"/>
                  </a:schemeClr>
                </a:solidFill>
              </a:rPr>
              <a:t>Päivitetty: 23.9.2021</a:t>
            </a:r>
          </a:p>
        </p:txBody>
      </p:sp>
    </p:spTree>
    <p:extLst>
      <p:ext uri="{BB962C8B-B14F-4D97-AF65-F5344CB8AC3E}">
        <p14:creationId xmlns:p14="http://schemas.microsoft.com/office/powerpoint/2010/main" val="3783355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08E94E0-192B-41C7-9D4A-44037977862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58641" y="424518"/>
            <a:ext cx="9900228" cy="6258764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5FAD517D-0D07-4FAC-B087-05F771955C3F}"/>
              </a:ext>
            </a:extLst>
          </p:cNvPr>
          <p:cNvSpPr txBox="1"/>
          <p:nvPr/>
        </p:nvSpPr>
        <p:spPr>
          <a:xfrm>
            <a:off x="6813754" y="6449962"/>
            <a:ext cx="236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>
                    <a:lumMod val="50000"/>
                  </a:schemeClr>
                </a:solidFill>
              </a:rPr>
              <a:t>Päivitetty: 23.9.2021</a:t>
            </a:r>
          </a:p>
        </p:txBody>
      </p:sp>
    </p:spTree>
    <p:extLst>
      <p:ext uri="{BB962C8B-B14F-4D97-AF65-F5344CB8AC3E}">
        <p14:creationId xmlns:p14="http://schemas.microsoft.com/office/powerpoint/2010/main" val="56278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EA0F2F0-8631-48B5-A32A-DEAEE988B18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58641" y="434351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8143729D-6B60-4CD7-9E83-2E73D0E04FB9}"/>
              </a:ext>
            </a:extLst>
          </p:cNvPr>
          <p:cNvSpPr txBox="1"/>
          <p:nvPr/>
        </p:nvSpPr>
        <p:spPr>
          <a:xfrm>
            <a:off x="6813754" y="6449962"/>
            <a:ext cx="236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>
                    <a:lumMod val="50000"/>
                  </a:schemeClr>
                </a:solidFill>
              </a:rPr>
              <a:t>Päivitetty: 23.9.2021</a:t>
            </a:r>
          </a:p>
        </p:txBody>
      </p:sp>
    </p:spTree>
    <p:extLst>
      <p:ext uri="{BB962C8B-B14F-4D97-AF65-F5344CB8AC3E}">
        <p14:creationId xmlns:p14="http://schemas.microsoft.com/office/powerpoint/2010/main" val="2230431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A1F5AA8-8984-4FBD-8155-8C93890B257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68473" y="434350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8D595E0F-1383-458F-9B65-B9108BDFE876}"/>
              </a:ext>
            </a:extLst>
          </p:cNvPr>
          <p:cNvSpPr txBox="1"/>
          <p:nvPr/>
        </p:nvSpPr>
        <p:spPr>
          <a:xfrm>
            <a:off x="6813754" y="6449962"/>
            <a:ext cx="236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>
                    <a:lumMod val="50000"/>
                  </a:schemeClr>
                </a:solidFill>
              </a:rPr>
              <a:t>Päivitetty: 23.9.2021</a:t>
            </a:r>
          </a:p>
        </p:txBody>
      </p:sp>
    </p:spTree>
    <p:extLst>
      <p:ext uri="{BB962C8B-B14F-4D97-AF65-F5344CB8AC3E}">
        <p14:creationId xmlns:p14="http://schemas.microsoft.com/office/powerpoint/2010/main" val="2439244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8FE9E91-FEB4-4AFD-B7DF-93CE6ACB078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48808" y="424518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7DB16BB-E359-439A-9630-66BCEB66FFA5}"/>
              </a:ext>
            </a:extLst>
          </p:cNvPr>
          <p:cNvSpPr txBox="1"/>
          <p:nvPr/>
        </p:nvSpPr>
        <p:spPr>
          <a:xfrm>
            <a:off x="6813754" y="6449962"/>
            <a:ext cx="236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>
                    <a:lumMod val="50000"/>
                  </a:schemeClr>
                </a:solidFill>
              </a:rPr>
              <a:t>Päivitetty: 23.9.2021</a:t>
            </a:r>
          </a:p>
        </p:txBody>
      </p:sp>
    </p:spTree>
    <p:extLst>
      <p:ext uri="{BB962C8B-B14F-4D97-AF65-F5344CB8AC3E}">
        <p14:creationId xmlns:p14="http://schemas.microsoft.com/office/powerpoint/2010/main" val="25261016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AkavaWorks 10">
      <a:dk1>
        <a:srgbClr val="27B5BE"/>
      </a:dk1>
      <a:lt1>
        <a:srgbClr val="445369"/>
      </a:lt1>
      <a:dk2>
        <a:srgbClr val="FEFFFE"/>
      </a:dk2>
      <a:lt2>
        <a:srgbClr val="E7E6E6"/>
      </a:lt2>
      <a:accent1>
        <a:srgbClr val="27B5BD"/>
      </a:accent1>
      <a:accent2>
        <a:srgbClr val="0562C1"/>
      </a:accent2>
      <a:accent3>
        <a:srgbClr val="70AC46"/>
      </a:accent3>
      <a:accent4>
        <a:srgbClr val="FFCD00"/>
      </a:accent4>
      <a:accent5>
        <a:srgbClr val="F5F0D5"/>
      </a:accent5>
      <a:accent6>
        <a:srgbClr val="954F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9F88D776-639D-0D42-9FD1-0B0030806B42}"/>
    </a:ext>
  </a:extLst>
</a:theme>
</file>

<file path=ppt/theme/theme2.xml><?xml version="1.0" encoding="utf-8"?>
<a:theme xmlns:a="http://schemas.openxmlformats.org/drawingml/2006/main" name="Mukautettu suunnittelumalli">
  <a:themeElements>
    <a:clrScheme name="AkavaWorks_selityspohja">
      <a:dk1>
        <a:srgbClr val="0046AD"/>
      </a:dk1>
      <a:lt1>
        <a:srgbClr val="FFFFFF"/>
      </a:lt1>
      <a:dk2>
        <a:srgbClr val="000000"/>
      </a:dk2>
      <a:lt2>
        <a:srgbClr val="FFFFFF"/>
      </a:lt2>
      <a:accent1>
        <a:srgbClr val="1C46AE"/>
      </a:accent1>
      <a:accent2>
        <a:srgbClr val="00A5AF"/>
      </a:accent2>
      <a:accent3>
        <a:srgbClr val="AF1469"/>
      </a:accent3>
      <a:accent4>
        <a:srgbClr val="FAD500"/>
      </a:accent4>
      <a:accent5>
        <a:srgbClr val="F1EEEE"/>
      </a:accent5>
      <a:accent6>
        <a:srgbClr val="7C818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78B12573-9B8F-B74D-93EE-A31E0E3AD9C0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880FE62E53DD5499EB7D0567087F706" ma:contentTypeVersion="8" ma:contentTypeDescription="Luo uusi asiakirja." ma:contentTypeScope="" ma:versionID="ceb3f922b5afe999948184f5e095c2fe">
  <xsd:schema xmlns:xsd="http://www.w3.org/2001/XMLSchema" xmlns:xs="http://www.w3.org/2001/XMLSchema" xmlns:p="http://schemas.microsoft.com/office/2006/metadata/properties" xmlns:ns3="d9f5f211-d266-40d7-a442-e276961ce77f" xmlns:ns4="7339045d-f99c-4c19-afb9-8ac6854f752a" targetNamespace="http://schemas.microsoft.com/office/2006/metadata/properties" ma:root="true" ma:fieldsID="b62df7a58012a73759e12c6be56fc051" ns3:_="" ns4:_="">
    <xsd:import namespace="d9f5f211-d266-40d7-a442-e276961ce77f"/>
    <xsd:import namespace="7339045d-f99c-4c19-afb9-8ac6854f75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f5f211-d266-40d7-a442-e276961ce7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9045d-f99c-4c19-afb9-8ac6854f752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26B9F3-86FF-4DC6-933C-2D0DBC6649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587FBE-B03D-4A94-9DE2-569FFBD470A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9D4FFDE-B91E-4CDD-9E68-63CE23344A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f5f211-d266-40d7-a442-e276961ce77f"/>
    <ds:schemaRef ds:uri="7339045d-f99c-4c19-afb9-8ac6854f7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3847</TotalTime>
  <Words>98</Words>
  <Application>Microsoft Office PowerPoint</Application>
  <PresentationFormat>Laajakuva</PresentationFormat>
  <Paragraphs>36</Paragraphs>
  <Slides>31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31</vt:i4>
      </vt:variant>
    </vt:vector>
  </HeadingPairs>
  <TitlesOfParts>
    <vt:vector size="35" baseType="lpstr">
      <vt:lpstr>Arial</vt:lpstr>
      <vt:lpstr>Calibri</vt:lpstr>
      <vt:lpstr>1_Office-teema</vt:lpstr>
      <vt:lpstr>Mukautettu suunnittelumalli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Valkama</dc:creator>
  <cp:lastModifiedBy>Vesa Saarinen</cp:lastModifiedBy>
  <cp:revision>57</cp:revision>
  <cp:lastPrinted>2020-02-28T07:57:12Z</cp:lastPrinted>
  <dcterms:created xsi:type="dcterms:W3CDTF">2018-03-20T15:15:04Z</dcterms:created>
  <dcterms:modified xsi:type="dcterms:W3CDTF">2021-09-23T06:57:21Z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0x0101000880FE62E53DD5499EB7D0567087F706</vt:lpwstr>
  </property>
</Properties>
</file>