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45"/>
  </p:notesMasterIdLst>
  <p:sldIdLst>
    <p:sldId id="416" r:id="rId6"/>
    <p:sldId id="378" r:id="rId7"/>
    <p:sldId id="409" r:id="rId8"/>
    <p:sldId id="363" r:id="rId9"/>
    <p:sldId id="362" r:id="rId10"/>
    <p:sldId id="377" r:id="rId11"/>
    <p:sldId id="410" r:id="rId12"/>
    <p:sldId id="411" r:id="rId13"/>
    <p:sldId id="408" r:id="rId14"/>
    <p:sldId id="417" r:id="rId15"/>
    <p:sldId id="418" r:id="rId16"/>
    <p:sldId id="419" r:id="rId17"/>
    <p:sldId id="420" r:id="rId18"/>
    <p:sldId id="389" r:id="rId19"/>
    <p:sldId id="390" r:id="rId20"/>
    <p:sldId id="391" r:id="rId21"/>
    <p:sldId id="380" r:id="rId22"/>
    <p:sldId id="379" r:id="rId23"/>
    <p:sldId id="392" r:id="rId24"/>
    <p:sldId id="393" r:id="rId25"/>
    <p:sldId id="381" r:id="rId26"/>
    <p:sldId id="394" r:id="rId27"/>
    <p:sldId id="395" r:id="rId28"/>
    <p:sldId id="396" r:id="rId29"/>
    <p:sldId id="397" r:id="rId30"/>
    <p:sldId id="398" r:id="rId31"/>
    <p:sldId id="399" r:id="rId32"/>
    <p:sldId id="413" r:id="rId33"/>
    <p:sldId id="414" r:id="rId34"/>
    <p:sldId id="415" r:id="rId35"/>
    <p:sldId id="400" r:id="rId36"/>
    <p:sldId id="401" r:id="rId37"/>
    <p:sldId id="402" r:id="rId38"/>
    <p:sldId id="403" r:id="rId39"/>
    <p:sldId id="404" r:id="rId40"/>
    <p:sldId id="405" r:id="rId41"/>
    <p:sldId id="412" r:id="rId42"/>
    <p:sldId id="406" r:id="rId43"/>
    <p:sldId id="407" r:id="rId44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E3B10-95C2-4084-ACFA-35E17B218E1B}" v="39" dt="2021-10-27T12:27:32.0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94595" autoAdjust="0"/>
  </p:normalViewPr>
  <p:slideViewPr>
    <p:cSldViewPr snapToGrid="0" snapToObjects="1">
      <p:cViewPr varScale="1">
        <p:scale>
          <a:sx n="78" d="100"/>
          <a:sy n="78" d="100"/>
        </p:scale>
        <p:origin x="5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330E3B10-95C2-4084-ACFA-35E17B218E1B}"/>
    <pc:docChg chg="custSel modSld">
      <pc:chgData name="Pasi Sorjonen" userId="af9ad459-762f-4f9b-af1f-e08ba050b57c" providerId="ADAL" clId="{330E3B10-95C2-4084-ACFA-35E17B218E1B}" dt="2021-10-27T12:27:32.069" v="77"/>
      <pc:docMkLst>
        <pc:docMk/>
      </pc:docMkLst>
      <pc:sldChg chg="addSp delSp modSp mod">
        <pc:chgData name="Pasi Sorjonen" userId="af9ad459-762f-4f9b-af1f-e08ba050b57c" providerId="ADAL" clId="{330E3B10-95C2-4084-ACFA-35E17B218E1B}" dt="2021-10-27T11:23:44.468" v="9"/>
        <pc:sldMkLst>
          <pc:docMk/>
          <pc:sldMk cId="2692188403" sldId="362"/>
        </pc:sldMkLst>
        <pc:spChg chg="add del mod">
          <ac:chgData name="Pasi Sorjonen" userId="af9ad459-762f-4f9b-af1f-e08ba050b57c" providerId="ADAL" clId="{330E3B10-95C2-4084-ACFA-35E17B218E1B}" dt="2021-10-27T11:23:44.468" v="9"/>
          <ac:spMkLst>
            <pc:docMk/>
            <pc:sldMk cId="2692188403" sldId="362"/>
            <ac:spMk id="3" creationId="{868FC88D-BCA2-42EB-BDE8-614379816E91}"/>
          </ac:spMkLst>
        </pc:spChg>
        <pc:picChg chg="del">
          <ac:chgData name="Pasi Sorjonen" userId="af9ad459-762f-4f9b-af1f-e08ba050b57c" providerId="ADAL" clId="{330E3B10-95C2-4084-ACFA-35E17B218E1B}" dt="2021-10-27T11:23:41.322" v="8" actId="478"/>
          <ac:picMkLst>
            <pc:docMk/>
            <pc:sldMk cId="2692188403" sldId="362"/>
            <ac:picMk id="4" creationId="{DA27473E-B40F-4FDC-AD10-099D8D6714B9}"/>
          </ac:picMkLst>
        </pc:picChg>
        <pc:picChg chg="add mod">
          <ac:chgData name="Pasi Sorjonen" userId="af9ad459-762f-4f9b-af1f-e08ba050b57c" providerId="ADAL" clId="{330E3B10-95C2-4084-ACFA-35E17B218E1B}" dt="2021-10-27T11:23:44.468" v="9"/>
          <ac:picMkLst>
            <pc:docMk/>
            <pc:sldMk cId="2692188403" sldId="362"/>
            <ac:picMk id="5" creationId="{127C72ED-3A4E-4520-8FA5-CB04466DCD05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1:21:22.811" v="7"/>
        <pc:sldMkLst>
          <pc:docMk/>
          <pc:sldMk cId="3560938900" sldId="363"/>
        </pc:sldMkLst>
        <pc:spChg chg="add del mod">
          <ac:chgData name="Pasi Sorjonen" userId="af9ad459-762f-4f9b-af1f-e08ba050b57c" providerId="ADAL" clId="{330E3B10-95C2-4084-ACFA-35E17B218E1B}" dt="2021-10-27T11:21:22.811" v="7"/>
          <ac:spMkLst>
            <pc:docMk/>
            <pc:sldMk cId="3560938900" sldId="363"/>
            <ac:spMk id="3" creationId="{EFE32FA6-E446-4E01-8E49-6CE488CD9820}"/>
          </ac:spMkLst>
        </pc:spChg>
        <pc:picChg chg="del">
          <ac:chgData name="Pasi Sorjonen" userId="af9ad459-762f-4f9b-af1f-e08ba050b57c" providerId="ADAL" clId="{330E3B10-95C2-4084-ACFA-35E17B218E1B}" dt="2021-10-27T11:21:18.715" v="6" actId="478"/>
          <ac:picMkLst>
            <pc:docMk/>
            <pc:sldMk cId="3560938900" sldId="363"/>
            <ac:picMk id="4" creationId="{746B26A3-7EA4-493B-99CE-33F28CED87C6}"/>
          </ac:picMkLst>
        </pc:picChg>
        <pc:picChg chg="add mod">
          <ac:chgData name="Pasi Sorjonen" userId="af9ad459-762f-4f9b-af1f-e08ba050b57c" providerId="ADAL" clId="{330E3B10-95C2-4084-ACFA-35E17B218E1B}" dt="2021-10-27T11:21:22.811" v="7"/>
          <ac:picMkLst>
            <pc:docMk/>
            <pc:sldMk cId="3560938900" sldId="363"/>
            <ac:picMk id="5" creationId="{417795AA-BBA4-4A15-8299-F6429F2EC2FB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1:25:19.688" v="11"/>
        <pc:sldMkLst>
          <pc:docMk/>
          <pc:sldMk cId="3929526364" sldId="377"/>
        </pc:sldMkLst>
        <pc:spChg chg="add del mod">
          <ac:chgData name="Pasi Sorjonen" userId="af9ad459-762f-4f9b-af1f-e08ba050b57c" providerId="ADAL" clId="{330E3B10-95C2-4084-ACFA-35E17B218E1B}" dt="2021-10-27T11:25:19.688" v="11"/>
          <ac:spMkLst>
            <pc:docMk/>
            <pc:sldMk cId="3929526364" sldId="377"/>
            <ac:spMk id="3" creationId="{28D0CB17-9C03-45FB-BF86-1616B3AE4A66}"/>
          </ac:spMkLst>
        </pc:spChg>
        <pc:picChg chg="del">
          <ac:chgData name="Pasi Sorjonen" userId="af9ad459-762f-4f9b-af1f-e08ba050b57c" providerId="ADAL" clId="{330E3B10-95C2-4084-ACFA-35E17B218E1B}" dt="2021-10-27T11:25:16.183" v="10" actId="478"/>
          <ac:picMkLst>
            <pc:docMk/>
            <pc:sldMk cId="3929526364" sldId="377"/>
            <ac:picMk id="4" creationId="{FA78ED47-32B4-463A-A068-814A49B50913}"/>
          </ac:picMkLst>
        </pc:picChg>
        <pc:picChg chg="add mod">
          <ac:chgData name="Pasi Sorjonen" userId="af9ad459-762f-4f9b-af1f-e08ba050b57c" providerId="ADAL" clId="{330E3B10-95C2-4084-ACFA-35E17B218E1B}" dt="2021-10-27T11:25:19.688" v="11"/>
          <ac:picMkLst>
            <pc:docMk/>
            <pc:sldMk cId="3929526364" sldId="377"/>
            <ac:picMk id="5" creationId="{E5F09662-F38C-413E-B3D0-7CB6132B4B65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1:18:16.024" v="3"/>
        <pc:sldMkLst>
          <pc:docMk/>
          <pc:sldMk cId="1803076261" sldId="378"/>
        </pc:sldMkLst>
        <pc:spChg chg="add del mod">
          <ac:chgData name="Pasi Sorjonen" userId="af9ad459-762f-4f9b-af1f-e08ba050b57c" providerId="ADAL" clId="{330E3B10-95C2-4084-ACFA-35E17B218E1B}" dt="2021-10-27T11:18:16.024" v="3"/>
          <ac:spMkLst>
            <pc:docMk/>
            <pc:sldMk cId="1803076261" sldId="378"/>
            <ac:spMk id="3" creationId="{A0840E9E-30C0-4376-9BFA-80961CB1A57F}"/>
          </ac:spMkLst>
        </pc:spChg>
        <pc:picChg chg="del">
          <ac:chgData name="Pasi Sorjonen" userId="af9ad459-762f-4f9b-af1f-e08ba050b57c" providerId="ADAL" clId="{330E3B10-95C2-4084-ACFA-35E17B218E1B}" dt="2021-10-27T11:18:12.192" v="2" actId="478"/>
          <ac:picMkLst>
            <pc:docMk/>
            <pc:sldMk cId="1803076261" sldId="378"/>
            <ac:picMk id="4" creationId="{CBE7264F-CEE3-4907-9086-4E9688CC61A3}"/>
          </ac:picMkLst>
        </pc:picChg>
        <pc:picChg chg="add mod">
          <ac:chgData name="Pasi Sorjonen" userId="af9ad459-762f-4f9b-af1f-e08ba050b57c" providerId="ADAL" clId="{330E3B10-95C2-4084-ACFA-35E17B218E1B}" dt="2021-10-27T11:18:16.024" v="3"/>
          <ac:picMkLst>
            <pc:docMk/>
            <pc:sldMk cId="1803076261" sldId="378"/>
            <ac:picMk id="5" creationId="{45D073F3-EA34-4555-AE9D-8CC217967483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1:55:02.036" v="25"/>
        <pc:sldMkLst>
          <pc:docMk/>
          <pc:sldMk cId="1217304737" sldId="379"/>
        </pc:sldMkLst>
        <pc:spChg chg="add del mod">
          <ac:chgData name="Pasi Sorjonen" userId="af9ad459-762f-4f9b-af1f-e08ba050b57c" providerId="ADAL" clId="{330E3B10-95C2-4084-ACFA-35E17B218E1B}" dt="2021-10-27T11:55:02.036" v="25"/>
          <ac:spMkLst>
            <pc:docMk/>
            <pc:sldMk cId="1217304737" sldId="379"/>
            <ac:spMk id="3" creationId="{56AFB5DE-1D81-4313-85D1-9106EC48388B}"/>
          </ac:spMkLst>
        </pc:spChg>
        <pc:picChg chg="add mod">
          <ac:chgData name="Pasi Sorjonen" userId="af9ad459-762f-4f9b-af1f-e08ba050b57c" providerId="ADAL" clId="{330E3B10-95C2-4084-ACFA-35E17B218E1B}" dt="2021-10-27T11:55:02.036" v="25"/>
          <ac:picMkLst>
            <pc:docMk/>
            <pc:sldMk cId="1217304737" sldId="379"/>
            <ac:picMk id="4" creationId="{5BF0BDE8-DFAD-4DF0-B28D-286748176817}"/>
          </ac:picMkLst>
        </pc:picChg>
        <pc:picChg chg="del">
          <ac:chgData name="Pasi Sorjonen" userId="af9ad459-762f-4f9b-af1f-e08ba050b57c" providerId="ADAL" clId="{330E3B10-95C2-4084-ACFA-35E17B218E1B}" dt="2021-10-27T11:54:58.489" v="24" actId="478"/>
          <ac:picMkLst>
            <pc:docMk/>
            <pc:sldMk cId="1217304737" sldId="379"/>
            <ac:picMk id="5" creationId="{2EF57CA8-7E47-470A-A910-3D1329D87170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1:53:45.291" v="23"/>
        <pc:sldMkLst>
          <pc:docMk/>
          <pc:sldMk cId="1362908807" sldId="380"/>
        </pc:sldMkLst>
        <pc:spChg chg="add del mod">
          <ac:chgData name="Pasi Sorjonen" userId="af9ad459-762f-4f9b-af1f-e08ba050b57c" providerId="ADAL" clId="{330E3B10-95C2-4084-ACFA-35E17B218E1B}" dt="2021-10-27T11:53:45.291" v="23"/>
          <ac:spMkLst>
            <pc:docMk/>
            <pc:sldMk cId="1362908807" sldId="380"/>
            <ac:spMk id="3" creationId="{88552ACE-6E64-4B4E-B4A0-8F47FB045855}"/>
          </ac:spMkLst>
        </pc:spChg>
        <pc:picChg chg="add mod">
          <ac:chgData name="Pasi Sorjonen" userId="af9ad459-762f-4f9b-af1f-e08ba050b57c" providerId="ADAL" clId="{330E3B10-95C2-4084-ACFA-35E17B218E1B}" dt="2021-10-27T11:53:45.291" v="23"/>
          <ac:picMkLst>
            <pc:docMk/>
            <pc:sldMk cId="1362908807" sldId="380"/>
            <ac:picMk id="4" creationId="{0E3A433D-F7F4-4CEF-A73F-AA928BA18886}"/>
          </ac:picMkLst>
        </pc:picChg>
        <pc:picChg chg="del">
          <ac:chgData name="Pasi Sorjonen" userId="af9ad459-762f-4f9b-af1f-e08ba050b57c" providerId="ADAL" clId="{330E3B10-95C2-4084-ACFA-35E17B218E1B}" dt="2021-10-27T11:53:41.774" v="22" actId="478"/>
          <ac:picMkLst>
            <pc:docMk/>
            <pc:sldMk cId="1362908807" sldId="380"/>
            <ac:picMk id="5" creationId="{5E84AB02-4F51-4CA5-98FB-749A9A25D374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1:58:33.934" v="31"/>
        <pc:sldMkLst>
          <pc:docMk/>
          <pc:sldMk cId="502968237" sldId="381"/>
        </pc:sldMkLst>
        <pc:spChg chg="add del mod">
          <ac:chgData name="Pasi Sorjonen" userId="af9ad459-762f-4f9b-af1f-e08ba050b57c" providerId="ADAL" clId="{330E3B10-95C2-4084-ACFA-35E17B218E1B}" dt="2021-10-27T11:58:33.934" v="31"/>
          <ac:spMkLst>
            <pc:docMk/>
            <pc:sldMk cId="502968237" sldId="381"/>
            <ac:spMk id="3" creationId="{77DC1E3C-F18B-405E-982B-175D55C2C3A2}"/>
          </ac:spMkLst>
        </pc:spChg>
        <pc:picChg chg="add mod">
          <ac:chgData name="Pasi Sorjonen" userId="af9ad459-762f-4f9b-af1f-e08ba050b57c" providerId="ADAL" clId="{330E3B10-95C2-4084-ACFA-35E17B218E1B}" dt="2021-10-27T11:58:33.934" v="31"/>
          <ac:picMkLst>
            <pc:docMk/>
            <pc:sldMk cId="502968237" sldId="381"/>
            <ac:picMk id="4" creationId="{1D330EE4-0696-4FA9-830C-95F2B906F11A}"/>
          </ac:picMkLst>
        </pc:picChg>
        <pc:picChg chg="del">
          <ac:chgData name="Pasi Sorjonen" userId="af9ad459-762f-4f9b-af1f-e08ba050b57c" providerId="ADAL" clId="{330E3B10-95C2-4084-ACFA-35E17B218E1B}" dt="2021-10-27T11:58:30.423" v="30" actId="478"/>
          <ac:picMkLst>
            <pc:docMk/>
            <pc:sldMk cId="502968237" sldId="381"/>
            <ac:picMk id="5" creationId="{CC3FAFA4-F5C5-4DE9-A79B-144B236972DE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1:49:18.728" v="17"/>
        <pc:sldMkLst>
          <pc:docMk/>
          <pc:sldMk cId="1237176013" sldId="389"/>
        </pc:sldMkLst>
        <pc:spChg chg="add del mod">
          <ac:chgData name="Pasi Sorjonen" userId="af9ad459-762f-4f9b-af1f-e08ba050b57c" providerId="ADAL" clId="{330E3B10-95C2-4084-ACFA-35E17B218E1B}" dt="2021-10-27T11:49:18.728" v="17"/>
          <ac:spMkLst>
            <pc:docMk/>
            <pc:sldMk cId="1237176013" sldId="389"/>
            <ac:spMk id="4" creationId="{B7FFF717-072F-40CC-B8B2-73479F704365}"/>
          </ac:spMkLst>
        </pc:spChg>
        <pc:picChg chg="add mod">
          <ac:chgData name="Pasi Sorjonen" userId="af9ad459-762f-4f9b-af1f-e08ba050b57c" providerId="ADAL" clId="{330E3B10-95C2-4084-ACFA-35E17B218E1B}" dt="2021-10-27T11:49:18.728" v="17"/>
          <ac:picMkLst>
            <pc:docMk/>
            <pc:sldMk cId="1237176013" sldId="389"/>
            <ac:picMk id="5" creationId="{789EFA53-432B-4DCA-B8DA-057B9C52DAB2}"/>
          </ac:picMkLst>
        </pc:picChg>
        <pc:picChg chg="del">
          <ac:chgData name="Pasi Sorjonen" userId="af9ad459-762f-4f9b-af1f-e08ba050b57c" providerId="ADAL" clId="{330E3B10-95C2-4084-ACFA-35E17B218E1B}" dt="2021-10-27T11:49:15.394" v="16" actId="478"/>
          <ac:picMkLst>
            <pc:docMk/>
            <pc:sldMk cId="1237176013" sldId="389"/>
            <ac:picMk id="6" creationId="{2D58867F-2BFE-46BA-A871-5106D47C69EE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1:50:19.264" v="19"/>
        <pc:sldMkLst>
          <pc:docMk/>
          <pc:sldMk cId="2820870139" sldId="390"/>
        </pc:sldMkLst>
        <pc:spChg chg="add del mod">
          <ac:chgData name="Pasi Sorjonen" userId="af9ad459-762f-4f9b-af1f-e08ba050b57c" providerId="ADAL" clId="{330E3B10-95C2-4084-ACFA-35E17B218E1B}" dt="2021-10-27T11:50:19.264" v="19"/>
          <ac:spMkLst>
            <pc:docMk/>
            <pc:sldMk cId="2820870139" sldId="390"/>
            <ac:spMk id="4" creationId="{EA3C6FF2-6238-48F1-893C-D1251C340D97}"/>
          </ac:spMkLst>
        </pc:spChg>
        <pc:picChg chg="add mod">
          <ac:chgData name="Pasi Sorjonen" userId="af9ad459-762f-4f9b-af1f-e08ba050b57c" providerId="ADAL" clId="{330E3B10-95C2-4084-ACFA-35E17B218E1B}" dt="2021-10-27T11:50:19.264" v="19"/>
          <ac:picMkLst>
            <pc:docMk/>
            <pc:sldMk cId="2820870139" sldId="390"/>
            <ac:picMk id="5" creationId="{6F87880F-A922-4F92-9BC8-EC16E3D83140}"/>
          </ac:picMkLst>
        </pc:picChg>
        <pc:picChg chg="del">
          <ac:chgData name="Pasi Sorjonen" userId="af9ad459-762f-4f9b-af1f-e08ba050b57c" providerId="ADAL" clId="{330E3B10-95C2-4084-ACFA-35E17B218E1B}" dt="2021-10-27T11:50:15.642" v="18" actId="478"/>
          <ac:picMkLst>
            <pc:docMk/>
            <pc:sldMk cId="2820870139" sldId="390"/>
            <ac:picMk id="6" creationId="{D87E7C82-46C8-4479-B04E-0C584C77D041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1:51:52.725" v="21"/>
        <pc:sldMkLst>
          <pc:docMk/>
          <pc:sldMk cId="2757268552" sldId="391"/>
        </pc:sldMkLst>
        <pc:spChg chg="add del mod">
          <ac:chgData name="Pasi Sorjonen" userId="af9ad459-762f-4f9b-af1f-e08ba050b57c" providerId="ADAL" clId="{330E3B10-95C2-4084-ACFA-35E17B218E1B}" dt="2021-10-27T11:51:52.725" v="21"/>
          <ac:spMkLst>
            <pc:docMk/>
            <pc:sldMk cId="2757268552" sldId="391"/>
            <ac:spMk id="4" creationId="{1A1681A8-9DBA-47D5-B3AB-BE72E8E5FAE0}"/>
          </ac:spMkLst>
        </pc:spChg>
        <pc:picChg chg="add mod">
          <ac:chgData name="Pasi Sorjonen" userId="af9ad459-762f-4f9b-af1f-e08ba050b57c" providerId="ADAL" clId="{330E3B10-95C2-4084-ACFA-35E17B218E1B}" dt="2021-10-27T11:51:52.725" v="21"/>
          <ac:picMkLst>
            <pc:docMk/>
            <pc:sldMk cId="2757268552" sldId="391"/>
            <ac:picMk id="5" creationId="{1E4286F5-1826-4B23-B8CC-02E01B4A9CAE}"/>
          </ac:picMkLst>
        </pc:picChg>
        <pc:picChg chg="del">
          <ac:chgData name="Pasi Sorjonen" userId="af9ad459-762f-4f9b-af1f-e08ba050b57c" providerId="ADAL" clId="{330E3B10-95C2-4084-ACFA-35E17B218E1B}" dt="2021-10-27T11:51:49.784" v="20" actId="478"/>
          <ac:picMkLst>
            <pc:docMk/>
            <pc:sldMk cId="2757268552" sldId="391"/>
            <ac:picMk id="6" creationId="{B4A7CB08-EAAF-4BCF-A78A-0CBA4B625760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1:56:14.331" v="27"/>
        <pc:sldMkLst>
          <pc:docMk/>
          <pc:sldMk cId="2478160119" sldId="392"/>
        </pc:sldMkLst>
        <pc:spChg chg="add del mod">
          <ac:chgData name="Pasi Sorjonen" userId="af9ad459-762f-4f9b-af1f-e08ba050b57c" providerId="ADAL" clId="{330E3B10-95C2-4084-ACFA-35E17B218E1B}" dt="2021-10-27T11:56:14.331" v="27"/>
          <ac:spMkLst>
            <pc:docMk/>
            <pc:sldMk cId="2478160119" sldId="392"/>
            <ac:spMk id="3" creationId="{EEB25D79-0CFA-44D2-AA1A-1BF231C0919B}"/>
          </ac:spMkLst>
        </pc:spChg>
        <pc:picChg chg="add mod">
          <ac:chgData name="Pasi Sorjonen" userId="af9ad459-762f-4f9b-af1f-e08ba050b57c" providerId="ADAL" clId="{330E3B10-95C2-4084-ACFA-35E17B218E1B}" dt="2021-10-27T11:56:14.331" v="27"/>
          <ac:picMkLst>
            <pc:docMk/>
            <pc:sldMk cId="2478160119" sldId="392"/>
            <ac:picMk id="4" creationId="{B8A46C0E-6F92-46C4-8DA3-D4A6D8EE8657}"/>
          </ac:picMkLst>
        </pc:picChg>
        <pc:picChg chg="del">
          <ac:chgData name="Pasi Sorjonen" userId="af9ad459-762f-4f9b-af1f-e08ba050b57c" providerId="ADAL" clId="{330E3B10-95C2-4084-ACFA-35E17B218E1B}" dt="2021-10-27T11:56:10.263" v="26" actId="478"/>
          <ac:picMkLst>
            <pc:docMk/>
            <pc:sldMk cId="2478160119" sldId="392"/>
            <ac:picMk id="5" creationId="{B28E8D8F-4E31-41CC-AC5B-ABE8475C8AF5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1:57:20.923" v="29"/>
        <pc:sldMkLst>
          <pc:docMk/>
          <pc:sldMk cId="31408801" sldId="393"/>
        </pc:sldMkLst>
        <pc:spChg chg="add del mod">
          <ac:chgData name="Pasi Sorjonen" userId="af9ad459-762f-4f9b-af1f-e08ba050b57c" providerId="ADAL" clId="{330E3B10-95C2-4084-ACFA-35E17B218E1B}" dt="2021-10-27T11:57:20.923" v="29"/>
          <ac:spMkLst>
            <pc:docMk/>
            <pc:sldMk cId="31408801" sldId="393"/>
            <ac:spMk id="3" creationId="{8916248D-B5CD-4408-86E0-FCB8FB72E939}"/>
          </ac:spMkLst>
        </pc:spChg>
        <pc:picChg chg="add mod">
          <ac:chgData name="Pasi Sorjonen" userId="af9ad459-762f-4f9b-af1f-e08ba050b57c" providerId="ADAL" clId="{330E3B10-95C2-4084-ACFA-35E17B218E1B}" dt="2021-10-27T11:57:20.923" v="29"/>
          <ac:picMkLst>
            <pc:docMk/>
            <pc:sldMk cId="31408801" sldId="393"/>
            <ac:picMk id="4" creationId="{6B87DD0D-0AFE-42CD-A646-2A8ED29ED4D1}"/>
          </ac:picMkLst>
        </pc:picChg>
        <pc:picChg chg="del">
          <ac:chgData name="Pasi Sorjonen" userId="af9ad459-762f-4f9b-af1f-e08ba050b57c" providerId="ADAL" clId="{330E3B10-95C2-4084-ACFA-35E17B218E1B}" dt="2021-10-27T11:57:17.598" v="28" actId="478"/>
          <ac:picMkLst>
            <pc:docMk/>
            <pc:sldMk cId="31408801" sldId="393"/>
            <ac:picMk id="5" creationId="{B64B36E8-3947-4E8A-B3D2-ED39FCE4F840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1:59:17.410" v="33"/>
        <pc:sldMkLst>
          <pc:docMk/>
          <pc:sldMk cId="685540742" sldId="394"/>
        </pc:sldMkLst>
        <pc:spChg chg="add del mod">
          <ac:chgData name="Pasi Sorjonen" userId="af9ad459-762f-4f9b-af1f-e08ba050b57c" providerId="ADAL" clId="{330E3B10-95C2-4084-ACFA-35E17B218E1B}" dt="2021-10-27T11:59:17.410" v="33"/>
          <ac:spMkLst>
            <pc:docMk/>
            <pc:sldMk cId="685540742" sldId="394"/>
            <ac:spMk id="4" creationId="{997BF0C3-3D3B-4354-BA20-73C1CC26667C}"/>
          </ac:spMkLst>
        </pc:spChg>
        <pc:picChg chg="add mod">
          <ac:chgData name="Pasi Sorjonen" userId="af9ad459-762f-4f9b-af1f-e08ba050b57c" providerId="ADAL" clId="{330E3B10-95C2-4084-ACFA-35E17B218E1B}" dt="2021-10-27T11:59:17.410" v="33"/>
          <ac:picMkLst>
            <pc:docMk/>
            <pc:sldMk cId="685540742" sldId="394"/>
            <ac:picMk id="5" creationId="{A6B47AB0-0331-4B72-B8BE-752BA566F319}"/>
          </ac:picMkLst>
        </pc:picChg>
        <pc:picChg chg="del">
          <ac:chgData name="Pasi Sorjonen" userId="af9ad459-762f-4f9b-af1f-e08ba050b57c" providerId="ADAL" clId="{330E3B10-95C2-4084-ACFA-35E17B218E1B}" dt="2021-10-27T11:59:14.083" v="32" actId="478"/>
          <ac:picMkLst>
            <pc:docMk/>
            <pc:sldMk cId="685540742" sldId="394"/>
            <ac:picMk id="6" creationId="{1D57F418-38D3-4E7F-A11A-8F39C344976B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00:19.548" v="35"/>
        <pc:sldMkLst>
          <pc:docMk/>
          <pc:sldMk cId="2708893141" sldId="395"/>
        </pc:sldMkLst>
        <pc:spChg chg="add del mod">
          <ac:chgData name="Pasi Sorjonen" userId="af9ad459-762f-4f9b-af1f-e08ba050b57c" providerId="ADAL" clId="{330E3B10-95C2-4084-ACFA-35E17B218E1B}" dt="2021-10-27T12:00:19.548" v="35"/>
          <ac:spMkLst>
            <pc:docMk/>
            <pc:sldMk cId="2708893141" sldId="395"/>
            <ac:spMk id="4" creationId="{9F9AFC45-D25A-4EC3-82CB-C1679C529A24}"/>
          </ac:spMkLst>
        </pc:spChg>
        <pc:picChg chg="add mod">
          <ac:chgData name="Pasi Sorjonen" userId="af9ad459-762f-4f9b-af1f-e08ba050b57c" providerId="ADAL" clId="{330E3B10-95C2-4084-ACFA-35E17B218E1B}" dt="2021-10-27T12:00:19.548" v="35"/>
          <ac:picMkLst>
            <pc:docMk/>
            <pc:sldMk cId="2708893141" sldId="395"/>
            <ac:picMk id="5" creationId="{504BE3D8-F15F-432C-9FF9-D8B0C6240340}"/>
          </ac:picMkLst>
        </pc:picChg>
        <pc:picChg chg="del">
          <ac:chgData name="Pasi Sorjonen" userId="af9ad459-762f-4f9b-af1f-e08ba050b57c" providerId="ADAL" clId="{330E3B10-95C2-4084-ACFA-35E17B218E1B}" dt="2021-10-27T12:00:16.478" v="34" actId="478"/>
          <ac:picMkLst>
            <pc:docMk/>
            <pc:sldMk cId="2708893141" sldId="395"/>
            <ac:picMk id="6" creationId="{06C53F8F-7618-4420-B8CC-AF6DFD735737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01:30.076" v="37"/>
        <pc:sldMkLst>
          <pc:docMk/>
          <pc:sldMk cId="1012804456" sldId="396"/>
        </pc:sldMkLst>
        <pc:spChg chg="add del mod">
          <ac:chgData name="Pasi Sorjonen" userId="af9ad459-762f-4f9b-af1f-e08ba050b57c" providerId="ADAL" clId="{330E3B10-95C2-4084-ACFA-35E17B218E1B}" dt="2021-10-27T12:01:30.076" v="37"/>
          <ac:spMkLst>
            <pc:docMk/>
            <pc:sldMk cId="1012804456" sldId="396"/>
            <ac:spMk id="4" creationId="{0C94AC48-E29D-4A0D-BFD5-468B7B394E33}"/>
          </ac:spMkLst>
        </pc:spChg>
        <pc:picChg chg="add mod">
          <ac:chgData name="Pasi Sorjonen" userId="af9ad459-762f-4f9b-af1f-e08ba050b57c" providerId="ADAL" clId="{330E3B10-95C2-4084-ACFA-35E17B218E1B}" dt="2021-10-27T12:01:30.076" v="37"/>
          <ac:picMkLst>
            <pc:docMk/>
            <pc:sldMk cId="1012804456" sldId="396"/>
            <ac:picMk id="5" creationId="{9DB1DCBD-C31B-4B5E-9EA2-888E96BE39FC}"/>
          </ac:picMkLst>
        </pc:picChg>
        <pc:picChg chg="del">
          <ac:chgData name="Pasi Sorjonen" userId="af9ad459-762f-4f9b-af1f-e08ba050b57c" providerId="ADAL" clId="{330E3B10-95C2-4084-ACFA-35E17B218E1B}" dt="2021-10-27T12:01:26.254" v="36" actId="478"/>
          <ac:picMkLst>
            <pc:docMk/>
            <pc:sldMk cId="1012804456" sldId="396"/>
            <ac:picMk id="6" creationId="{A2BE038D-83F0-49C0-B08E-7B25A0A1FF12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02:45.184" v="39"/>
        <pc:sldMkLst>
          <pc:docMk/>
          <pc:sldMk cId="1927361822" sldId="397"/>
        </pc:sldMkLst>
        <pc:spChg chg="add del mod">
          <ac:chgData name="Pasi Sorjonen" userId="af9ad459-762f-4f9b-af1f-e08ba050b57c" providerId="ADAL" clId="{330E3B10-95C2-4084-ACFA-35E17B218E1B}" dt="2021-10-27T12:02:45.184" v="39"/>
          <ac:spMkLst>
            <pc:docMk/>
            <pc:sldMk cId="1927361822" sldId="397"/>
            <ac:spMk id="4" creationId="{9C7AAF73-A130-4A3A-9B01-77E493244CA5}"/>
          </ac:spMkLst>
        </pc:spChg>
        <pc:picChg chg="add mod">
          <ac:chgData name="Pasi Sorjonen" userId="af9ad459-762f-4f9b-af1f-e08ba050b57c" providerId="ADAL" clId="{330E3B10-95C2-4084-ACFA-35E17B218E1B}" dt="2021-10-27T12:02:45.184" v="39"/>
          <ac:picMkLst>
            <pc:docMk/>
            <pc:sldMk cId="1927361822" sldId="397"/>
            <ac:picMk id="5" creationId="{3477E078-D097-47EB-8E5A-E661A4C8B3F9}"/>
          </ac:picMkLst>
        </pc:picChg>
        <pc:picChg chg="del">
          <ac:chgData name="Pasi Sorjonen" userId="af9ad459-762f-4f9b-af1f-e08ba050b57c" providerId="ADAL" clId="{330E3B10-95C2-4084-ACFA-35E17B218E1B}" dt="2021-10-27T12:02:41.400" v="38" actId="478"/>
          <ac:picMkLst>
            <pc:docMk/>
            <pc:sldMk cId="1927361822" sldId="397"/>
            <ac:picMk id="6" creationId="{1BC9BA7F-B1A4-4E9C-B9B6-57A3D318844C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03:45.712" v="41"/>
        <pc:sldMkLst>
          <pc:docMk/>
          <pc:sldMk cId="709257705" sldId="398"/>
        </pc:sldMkLst>
        <pc:spChg chg="add del mod">
          <ac:chgData name="Pasi Sorjonen" userId="af9ad459-762f-4f9b-af1f-e08ba050b57c" providerId="ADAL" clId="{330E3B10-95C2-4084-ACFA-35E17B218E1B}" dt="2021-10-27T12:03:45.712" v="41"/>
          <ac:spMkLst>
            <pc:docMk/>
            <pc:sldMk cId="709257705" sldId="398"/>
            <ac:spMk id="4" creationId="{0FFCBAAD-1739-4F07-A2EB-1AB8B51D4734}"/>
          </ac:spMkLst>
        </pc:spChg>
        <pc:picChg chg="add mod">
          <ac:chgData name="Pasi Sorjonen" userId="af9ad459-762f-4f9b-af1f-e08ba050b57c" providerId="ADAL" clId="{330E3B10-95C2-4084-ACFA-35E17B218E1B}" dt="2021-10-27T12:03:45.712" v="41"/>
          <ac:picMkLst>
            <pc:docMk/>
            <pc:sldMk cId="709257705" sldId="398"/>
            <ac:picMk id="5" creationId="{3DF875E1-5606-47E9-B30E-7B99F490D4A8}"/>
          </ac:picMkLst>
        </pc:picChg>
        <pc:picChg chg="del">
          <ac:chgData name="Pasi Sorjonen" userId="af9ad459-762f-4f9b-af1f-e08ba050b57c" providerId="ADAL" clId="{330E3B10-95C2-4084-ACFA-35E17B218E1B}" dt="2021-10-27T12:03:41.973" v="40" actId="478"/>
          <ac:picMkLst>
            <pc:docMk/>
            <pc:sldMk cId="709257705" sldId="398"/>
            <ac:picMk id="6" creationId="{85249AC0-B92E-48AB-BBA0-243BE7C53D5E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04:55.873" v="43"/>
        <pc:sldMkLst>
          <pc:docMk/>
          <pc:sldMk cId="48380142" sldId="399"/>
        </pc:sldMkLst>
        <pc:spChg chg="add del mod">
          <ac:chgData name="Pasi Sorjonen" userId="af9ad459-762f-4f9b-af1f-e08ba050b57c" providerId="ADAL" clId="{330E3B10-95C2-4084-ACFA-35E17B218E1B}" dt="2021-10-27T12:04:55.873" v="43"/>
          <ac:spMkLst>
            <pc:docMk/>
            <pc:sldMk cId="48380142" sldId="399"/>
            <ac:spMk id="4" creationId="{2E492569-99A5-4573-8860-D44367E7AB1B}"/>
          </ac:spMkLst>
        </pc:spChg>
        <pc:picChg chg="add mod">
          <ac:chgData name="Pasi Sorjonen" userId="af9ad459-762f-4f9b-af1f-e08ba050b57c" providerId="ADAL" clId="{330E3B10-95C2-4084-ACFA-35E17B218E1B}" dt="2021-10-27T12:04:55.873" v="43"/>
          <ac:picMkLst>
            <pc:docMk/>
            <pc:sldMk cId="48380142" sldId="399"/>
            <ac:picMk id="5" creationId="{4B44CF5E-1D00-4CF4-953C-A56372076B3B}"/>
          </ac:picMkLst>
        </pc:picChg>
        <pc:picChg chg="del">
          <ac:chgData name="Pasi Sorjonen" userId="af9ad459-762f-4f9b-af1f-e08ba050b57c" providerId="ADAL" clId="{330E3B10-95C2-4084-ACFA-35E17B218E1B}" dt="2021-10-27T12:04:51.499" v="42" actId="478"/>
          <ac:picMkLst>
            <pc:docMk/>
            <pc:sldMk cId="48380142" sldId="399"/>
            <ac:picMk id="6" creationId="{04A81B12-7302-41E9-AD2E-2F10D18159EB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09:09.463" v="51"/>
        <pc:sldMkLst>
          <pc:docMk/>
          <pc:sldMk cId="2010131551" sldId="400"/>
        </pc:sldMkLst>
        <pc:spChg chg="add del mod">
          <ac:chgData name="Pasi Sorjonen" userId="af9ad459-762f-4f9b-af1f-e08ba050b57c" providerId="ADAL" clId="{330E3B10-95C2-4084-ACFA-35E17B218E1B}" dt="2021-10-27T12:09:09.463" v="51"/>
          <ac:spMkLst>
            <pc:docMk/>
            <pc:sldMk cId="2010131551" sldId="400"/>
            <ac:spMk id="4" creationId="{C114D9E2-F6E8-4192-A24B-7851755F87BF}"/>
          </ac:spMkLst>
        </pc:spChg>
        <pc:picChg chg="add mod">
          <ac:chgData name="Pasi Sorjonen" userId="af9ad459-762f-4f9b-af1f-e08ba050b57c" providerId="ADAL" clId="{330E3B10-95C2-4084-ACFA-35E17B218E1B}" dt="2021-10-27T12:09:09.463" v="51"/>
          <ac:picMkLst>
            <pc:docMk/>
            <pc:sldMk cId="2010131551" sldId="400"/>
            <ac:picMk id="5" creationId="{676D7FA8-95C1-4E07-908C-8E9458FE8D52}"/>
          </ac:picMkLst>
        </pc:picChg>
        <pc:picChg chg="del">
          <ac:chgData name="Pasi Sorjonen" userId="af9ad459-762f-4f9b-af1f-e08ba050b57c" providerId="ADAL" clId="{330E3B10-95C2-4084-ACFA-35E17B218E1B}" dt="2021-10-27T12:09:05.245" v="50" actId="478"/>
          <ac:picMkLst>
            <pc:docMk/>
            <pc:sldMk cId="2010131551" sldId="400"/>
            <ac:picMk id="6" creationId="{5E843C43-EEE2-49DA-BAD4-974CECB88A77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09:52.097" v="53"/>
        <pc:sldMkLst>
          <pc:docMk/>
          <pc:sldMk cId="902528952" sldId="401"/>
        </pc:sldMkLst>
        <pc:spChg chg="add del mod">
          <ac:chgData name="Pasi Sorjonen" userId="af9ad459-762f-4f9b-af1f-e08ba050b57c" providerId="ADAL" clId="{330E3B10-95C2-4084-ACFA-35E17B218E1B}" dt="2021-10-27T12:09:52.097" v="53"/>
          <ac:spMkLst>
            <pc:docMk/>
            <pc:sldMk cId="902528952" sldId="401"/>
            <ac:spMk id="4" creationId="{D6C18B78-00A4-49E9-AA44-C9A990B86270}"/>
          </ac:spMkLst>
        </pc:spChg>
        <pc:picChg chg="add mod">
          <ac:chgData name="Pasi Sorjonen" userId="af9ad459-762f-4f9b-af1f-e08ba050b57c" providerId="ADAL" clId="{330E3B10-95C2-4084-ACFA-35E17B218E1B}" dt="2021-10-27T12:09:52.097" v="53"/>
          <ac:picMkLst>
            <pc:docMk/>
            <pc:sldMk cId="902528952" sldId="401"/>
            <ac:picMk id="5" creationId="{6782220A-F113-4966-8203-68CDECA0B002}"/>
          </ac:picMkLst>
        </pc:picChg>
        <pc:picChg chg="del">
          <ac:chgData name="Pasi Sorjonen" userId="af9ad459-762f-4f9b-af1f-e08ba050b57c" providerId="ADAL" clId="{330E3B10-95C2-4084-ACFA-35E17B218E1B}" dt="2021-10-27T12:09:48.299" v="52" actId="478"/>
          <ac:picMkLst>
            <pc:docMk/>
            <pc:sldMk cId="902528952" sldId="401"/>
            <ac:picMk id="6" creationId="{EEB88117-CCEE-41A4-81DD-7FDA6CB4606B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10:58.705" v="55"/>
        <pc:sldMkLst>
          <pc:docMk/>
          <pc:sldMk cId="856521791" sldId="402"/>
        </pc:sldMkLst>
        <pc:spChg chg="add del mod">
          <ac:chgData name="Pasi Sorjonen" userId="af9ad459-762f-4f9b-af1f-e08ba050b57c" providerId="ADAL" clId="{330E3B10-95C2-4084-ACFA-35E17B218E1B}" dt="2021-10-27T12:10:58.705" v="55"/>
          <ac:spMkLst>
            <pc:docMk/>
            <pc:sldMk cId="856521791" sldId="402"/>
            <ac:spMk id="4" creationId="{2ADD1B8E-B9CE-4A26-A5DE-EBB8378FB561}"/>
          </ac:spMkLst>
        </pc:spChg>
        <pc:picChg chg="del">
          <ac:chgData name="Pasi Sorjonen" userId="af9ad459-762f-4f9b-af1f-e08ba050b57c" providerId="ADAL" clId="{330E3B10-95C2-4084-ACFA-35E17B218E1B}" dt="2021-10-27T12:10:55.597" v="54" actId="478"/>
          <ac:picMkLst>
            <pc:docMk/>
            <pc:sldMk cId="856521791" sldId="402"/>
            <ac:picMk id="5" creationId="{C935D0B4-4752-4B68-AC0E-6724672CC4FD}"/>
          </ac:picMkLst>
        </pc:picChg>
        <pc:picChg chg="add mod">
          <ac:chgData name="Pasi Sorjonen" userId="af9ad459-762f-4f9b-af1f-e08ba050b57c" providerId="ADAL" clId="{330E3B10-95C2-4084-ACFA-35E17B218E1B}" dt="2021-10-27T12:10:58.705" v="55"/>
          <ac:picMkLst>
            <pc:docMk/>
            <pc:sldMk cId="856521791" sldId="402"/>
            <ac:picMk id="6" creationId="{1AD51D62-D0AB-4571-BEA5-1C64EF45B97A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12:05.339" v="57"/>
        <pc:sldMkLst>
          <pc:docMk/>
          <pc:sldMk cId="15214210" sldId="403"/>
        </pc:sldMkLst>
        <pc:spChg chg="add del mod">
          <ac:chgData name="Pasi Sorjonen" userId="af9ad459-762f-4f9b-af1f-e08ba050b57c" providerId="ADAL" clId="{330E3B10-95C2-4084-ACFA-35E17B218E1B}" dt="2021-10-27T12:12:05.339" v="57"/>
          <ac:spMkLst>
            <pc:docMk/>
            <pc:sldMk cId="15214210" sldId="403"/>
            <ac:spMk id="4" creationId="{120ED5E8-FA99-46CF-BE2B-C0FAE516AA41}"/>
          </ac:spMkLst>
        </pc:spChg>
        <pc:picChg chg="add mod">
          <ac:chgData name="Pasi Sorjonen" userId="af9ad459-762f-4f9b-af1f-e08ba050b57c" providerId="ADAL" clId="{330E3B10-95C2-4084-ACFA-35E17B218E1B}" dt="2021-10-27T12:12:05.339" v="57"/>
          <ac:picMkLst>
            <pc:docMk/>
            <pc:sldMk cId="15214210" sldId="403"/>
            <ac:picMk id="5" creationId="{3DF7160E-DAB3-44CD-8D09-ECFD0DF08417}"/>
          </ac:picMkLst>
        </pc:picChg>
        <pc:picChg chg="del">
          <ac:chgData name="Pasi Sorjonen" userId="af9ad459-762f-4f9b-af1f-e08ba050b57c" providerId="ADAL" clId="{330E3B10-95C2-4084-ACFA-35E17B218E1B}" dt="2021-10-27T12:12:01.990" v="56" actId="478"/>
          <ac:picMkLst>
            <pc:docMk/>
            <pc:sldMk cId="15214210" sldId="403"/>
            <ac:picMk id="6" creationId="{DE437649-19D0-4F97-A199-41D7FB84AF36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13:02.427" v="59"/>
        <pc:sldMkLst>
          <pc:docMk/>
          <pc:sldMk cId="4045111238" sldId="404"/>
        </pc:sldMkLst>
        <pc:spChg chg="add del mod">
          <ac:chgData name="Pasi Sorjonen" userId="af9ad459-762f-4f9b-af1f-e08ba050b57c" providerId="ADAL" clId="{330E3B10-95C2-4084-ACFA-35E17B218E1B}" dt="2021-10-27T12:13:02.427" v="59"/>
          <ac:spMkLst>
            <pc:docMk/>
            <pc:sldMk cId="4045111238" sldId="404"/>
            <ac:spMk id="4" creationId="{C21AD2CB-0CD6-4C42-92DC-3C41063C6861}"/>
          </ac:spMkLst>
        </pc:spChg>
        <pc:picChg chg="add mod">
          <ac:chgData name="Pasi Sorjonen" userId="af9ad459-762f-4f9b-af1f-e08ba050b57c" providerId="ADAL" clId="{330E3B10-95C2-4084-ACFA-35E17B218E1B}" dt="2021-10-27T12:13:02.427" v="59"/>
          <ac:picMkLst>
            <pc:docMk/>
            <pc:sldMk cId="4045111238" sldId="404"/>
            <ac:picMk id="5" creationId="{10B63BF6-BA73-48CD-ACAA-799675EE7067}"/>
          </ac:picMkLst>
        </pc:picChg>
        <pc:picChg chg="del">
          <ac:chgData name="Pasi Sorjonen" userId="af9ad459-762f-4f9b-af1f-e08ba050b57c" providerId="ADAL" clId="{330E3B10-95C2-4084-ACFA-35E17B218E1B}" dt="2021-10-27T12:12:58.661" v="58" actId="478"/>
          <ac:picMkLst>
            <pc:docMk/>
            <pc:sldMk cId="4045111238" sldId="404"/>
            <ac:picMk id="6" creationId="{973DCB17-9C6E-40DB-B812-55C9DD2A5D05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14:05.986" v="61"/>
        <pc:sldMkLst>
          <pc:docMk/>
          <pc:sldMk cId="2501186145" sldId="405"/>
        </pc:sldMkLst>
        <pc:spChg chg="add del mod">
          <ac:chgData name="Pasi Sorjonen" userId="af9ad459-762f-4f9b-af1f-e08ba050b57c" providerId="ADAL" clId="{330E3B10-95C2-4084-ACFA-35E17B218E1B}" dt="2021-10-27T12:14:05.986" v="61"/>
          <ac:spMkLst>
            <pc:docMk/>
            <pc:sldMk cId="2501186145" sldId="405"/>
            <ac:spMk id="4" creationId="{57302EF1-9D11-4852-9CD3-40C0F1C48DE6}"/>
          </ac:spMkLst>
        </pc:spChg>
        <pc:picChg chg="add mod">
          <ac:chgData name="Pasi Sorjonen" userId="af9ad459-762f-4f9b-af1f-e08ba050b57c" providerId="ADAL" clId="{330E3B10-95C2-4084-ACFA-35E17B218E1B}" dt="2021-10-27T12:14:05.986" v="61"/>
          <ac:picMkLst>
            <pc:docMk/>
            <pc:sldMk cId="2501186145" sldId="405"/>
            <ac:picMk id="5" creationId="{4A447C6E-CE97-4116-B736-07D3C2778338}"/>
          </ac:picMkLst>
        </pc:picChg>
        <pc:picChg chg="del">
          <ac:chgData name="Pasi Sorjonen" userId="af9ad459-762f-4f9b-af1f-e08ba050b57c" providerId="ADAL" clId="{330E3B10-95C2-4084-ACFA-35E17B218E1B}" dt="2021-10-27T12:14:02.525" v="60" actId="478"/>
          <ac:picMkLst>
            <pc:docMk/>
            <pc:sldMk cId="2501186145" sldId="405"/>
            <ac:picMk id="6" creationId="{8448DC28-87AC-4BAF-BC15-506A71EBD9B5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16:19.185" v="65"/>
        <pc:sldMkLst>
          <pc:docMk/>
          <pc:sldMk cId="302949056" sldId="406"/>
        </pc:sldMkLst>
        <pc:spChg chg="add del mod">
          <ac:chgData name="Pasi Sorjonen" userId="af9ad459-762f-4f9b-af1f-e08ba050b57c" providerId="ADAL" clId="{330E3B10-95C2-4084-ACFA-35E17B218E1B}" dt="2021-10-27T12:16:19.185" v="65"/>
          <ac:spMkLst>
            <pc:docMk/>
            <pc:sldMk cId="302949056" sldId="406"/>
            <ac:spMk id="4" creationId="{09D8EBCF-7598-440A-BFC7-8378E7B44F8A}"/>
          </ac:spMkLst>
        </pc:spChg>
        <pc:picChg chg="add mod">
          <ac:chgData name="Pasi Sorjonen" userId="af9ad459-762f-4f9b-af1f-e08ba050b57c" providerId="ADAL" clId="{330E3B10-95C2-4084-ACFA-35E17B218E1B}" dt="2021-10-27T12:16:19.185" v="65"/>
          <ac:picMkLst>
            <pc:docMk/>
            <pc:sldMk cId="302949056" sldId="406"/>
            <ac:picMk id="5" creationId="{7109FC1E-FB5B-46B9-9936-3029DD15587C}"/>
          </ac:picMkLst>
        </pc:picChg>
        <pc:picChg chg="del">
          <ac:chgData name="Pasi Sorjonen" userId="af9ad459-762f-4f9b-af1f-e08ba050b57c" providerId="ADAL" clId="{330E3B10-95C2-4084-ACFA-35E17B218E1B}" dt="2021-10-27T12:16:15.696" v="64" actId="478"/>
          <ac:picMkLst>
            <pc:docMk/>
            <pc:sldMk cId="302949056" sldId="406"/>
            <ac:picMk id="6" creationId="{A8DE57D8-07D5-4E86-8CAD-CB5ECAEC4D45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17:41.232" v="67"/>
        <pc:sldMkLst>
          <pc:docMk/>
          <pc:sldMk cId="2636709412" sldId="407"/>
        </pc:sldMkLst>
        <pc:spChg chg="add del mod">
          <ac:chgData name="Pasi Sorjonen" userId="af9ad459-762f-4f9b-af1f-e08ba050b57c" providerId="ADAL" clId="{330E3B10-95C2-4084-ACFA-35E17B218E1B}" dt="2021-10-27T12:17:41.232" v="67"/>
          <ac:spMkLst>
            <pc:docMk/>
            <pc:sldMk cId="2636709412" sldId="407"/>
            <ac:spMk id="4" creationId="{F76A8391-F512-4489-B9FF-A3F5AC3C0037}"/>
          </ac:spMkLst>
        </pc:spChg>
        <pc:picChg chg="add mod">
          <ac:chgData name="Pasi Sorjonen" userId="af9ad459-762f-4f9b-af1f-e08ba050b57c" providerId="ADAL" clId="{330E3B10-95C2-4084-ACFA-35E17B218E1B}" dt="2021-10-27T12:17:41.232" v="67"/>
          <ac:picMkLst>
            <pc:docMk/>
            <pc:sldMk cId="2636709412" sldId="407"/>
            <ac:picMk id="5" creationId="{43CBA422-3365-4BC7-AC12-21490F7C453A}"/>
          </ac:picMkLst>
        </pc:picChg>
        <pc:picChg chg="del">
          <ac:chgData name="Pasi Sorjonen" userId="af9ad459-762f-4f9b-af1f-e08ba050b57c" providerId="ADAL" clId="{330E3B10-95C2-4084-ACFA-35E17B218E1B}" dt="2021-10-27T12:17:37.949" v="66" actId="478"/>
          <ac:picMkLst>
            <pc:docMk/>
            <pc:sldMk cId="2636709412" sldId="407"/>
            <ac:picMk id="6" creationId="{1A6BBCD7-ECD5-4FD6-8477-067A76409009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23:40.818" v="69"/>
        <pc:sldMkLst>
          <pc:docMk/>
          <pc:sldMk cId="90084719" sldId="408"/>
        </pc:sldMkLst>
        <pc:spChg chg="add del mod">
          <ac:chgData name="Pasi Sorjonen" userId="af9ad459-762f-4f9b-af1f-e08ba050b57c" providerId="ADAL" clId="{330E3B10-95C2-4084-ACFA-35E17B218E1B}" dt="2021-10-27T12:23:40.818" v="69"/>
          <ac:spMkLst>
            <pc:docMk/>
            <pc:sldMk cId="90084719" sldId="408"/>
            <ac:spMk id="4" creationId="{58537AF7-D2C7-4CB0-9D60-E090DD70DD83}"/>
          </ac:spMkLst>
        </pc:spChg>
        <pc:picChg chg="add mod">
          <ac:chgData name="Pasi Sorjonen" userId="af9ad459-762f-4f9b-af1f-e08ba050b57c" providerId="ADAL" clId="{330E3B10-95C2-4084-ACFA-35E17B218E1B}" dt="2021-10-27T12:23:40.818" v="69"/>
          <ac:picMkLst>
            <pc:docMk/>
            <pc:sldMk cId="90084719" sldId="408"/>
            <ac:picMk id="5" creationId="{597DF353-961D-4272-AF70-02209586F3EA}"/>
          </ac:picMkLst>
        </pc:picChg>
        <pc:picChg chg="del">
          <ac:chgData name="Pasi Sorjonen" userId="af9ad459-762f-4f9b-af1f-e08ba050b57c" providerId="ADAL" clId="{330E3B10-95C2-4084-ACFA-35E17B218E1B}" dt="2021-10-27T12:23:37.413" v="68" actId="478"/>
          <ac:picMkLst>
            <pc:docMk/>
            <pc:sldMk cId="90084719" sldId="408"/>
            <ac:picMk id="6" creationId="{D24F4E6C-A441-4777-8705-201C113DC4F0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1:19:47.245" v="5"/>
        <pc:sldMkLst>
          <pc:docMk/>
          <pc:sldMk cId="2941011792" sldId="409"/>
        </pc:sldMkLst>
        <pc:spChg chg="add del mod">
          <ac:chgData name="Pasi Sorjonen" userId="af9ad459-762f-4f9b-af1f-e08ba050b57c" providerId="ADAL" clId="{330E3B10-95C2-4084-ACFA-35E17B218E1B}" dt="2021-10-27T11:19:47.245" v="5"/>
          <ac:spMkLst>
            <pc:docMk/>
            <pc:sldMk cId="2941011792" sldId="409"/>
            <ac:spMk id="4" creationId="{299AB7B0-A638-4014-8EBD-CE04F9CB39E8}"/>
          </ac:spMkLst>
        </pc:spChg>
        <pc:picChg chg="del">
          <ac:chgData name="Pasi Sorjonen" userId="af9ad459-762f-4f9b-af1f-e08ba050b57c" providerId="ADAL" clId="{330E3B10-95C2-4084-ACFA-35E17B218E1B}" dt="2021-10-27T11:19:43.746" v="4" actId="478"/>
          <ac:picMkLst>
            <pc:docMk/>
            <pc:sldMk cId="2941011792" sldId="409"/>
            <ac:picMk id="5" creationId="{AACD2E51-4912-4199-9C66-7D698A9AE4CE}"/>
          </ac:picMkLst>
        </pc:picChg>
        <pc:picChg chg="add mod">
          <ac:chgData name="Pasi Sorjonen" userId="af9ad459-762f-4f9b-af1f-e08ba050b57c" providerId="ADAL" clId="{330E3B10-95C2-4084-ACFA-35E17B218E1B}" dt="2021-10-27T11:19:47.245" v="5"/>
          <ac:picMkLst>
            <pc:docMk/>
            <pc:sldMk cId="2941011792" sldId="409"/>
            <ac:picMk id="6" creationId="{A594E7C8-18B6-4AD2-88B5-F1AE2D3F4E85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1:27:29.112" v="13"/>
        <pc:sldMkLst>
          <pc:docMk/>
          <pc:sldMk cId="450700252" sldId="410"/>
        </pc:sldMkLst>
        <pc:spChg chg="add del mod">
          <ac:chgData name="Pasi Sorjonen" userId="af9ad459-762f-4f9b-af1f-e08ba050b57c" providerId="ADAL" clId="{330E3B10-95C2-4084-ACFA-35E17B218E1B}" dt="2021-10-27T11:27:29.112" v="13"/>
          <ac:spMkLst>
            <pc:docMk/>
            <pc:sldMk cId="450700252" sldId="410"/>
            <ac:spMk id="3" creationId="{87068FFE-C978-4630-856C-44D3AFC7A2B0}"/>
          </ac:spMkLst>
        </pc:spChg>
        <pc:picChg chg="add mod">
          <ac:chgData name="Pasi Sorjonen" userId="af9ad459-762f-4f9b-af1f-e08ba050b57c" providerId="ADAL" clId="{330E3B10-95C2-4084-ACFA-35E17B218E1B}" dt="2021-10-27T11:27:29.112" v="13"/>
          <ac:picMkLst>
            <pc:docMk/>
            <pc:sldMk cId="450700252" sldId="410"/>
            <ac:picMk id="4" creationId="{91290FBF-8ED0-44A6-85F4-281DF25CC641}"/>
          </ac:picMkLst>
        </pc:picChg>
        <pc:picChg chg="del">
          <ac:chgData name="Pasi Sorjonen" userId="af9ad459-762f-4f9b-af1f-e08ba050b57c" providerId="ADAL" clId="{330E3B10-95C2-4084-ACFA-35E17B218E1B}" dt="2021-10-27T11:27:25.490" v="12" actId="478"/>
          <ac:picMkLst>
            <pc:docMk/>
            <pc:sldMk cId="450700252" sldId="410"/>
            <ac:picMk id="5" creationId="{95E14B5C-A05C-4B3A-A36D-AB7DE1F62587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1:29:40.957" v="15"/>
        <pc:sldMkLst>
          <pc:docMk/>
          <pc:sldMk cId="2197971799" sldId="411"/>
        </pc:sldMkLst>
        <pc:spChg chg="add del mod">
          <ac:chgData name="Pasi Sorjonen" userId="af9ad459-762f-4f9b-af1f-e08ba050b57c" providerId="ADAL" clId="{330E3B10-95C2-4084-ACFA-35E17B218E1B}" dt="2021-10-27T11:29:40.957" v="15"/>
          <ac:spMkLst>
            <pc:docMk/>
            <pc:sldMk cId="2197971799" sldId="411"/>
            <ac:spMk id="3" creationId="{812EA58C-8A0D-4E94-9FE4-FBF1D657E4AB}"/>
          </ac:spMkLst>
        </pc:spChg>
        <pc:picChg chg="add mod">
          <ac:chgData name="Pasi Sorjonen" userId="af9ad459-762f-4f9b-af1f-e08ba050b57c" providerId="ADAL" clId="{330E3B10-95C2-4084-ACFA-35E17B218E1B}" dt="2021-10-27T11:29:40.957" v="15"/>
          <ac:picMkLst>
            <pc:docMk/>
            <pc:sldMk cId="2197971799" sldId="411"/>
            <ac:picMk id="4" creationId="{2812F22C-FAF8-4969-9DD5-E22BBC7443E1}"/>
          </ac:picMkLst>
        </pc:picChg>
        <pc:picChg chg="del">
          <ac:chgData name="Pasi Sorjonen" userId="af9ad459-762f-4f9b-af1f-e08ba050b57c" providerId="ADAL" clId="{330E3B10-95C2-4084-ACFA-35E17B218E1B}" dt="2021-10-27T11:29:37.295" v="14" actId="478"/>
          <ac:picMkLst>
            <pc:docMk/>
            <pc:sldMk cId="2197971799" sldId="411"/>
            <ac:picMk id="5" creationId="{E0EF77D9-546F-4DA1-B871-3F41FD8ACBA5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15:10.235" v="63"/>
        <pc:sldMkLst>
          <pc:docMk/>
          <pc:sldMk cId="611116475" sldId="412"/>
        </pc:sldMkLst>
        <pc:spChg chg="add del mod">
          <ac:chgData name="Pasi Sorjonen" userId="af9ad459-762f-4f9b-af1f-e08ba050b57c" providerId="ADAL" clId="{330E3B10-95C2-4084-ACFA-35E17B218E1B}" dt="2021-10-27T12:15:10.235" v="63"/>
          <ac:spMkLst>
            <pc:docMk/>
            <pc:sldMk cId="611116475" sldId="412"/>
            <ac:spMk id="4" creationId="{DCB5BEAD-3EC1-46ED-B90E-AF5A276C4A27}"/>
          </ac:spMkLst>
        </pc:spChg>
        <pc:picChg chg="add mod">
          <ac:chgData name="Pasi Sorjonen" userId="af9ad459-762f-4f9b-af1f-e08ba050b57c" providerId="ADAL" clId="{330E3B10-95C2-4084-ACFA-35E17B218E1B}" dt="2021-10-27T12:15:10.235" v="63"/>
          <ac:picMkLst>
            <pc:docMk/>
            <pc:sldMk cId="611116475" sldId="412"/>
            <ac:picMk id="5" creationId="{6B01C284-6827-45C7-B0AF-F42A15097D61}"/>
          </ac:picMkLst>
        </pc:picChg>
        <pc:picChg chg="del">
          <ac:chgData name="Pasi Sorjonen" userId="af9ad459-762f-4f9b-af1f-e08ba050b57c" providerId="ADAL" clId="{330E3B10-95C2-4084-ACFA-35E17B218E1B}" dt="2021-10-27T12:15:07.233" v="62" actId="478"/>
          <ac:picMkLst>
            <pc:docMk/>
            <pc:sldMk cId="611116475" sldId="412"/>
            <ac:picMk id="6" creationId="{9A932FAA-518B-4066-86D3-73856A857FCB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05:56.768" v="45"/>
        <pc:sldMkLst>
          <pc:docMk/>
          <pc:sldMk cId="756767865" sldId="413"/>
        </pc:sldMkLst>
        <pc:spChg chg="add del mod">
          <ac:chgData name="Pasi Sorjonen" userId="af9ad459-762f-4f9b-af1f-e08ba050b57c" providerId="ADAL" clId="{330E3B10-95C2-4084-ACFA-35E17B218E1B}" dt="2021-10-27T12:05:56.768" v="45"/>
          <ac:spMkLst>
            <pc:docMk/>
            <pc:sldMk cId="756767865" sldId="413"/>
            <ac:spMk id="4" creationId="{3F3D0DC8-6BC1-48F2-9B9B-81D5BB2EDFFD}"/>
          </ac:spMkLst>
        </pc:spChg>
        <pc:picChg chg="add mod">
          <ac:chgData name="Pasi Sorjonen" userId="af9ad459-762f-4f9b-af1f-e08ba050b57c" providerId="ADAL" clId="{330E3B10-95C2-4084-ACFA-35E17B218E1B}" dt="2021-10-27T12:05:56.768" v="45"/>
          <ac:picMkLst>
            <pc:docMk/>
            <pc:sldMk cId="756767865" sldId="413"/>
            <ac:picMk id="5" creationId="{C6F500AF-E13B-41CB-A817-54202E3A7FA0}"/>
          </ac:picMkLst>
        </pc:picChg>
        <pc:picChg chg="del">
          <ac:chgData name="Pasi Sorjonen" userId="af9ad459-762f-4f9b-af1f-e08ba050b57c" providerId="ADAL" clId="{330E3B10-95C2-4084-ACFA-35E17B218E1B}" dt="2021-10-27T12:05:52.899" v="44" actId="478"/>
          <ac:picMkLst>
            <pc:docMk/>
            <pc:sldMk cId="756767865" sldId="413"/>
            <ac:picMk id="6" creationId="{77020682-4354-4167-9BCB-58887BDDF05E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07:05.028" v="47"/>
        <pc:sldMkLst>
          <pc:docMk/>
          <pc:sldMk cId="2480237561" sldId="414"/>
        </pc:sldMkLst>
        <pc:spChg chg="add del mod">
          <ac:chgData name="Pasi Sorjonen" userId="af9ad459-762f-4f9b-af1f-e08ba050b57c" providerId="ADAL" clId="{330E3B10-95C2-4084-ACFA-35E17B218E1B}" dt="2021-10-27T12:07:05.028" v="47"/>
          <ac:spMkLst>
            <pc:docMk/>
            <pc:sldMk cId="2480237561" sldId="414"/>
            <ac:spMk id="4" creationId="{B2CD62B9-53FB-41DA-8DC1-489AEC97C753}"/>
          </ac:spMkLst>
        </pc:spChg>
        <pc:picChg chg="add mod">
          <ac:chgData name="Pasi Sorjonen" userId="af9ad459-762f-4f9b-af1f-e08ba050b57c" providerId="ADAL" clId="{330E3B10-95C2-4084-ACFA-35E17B218E1B}" dt="2021-10-27T12:07:05.028" v="47"/>
          <ac:picMkLst>
            <pc:docMk/>
            <pc:sldMk cId="2480237561" sldId="414"/>
            <ac:picMk id="5" creationId="{EC6366D3-2838-4A2E-A038-FD33F6C7414A}"/>
          </ac:picMkLst>
        </pc:picChg>
        <pc:picChg chg="del">
          <ac:chgData name="Pasi Sorjonen" userId="af9ad459-762f-4f9b-af1f-e08ba050b57c" providerId="ADAL" clId="{330E3B10-95C2-4084-ACFA-35E17B218E1B}" dt="2021-10-27T12:07:01.921" v="46" actId="478"/>
          <ac:picMkLst>
            <pc:docMk/>
            <pc:sldMk cId="2480237561" sldId="414"/>
            <ac:picMk id="6" creationId="{60B016C8-9ADF-4BBA-A5FA-56103F177436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08:00.180" v="49"/>
        <pc:sldMkLst>
          <pc:docMk/>
          <pc:sldMk cId="2454802580" sldId="415"/>
        </pc:sldMkLst>
        <pc:spChg chg="add del mod">
          <ac:chgData name="Pasi Sorjonen" userId="af9ad459-762f-4f9b-af1f-e08ba050b57c" providerId="ADAL" clId="{330E3B10-95C2-4084-ACFA-35E17B218E1B}" dt="2021-10-27T12:08:00.180" v="49"/>
          <ac:spMkLst>
            <pc:docMk/>
            <pc:sldMk cId="2454802580" sldId="415"/>
            <ac:spMk id="4" creationId="{C0AD0AA4-F7B0-44C9-9D3F-8ABC50490FCE}"/>
          </ac:spMkLst>
        </pc:spChg>
        <pc:picChg chg="add mod">
          <ac:chgData name="Pasi Sorjonen" userId="af9ad459-762f-4f9b-af1f-e08ba050b57c" providerId="ADAL" clId="{330E3B10-95C2-4084-ACFA-35E17B218E1B}" dt="2021-10-27T12:08:00.180" v="49"/>
          <ac:picMkLst>
            <pc:docMk/>
            <pc:sldMk cId="2454802580" sldId="415"/>
            <ac:picMk id="5" creationId="{F70C1919-026B-43A8-BC46-694BB4C4CA26}"/>
          </ac:picMkLst>
        </pc:picChg>
        <pc:picChg chg="del">
          <ac:chgData name="Pasi Sorjonen" userId="af9ad459-762f-4f9b-af1f-e08ba050b57c" providerId="ADAL" clId="{330E3B10-95C2-4084-ACFA-35E17B218E1B}" dt="2021-10-27T12:07:56.307" v="48" actId="478"/>
          <ac:picMkLst>
            <pc:docMk/>
            <pc:sldMk cId="2454802580" sldId="415"/>
            <ac:picMk id="6" creationId="{689BCB66-C2A4-454B-8F35-93DBFB9AD5D0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1:16:37.652" v="1"/>
        <pc:sldMkLst>
          <pc:docMk/>
          <pc:sldMk cId="2819607338" sldId="416"/>
        </pc:sldMkLst>
        <pc:spChg chg="add del mod">
          <ac:chgData name="Pasi Sorjonen" userId="af9ad459-762f-4f9b-af1f-e08ba050b57c" providerId="ADAL" clId="{330E3B10-95C2-4084-ACFA-35E17B218E1B}" dt="2021-10-27T11:16:37.652" v="1"/>
          <ac:spMkLst>
            <pc:docMk/>
            <pc:sldMk cId="2819607338" sldId="416"/>
            <ac:spMk id="4" creationId="{B0BD5500-7F2B-4015-A6AE-C2F321C3B41C}"/>
          </ac:spMkLst>
        </pc:spChg>
        <pc:picChg chg="add mod">
          <ac:chgData name="Pasi Sorjonen" userId="af9ad459-762f-4f9b-af1f-e08ba050b57c" providerId="ADAL" clId="{330E3B10-95C2-4084-ACFA-35E17B218E1B}" dt="2021-10-27T11:16:37.652" v="1"/>
          <ac:picMkLst>
            <pc:docMk/>
            <pc:sldMk cId="2819607338" sldId="416"/>
            <ac:picMk id="5" creationId="{B4D25271-A042-4CCD-915D-0B051C7FED99}"/>
          </ac:picMkLst>
        </pc:picChg>
        <pc:picChg chg="del">
          <ac:chgData name="Pasi Sorjonen" userId="af9ad459-762f-4f9b-af1f-e08ba050b57c" providerId="ADAL" clId="{330E3B10-95C2-4084-ACFA-35E17B218E1B}" dt="2021-10-27T11:16:34.167" v="0" actId="478"/>
          <ac:picMkLst>
            <pc:docMk/>
            <pc:sldMk cId="2819607338" sldId="416"/>
            <ac:picMk id="9" creationId="{4861B36F-1452-4C7C-A3EF-E5DE4288DAE4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24:42.768" v="71"/>
        <pc:sldMkLst>
          <pc:docMk/>
          <pc:sldMk cId="4254205764" sldId="417"/>
        </pc:sldMkLst>
        <pc:spChg chg="add del mod">
          <ac:chgData name="Pasi Sorjonen" userId="af9ad459-762f-4f9b-af1f-e08ba050b57c" providerId="ADAL" clId="{330E3B10-95C2-4084-ACFA-35E17B218E1B}" dt="2021-10-27T12:24:42.768" v="71"/>
          <ac:spMkLst>
            <pc:docMk/>
            <pc:sldMk cId="4254205764" sldId="417"/>
            <ac:spMk id="4" creationId="{27DEE34E-9E49-429C-9838-537F1BC39008}"/>
          </ac:spMkLst>
        </pc:spChg>
        <pc:picChg chg="del">
          <ac:chgData name="Pasi Sorjonen" userId="af9ad459-762f-4f9b-af1f-e08ba050b57c" providerId="ADAL" clId="{330E3B10-95C2-4084-ACFA-35E17B218E1B}" dt="2021-10-27T12:24:39.016" v="70" actId="478"/>
          <ac:picMkLst>
            <pc:docMk/>
            <pc:sldMk cId="4254205764" sldId="417"/>
            <ac:picMk id="5" creationId="{CA69918E-B9F0-44CD-A2CC-1497E14AC4DE}"/>
          </ac:picMkLst>
        </pc:picChg>
        <pc:picChg chg="add mod">
          <ac:chgData name="Pasi Sorjonen" userId="af9ad459-762f-4f9b-af1f-e08ba050b57c" providerId="ADAL" clId="{330E3B10-95C2-4084-ACFA-35E17B218E1B}" dt="2021-10-27T12:24:42.768" v="71"/>
          <ac:picMkLst>
            <pc:docMk/>
            <pc:sldMk cId="4254205764" sldId="417"/>
            <ac:picMk id="6" creationId="{481F48D0-E552-4DD3-84FD-881CC5DF92A8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25:41.633" v="73"/>
        <pc:sldMkLst>
          <pc:docMk/>
          <pc:sldMk cId="1132927145" sldId="418"/>
        </pc:sldMkLst>
        <pc:spChg chg="add del mod">
          <ac:chgData name="Pasi Sorjonen" userId="af9ad459-762f-4f9b-af1f-e08ba050b57c" providerId="ADAL" clId="{330E3B10-95C2-4084-ACFA-35E17B218E1B}" dt="2021-10-27T12:25:41.633" v="73"/>
          <ac:spMkLst>
            <pc:docMk/>
            <pc:sldMk cId="1132927145" sldId="418"/>
            <ac:spMk id="4" creationId="{9C7E8BA1-7CD8-4644-BAFF-B6E5D469A1A6}"/>
          </ac:spMkLst>
        </pc:spChg>
        <pc:picChg chg="add mod">
          <ac:chgData name="Pasi Sorjonen" userId="af9ad459-762f-4f9b-af1f-e08ba050b57c" providerId="ADAL" clId="{330E3B10-95C2-4084-ACFA-35E17B218E1B}" dt="2021-10-27T12:25:41.633" v="73"/>
          <ac:picMkLst>
            <pc:docMk/>
            <pc:sldMk cId="1132927145" sldId="418"/>
            <ac:picMk id="5" creationId="{BF2D0DE7-4673-4418-8DC4-C38B2F512CE0}"/>
          </ac:picMkLst>
        </pc:picChg>
        <pc:picChg chg="del">
          <ac:chgData name="Pasi Sorjonen" userId="af9ad459-762f-4f9b-af1f-e08ba050b57c" providerId="ADAL" clId="{330E3B10-95C2-4084-ACFA-35E17B218E1B}" dt="2021-10-27T12:25:37.979" v="72" actId="478"/>
          <ac:picMkLst>
            <pc:docMk/>
            <pc:sldMk cId="1132927145" sldId="418"/>
            <ac:picMk id="6" creationId="{14DC7E5E-DD2C-47E4-A33A-1C0080E5D6EE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26:36.287" v="75"/>
        <pc:sldMkLst>
          <pc:docMk/>
          <pc:sldMk cId="948230496" sldId="419"/>
        </pc:sldMkLst>
        <pc:spChg chg="add del mod">
          <ac:chgData name="Pasi Sorjonen" userId="af9ad459-762f-4f9b-af1f-e08ba050b57c" providerId="ADAL" clId="{330E3B10-95C2-4084-ACFA-35E17B218E1B}" dt="2021-10-27T12:26:36.287" v="75"/>
          <ac:spMkLst>
            <pc:docMk/>
            <pc:sldMk cId="948230496" sldId="419"/>
            <ac:spMk id="4" creationId="{2C610654-3CE6-4766-A750-EE2446EE000A}"/>
          </ac:spMkLst>
        </pc:spChg>
        <pc:picChg chg="add mod">
          <ac:chgData name="Pasi Sorjonen" userId="af9ad459-762f-4f9b-af1f-e08ba050b57c" providerId="ADAL" clId="{330E3B10-95C2-4084-ACFA-35E17B218E1B}" dt="2021-10-27T12:26:36.287" v="75"/>
          <ac:picMkLst>
            <pc:docMk/>
            <pc:sldMk cId="948230496" sldId="419"/>
            <ac:picMk id="5" creationId="{68208224-05D3-4944-8607-5506A0C09560}"/>
          </ac:picMkLst>
        </pc:picChg>
        <pc:picChg chg="del">
          <ac:chgData name="Pasi Sorjonen" userId="af9ad459-762f-4f9b-af1f-e08ba050b57c" providerId="ADAL" clId="{330E3B10-95C2-4084-ACFA-35E17B218E1B}" dt="2021-10-27T12:26:32.892" v="74" actId="478"/>
          <ac:picMkLst>
            <pc:docMk/>
            <pc:sldMk cId="948230496" sldId="419"/>
            <ac:picMk id="6" creationId="{3AB7FAD3-621B-4C76-A128-DD78B5886200}"/>
          </ac:picMkLst>
        </pc:picChg>
      </pc:sldChg>
      <pc:sldChg chg="addSp delSp modSp mod">
        <pc:chgData name="Pasi Sorjonen" userId="af9ad459-762f-4f9b-af1f-e08ba050b57c" providerId="ADAL" clId="{330E3B10-95C2-4084-ACFA-35E17B218E1B}" dt="2021-10-27T12:27:32.069" v="77"/>
        <pc:sldMkLst>
          <pc:docMk/>
          <pc:sldMk cId="631130022" sldId="420"/>
        </pc:sldMkLst>
        <pc:spChg chg="add del mod">
          <ac:chgData name="Pasi Sorjonen" userId="af9ad459-762f-4f9b-af1f-e08ba050b57c" providerId="ADAL" clId="{330E3B10-95C2-4084-ACFA-35E17B218E1B}" dt="2021-10-27T12:27:32.069" v="77"/>
          <ac:spMkLst>
            <pc:docMk/>
            <pc:sldMk cId="631130022" sldId="420"/>
            <ac:spMk id="4" creationId="{13CD9B1B-F265-4536-92A1-48C031BA5DD0}"/>
          </ac:spMkLst>
        </pc:spChg>
        <pc:picChg chg="add mod">
          <ac:chgData name="Pasi Sorjonen" userId="af9ad459-762f-4f9b-af1f-e08ba050b57c" providerId="ADAL" clId="{330E3B10-95C2-4084-ACFA-35E17B218E1B}" dt="2021-10-27T12:27:32.069" v="77"/>
          <ac:picMkLst>
            <pc:docMk/>
            <pc:sldMk cId="631130022" sldId="420"/>
            <ac:picMk id="5" creationId="{597E9DD0-135A-44A7-A223-47AC1A126605}"/>
          </ac:picMkLst>
        </pc:picChg>
        <pc:picChg chg="del">
          <ac:chgData name="Pasi Sorjonen" userId="af9ad459-762f-4f9b-af1f-e08ba050b57c" providerId="ADAL" clId="{330E3B10-95C2-4084-ACFA-35E17B218E1B}" dt="2021-10-27T12:27:28.947" v="76" actId="478"/>
          <ac:picMkLst>
            <pc:docMk/>
            <pc:sldMk cId="631130022" sldId="420"/>
            <ac:picMk id="6" creationId="{0A9A92DD-B79B-4864-9253-FEBC2C5B7F4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1675-E574-47B8-BFFD-138C82816CA5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7DB9-0368-49D8-948A-4DA1AAA15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6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69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97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07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10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4D25271-A042-4CCD-915D-0B051C7FED9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1468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BC08A2F-969F-4442-AE43-050BAC030780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281960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81F48D0-E552-4DD3-84FD-881CC5DF92A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639" y="424516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EBB9B76-7954-4C6A-AF4D-32ED576FB187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341814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F2D0DE7-4673-4418-8DC4-C38B2F512CE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68473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E06DFAB-6836-4D00-804B-9B007014D3D4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232908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8208224-05D3-4944-8607-5506A0C0956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48807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1C77F1A-E1AB-4550-A12A-6724EFB419BB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4034917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97E9DD0-135A-44A7-A223-47AC1A12660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641" y="43435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DA6189C-254F-4EB1-AB20-519A0319F97B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387962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89EFA53-432B-4DCA-B8DA-057B9C52DAB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1468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5AA8DEE-8F8B-4206-A105-BF2038511EAA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123717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F87880F-A922-4F92-9BC8-EC16E3D8314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3435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317C520-4699-44DD-B69F-342E87FFC398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282087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E4286F5-1826-4B23-B8CC-02E01B4A9CA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9F090FA-E02D-4A51-88FB-91848C0C0567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275726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0E3A433D-F7F4-4CEF-A73F-AA928BA1888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24518"/>
            <a:ext cx="9900228" cy="62587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BA1FA19-5EB9-4D5E-8E8F-0524C074AD64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1362908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BF0BDE8-DFAD-4DF0-B28D-28674817681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9"/>
            <a:ext cx="9900228" cy="62587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1C93D6D-128F-48C1-B2C8-E754552D1A6A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121730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8A46C0E-6F92-46C4-8DA3-D4A6D8EE865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34350"/>
            <a:ext cx="9900228" cy="62587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E61C71C-C423-4303-BD5D-065FA322C4F8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247816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5D073F3-EA34-4555-AE9D-8CC21796748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3B6096A-03F6-467C-9B57-89392A84B3F8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B87DD0D-0AFE-42CD-A646-2A8ED29ED4D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8" y="414685"/>
            <a:ext cx="9900228" cy="62587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8A70BF1-9C38-4365-8065-36C32C798DEF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31408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D330EE4-0696-4FA9-830C-95F2B906F11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24518"/>
            <a:ext cx="9900228" cy="62587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C81E171-F5E6-49ED-8A12-9CF612AB62B4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50296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6B47AB0-0331-4B72-B8BE-752BA566F31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8976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3B2512D-681D-4B9A-9908-FF205D0C044E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685540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04BE3D8-F15F-432C-9FF9-D8B0C624034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769887C-FFB7-4E68-96AD-A35C8C678EF0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2708893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DB1DCBD-C31B-4B5E-9EA2-888E96BE39F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324254A-9477-4ED6-998A-DD129B27A753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1012804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477E078-D097-47EB-8E5A-E661A4C8B3F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81624CD-32AB-4E04-96AA-039BA719BD44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1927361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DF875E1-5606-47E9-B30E-7B99F490D4A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8976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D4BB655-820E-4445-84E0-46EB08BC0191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709257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B44CF5E-1D00-4CF4-953C-A56372076B3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8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CEE585E-1AE1-4C1A-9482-C2D703B0098B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48380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6F500AF-E13B-41CB-A817-54202E3A7FA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0485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8D29B96-E1C8-4320-AB8A-35C57EF4EF0B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756767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C6366D3-2838-4A2E-A038-FD33F6C7414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9" y="41468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DFC96DC-56B4-4D32-BB16-23044303C714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248023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594E7C8-18B6-4AD2-88B5-F1AE2D3F4E8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9" y="424516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15EF38F-C8D4-45D6-81B6-8D1F4E9F1314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2941011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70C1919-026B-43A8-BC46-694BB4C4CA2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860C694-E279-42FA-B139-AFEB4B9F855E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2454802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76D7FA8-95C1-4E07-908C-8E9458FE8D5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1468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58E1169-2C99-4B97-AC0B-C6DF95602456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2010131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782220A-F113-4966-8203-68CDECA0B00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FAEBBBE-2FF2-4AFC-A395-702CF56DB208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902528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AD51D62-D0AB-4571-BEA5-1C64EF45B97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14686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52F57CE-B1BB-429B-AF5F-45FAAEAC0F7E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856521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DF7160E-DAB3-44CD-8D09-ECFD0DF0841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9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26FC6CA-F18E-4B79-947A-6D882EEB9076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15214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0B63BF6-BA73-48CD-ACAA-799675EE706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72B3A2B-C5C6-417D-ADDB-83131543D6A2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4045111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A447C6E-CE97-4116-B736-07D3C277833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8" y="414683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99971D5-1784-40B7-9E8C-A6A0A673DC61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2501186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B01C284-6827-45C7-B0AF-F42A15097D6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1468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ECD1F78-6740-48E0-8120-6F48F3BAA264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611116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109FC1E-FB5B-46B9-9936-3029DD15587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5DDDE18-CF5D-4AD1-BF66-014FEC0B9606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302949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3CBA422-3365-4BC7-AC12-21490F7C453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9" y="424518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8D75D7F-538A-43B0-A495-47992DBC3F34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263670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17795AA-BBA4-4A15-8299-F6429F2EC2F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E885026-7895-4E08-8287-D30D12DE950B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27C72ED-3A4E-4520-8FA5-CB04466DCD0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2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0943BF3-EB1F-4547-93BF-979383767F5D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5F09662-F38C-413E-B3D0-7CB6132B4B6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3D00465-653A-4AA7-B9E5-CF973B5C862A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1290FBF-8ED0-44A6-85F4-281DF25CC64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14686"/>
            <a:ext cx="9900228" cy="62587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9767895-CF32-4190-AC56-3648CD84B8A8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45070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812F22C-FAF8-4969-9DD5-E22BBC7443E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2" y="424515"/>
            <a:ext cx="9900228" cy="62587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BA48AB5-BC46-4CEE-AED4-874F9D960D67}"/>
              </a:ext>
            </a:extLst>
          </p:cNvPr>
          <p:cNvSpPr txBox="1"/>
          <p:nvPr/>
        </p:nvSpPr>
        <p:spPr>
          <a:xfrm>
            <a:off x="6803920" y="6479459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219797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97DF353-961D-4272-AF70-02209586F3E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639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702F6F3-0184-4895-8B0C-3BB417828B70}"/>
              </a:ext>
            </a:extLst>
          </p:cNvPr>
          <p:cNvSpPr txBox="1"/>
          <p:nvPr/>
        </p:nvSpPr>
        <p:spPr>
          <a:xfrm>
            <a:off x="6803920" y="6489291"/>
            <a:ext cx="31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2.11.2021</a:t>
            </a:r>
          </a:p>
        </p:txBody>
      </p:sp>
    </p:spTree>
    <p:extLst>
      <p:ext uri="{BB962C8B-B14F-4D97-AF65-F5344CB8AC3E}">
        <p14:creationId xmlns:p14="http://schemas.microsoft.com/office/powerpoint/2010/main" val="33101093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80FE62E53DD5499EB7D0567087F706" ma:contentTypeVersion="8" ma:contentTypeDescription="Luo uusi asiakirja." ma:contentTypeScope="" ma:versionID="ceb3f922b5afe999948184f5e095c2fe">
  <xsd:schema xmlns:xsd="http://www.w3.org/2001/XMLSchema" xmlns:xs="http://www.w3.org/2001/XMLSchema" xmlns:p="http://schemas.microsoft.com/office/2006/metadata/properties" xmlns:ns3="d9f5f211-d266-40d7-a442-e276961ce77f" xmlns:ns4="7339045d-f99c-4c19-afb9-8ac6854f752a" targetNamespace="http://schemas.microsoft.com/office/2006/metadata/properties" ma:root="true" ma:fieldsID="b62df7a58012a73759e12c6be56fc051" ns3:_="" ns4:_="">
    <xsd:import namespace="d9f5f211-d266-40d7-a442-e276961ce77f"/>
    <xsd:import namespace="7339045d-f99c-4c19-afb9-8ac6854f75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5f211-d266-40d7-a442-e276961ce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9045d-f99c-4c19-afb9-8ac6854f7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E6A4A3-DC1A-4FEF-9D3F-6FD0DF07D0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5f211-d266-40d7-a442-e276961ce77f"/>
    <ds:schemaRef ds:uri="7339045d-f99c-4c19-afb9-8ac6854f7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DFDEEB-00F4-43AE-9BB3-1CC6980EA51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339045d-f99c-4c19-afb9-8ac6854f752a"/>
    <ds:schemaRef ds:uri="d9f5f211-d266-40d7-a442-e276961ce77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FC86F4-404E-49EB-BC00-553E8302ED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4440</TotalTime>
  <Words>122</Words>
  <Application>Microsoft Office PowerPoint</Application>
  <PresentationFormat>Laajakuva</PresentationFormat>
  <Paragraphs>44</Paragraphs>
  <Slides>39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39</vt:i4>
      </vt:variant>
    </vt:vector>
  </HeadingPairs>
  <TitlesOfParts>
    <vt:vector size="43" baseType="lpstr">
      <vt:lpstr>Arial</vt:lpstr>
      <vt:lpstr>Calibri</vt:lpstr>
      <vt:lpstr>1_Office-teema</vt:lpstr>
      <vt:lpstr>Mukautettu suunnittelumalli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Vesa Saarinen</cp:lastModifiedBy>
  <cp:revision>58</cp:revision>
  <cp:lastPrinted>2020-02-28T07:57:12Z</cp:lastPrinted>
  <dcterms:created xsi:type="dcterms:W3CDTF">2018-03-20T15:15:04Z</dcterms:created>
  <dcterms:modified xsi:type="dcterms:W3CDTF">2021-11-02T09:46:38Z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