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37"/>
  </p:notesMasterIdLst>
  <p:sldIdLst>
    <p:sldId id="385" r:id="rId6"/>
    <p:sldId id="384" r:id="rId7"/>
    <p:sldId id="382" r:id="rId8"/>
    <p:sldId id="380" r:id="rId9"/>
    <p:sldId id="381" r:id="rId10"/>
    <p:sldId id="389" r:id="rId11"/>
    <p:sldId id="386" r:id="rId12"/>
    <p:sldId id="383" r:id="rId13"/>
    <p:sldId id="387" r:id="rId14"/>
    <p:sldId id="388" r:id="rId15"/>
    <p:sldId id="379" r:id="rId16"/>
    <p:sldId id="363" r:id="rId17"/>
    <p:sldId id="362" r:id="rId18"/>
    <p:sldId id="378" r:id="rId19"/>
    <p:sldId id="377" r:id="rId20"/>
    <p:sldId id="356" r:id="rId21"/>
    <p:sldId id="373" r:id="rId22"/>
    <p:sldId id="355" r:id="rId23"/>
    <p:sldId id="343" r:id="rId24"/>
    <p:sldId id="376" r:id="rId25"/>
    <p:sldId id="375" r:id="rId26"/>
    <p:sldId id="330" r:id="rId27"/>
    <p:sldId id="372" r:id="rId28"/>
    <p:sldId id="331" r:id="rId29"/>
    <p:sldId id="336" r:id="rId30"/>
    <p:sldId id="337" r:id="rId31"/>
    <p:sldId id="339" r:id="rId32"/>
    <p:sldId id="340" r:id="rId33"/>
    <p:sldId id="342" r:id="rId34"/>
    <p:sldId id="346" r:id="rId35"/>
    <p:sldId id="347" r:id="rId36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BC9C46-4885-42B2-9791-3BAF644FF4D6}" v="32" dt="2022-02-15T10:16:22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78" d="100"/>
          <a:sy n="78" d="100"/>
        </p:scale>
        <p:origin x="5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a Saarinen" userId="c31ec514-d307-4579-a9e6-e418f43445fd" providerId="ADAL" clId="{31BC9C46-4885-42B2-9791-3BAF644FF4D6}"/>
    <pc:docChg chg="custSel delSld modSld">
      <pc:chgData name="Vesa Saarinen" userId="c31ec514-d307-4579-a9e6-e418f43445fd" providerId="ADAL" clId="{31BC9C46-4885-42B2-9791-3BAF644FF4D6}" dt="2022-02-15T10:16:22.461" v="1513"/>
      <pc:docMkLst>
        <pc:docMk/>
      </pc:docMkLst>
      <pc:sldChg chg="addSp delSp modSp mod">
        <pc:chgData name="Vesa Saarinen" userId="c31ec514-d307-4579-a9e6-e418f43445fd" providerId="ADAL" clId="{31BC9C46-4885-42B2-9791-3BAF644FF4D6}" dt="2022-02-15T10:16:15.877" v="1504"/>
        <pc:sldMkLst>
          <pc:docMk/>
          <pc:sldMk cId="4103366826" sldId="330"/>
        </pc:sldMkLst>
        <pc:spChg chg="del">
          <ac:chgData name="Vesa Saarinen" userId="c31ec514-d307-4579-a9e6-e418f43445fd" providerId="ADAL" clId="{31BC9C46-4885-42B2-9791-3BAF644FF4D6}" dt="2022-02-15T10:13:25.841" v="963" actId="478"/>
          <ac:spMkLst>
            <pc:docMk/>
            <pc:sldMk cId="4103366826" sldId="330"/>
            <ac:spMk id="2" creationId="{AE752399-799B-48D4-A2AF-8CE5E001E64F}"/>
          </ac:spMkLst>
        </pc:spChg>
        <pc:spChg chg="add mod">
          <ac:chgData name="Vesa Saarinen" userId="c31ec514-d307-4579-a9e6-e418f43445fd" providerId="ADAL" clId="{31BC9C46-4885-42B2-9791-3BAF644FF4D6}" dt="2022-02-15T10:16:15.877" v="1504"/>
          <ac:spMkLst>
            <pc:docMk/>
            <pc:sldMk cId="4103366826" sldId="330"/>
            <ac:spMk id="4" creationId="{5FF7C949-BE2B-4CC2-9CC9-F83D7D36A8A7}"/>
          </ac:spMkLst>
        </pc:spChg>
        <pc:picChg chg="mod">
          <ac:chgData name="Vesa Saarinen" userId="c31ec514-d307-4579-a9e6-e418f43445fd" providerId="ADAL" clId="{31BC9C46-4885-42B2-9791-3BAF644FF4D6}" dt="2022-02-15T10:13:32.730" v="1010" actId="1038"/>
          <ac:picMkLst>
            <pc:docMk/>
            <pc:sldMk cId="4103366826" sldId="330"/>
            <ac:picMk id="5" creationId="{D90A7C0F-B378-491B-8F90-400CA8E8057A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17.285" v="1506"/>
        <pc:sldMkLst>
          <pc:docMk/>
          <pc:sldMk cId="2164221323" sldId="331"/>
        </pc:sldMkLst>
        <pc:spChg chg="del">
          <ac:chgData name="Vesa Saarinen" userId="c31ec514-d307-4579-a9e6-e418f43445fd" providerId="ADAL" clId="{31BC9C46-4885-42B2-9791-3BAF644FF4D6}" dt="2022-02-15T10:13:44.864" v="1055" actId="478"/>
          <ac:spMkLst>
            <pc:docMk/>
            <pc:sldMk cId="2164221323" sldId="331"/>
            <ac:spMk id="2" creationId="{AE752399-799B-48D4-A2AF-8CE5E001E64F}"/>
          </ac:spMkLst>
        </pc:spChg>
        <pc:spChg chg="add mod">
          <ac:chgData name="Vesa Saarinen" userId="c31ec514-d307-4579-a9e6-e418f43445fd" providerId="ADAL" clId="{31BC9C46-4885-42B2-9791-3BAF644FF4D6}" dt="2022-02-15T10:16:17.285" v="1506"/>
          <ac:spMkLst>
            <pc:docMk/>
            <pc:sldMk cId="2164221323" sldId="331"/>
            <ac:spMk id="4" creationId="{4863A47B-E745-40BD-9E62-DFCE7A913BD8}"/>
          </ac:spMkLst>
        </pc:spChg>
        <pc:picChg chg="mod">
          <ac:chgData name="Vesa Saarinen" userId="c31ec514-d307-4579-a9e6-e418f43445fd" providerId="ADAL" clId="{31BC9C46-4885-42B2-9791-3BAF644FF4D6}" dt="2022-02-15T10:13:53.571" v="1112" actId="1037"/>
          <ac:picMkLst>
            <pc:docMk/>
            <pc:sldMk cId="2164221323" sldId="331"/>
            <ac:picMk id="5" creationId="{27D9CBD2-7981-451A-8583-363C783340A3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18.042" v="1507"/>
        <pc:sldMkLst>
          <pc:docMk/>
          <pc:sldMk cId="597852646" sldId="336"/>
        </pc:sldMkLst>
        <pc:spChg chg="del">
          <ac:chgData name="Vesa Saarinen" userId="c31ec514-d307-4579-a9e6-e418f43445fd" providerId="ADAL" clId="{31BC9C46-4885-42B2-9791-3BAF644FF4D6}" dt="2022-02-15T10:13:55.156" v="1113" actId="478"/>
          <ac:spMkLst>
            <pc:docMk/>
            <pc:sldMk cId="597852646" sldId="336"/>
            <ac:spMk id="2" creationId="{AE752399-799B-48D4-A2AF-8CE5E001E64F}"/>
          </ac:spMkLst>
        </pc:spChg>
        <pc:spChg chg="add mod">
          <ac:chgData name="Vesa Saarinen" userId="c31ec514-d307-4579-a9e6-e418f43445fd" providerId="ADAL" clId="{31BC9C46-4885-42B2-9791-3BAF644FF4D6}" dt="2022-02-15T10:16:18.042" v="1507"/>
          <ac:spMkLst>
            <pc:docMk/>
            <pc:sldMk cId="597852646" sldId="336"/>
            <ac:spMk id="4" creationId="{68B39C91-CCEB-4604-B786-BF62D52F9DD9}"/>
          </ac:spMkLst>
        </pc:spChg>
        <pc:picChg chg="mod">
          <ac:chgData name="Vesa Saarinen" userId="c31ec514-d307-4579-a9e6-e418f43445fd" providerId="ADAL" clId="{31BC9C46-4885-42B2-9791-3BAF644FF4D6}" dt="2022-02-15T10:14:03.455" v="1169" actId="1037"/>
          <ac:picMkLst>
            <pc:docMk/>
            <pc:sldMk cId="597852646" sldId="336"/>
            <ac:picMk id="5" creationId="{96D7E38D-10AA-4EA9-AE15-E493EB68736F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18.771" v="1508"/>
        <pc:sldMkLst>
          <pc:docMk/>
          <pc:sldMk cId="1679745194" sldId="337"/>
        </pc:sldMkLst>
        <pc:spChg chg="del">
          <ac:chgData name="Vesa Saarinen" userId="c31ec514-d307-4579-a9e6-e418f43445fd" providerId="ADAL" clId="{31BC9C46-4885-42B2-9791-3BAF644FF4D6}" dt="2022-02-15T10:14:04.975" v="1170" actId="478"/>
          <ac:spMkLst>
            <pc:docMk/>
            <pc:sldMk cId="1679745194" sldId="337"/>
            <ac:spMk id="2" creationId="{498BF4A5-2958-4DA9-B071-880CFFF40704}"/>
          </ac:spMkLst>
        </pc:spChg>
        <pc:spChg chg="add mod">
          <ac:chgData name="Vesa Saarinen" userId="c31ec514-d307-4579-a9e6-e418f43445fd" providerId="ADAL" clId="{31BC9C46-4885-42B2-9791-3BAF644FF4D6}" dt="2022-02-15T10:16:18.771" v="1508"/>
          <ac:spMkLst>
            <pc:docMk/>
            <pc:sldMk cId="1679745194" sldId="337"/>
            <ac:spMk id="4" creationId="{883E601A-CE65-47C1-93BA-FCDFB68A9556}"/>
          </ac:spMkLst>
        </pc:spChg>
        <pc:picChg chg="mod">
          <ac:chgData name="Vesa Saarinen" userId="c31ec514-d307-4579-a9e6-e418f43445fd" providerId="ADAL" clId="{31BC9C46-4885-42B2-9791-3BAF644FF4D6}" dt="2022-02-15T10:14:12.035" v="1215" actId="1037"/>
          <ac:picMkLst>
            <pc:docMk/>
            <pc:sldMk cId="1679745194" sldId="337"/>
            <ac:picMk id="5" creationId="{1FF58E4B-222E-43D4-9F9D-17347447C9F3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19.521" v="1509"/>
        <pc:sldMkLst>
          <pc:docMk/>
          <pc:sldMk cId="2173700670" sldId="339"/>
        </pc:sldMkLst>
        <pc:spChg chg="del">
          <ac:chgData name="Vesa Saarinen" userId="c31ec514-d307-4579-a9e6-e418f43445fd" providerId="ADAL" clId="{31BC9C46-4885-42B2-9791-3BAF644FF4D6}" dt="2022-02-15T10:14:13.483" v="1216" actId="478"/>
          <ac:spMkLst>
            <pc:docMk/>
            <pc:sldMk cId="2173700670" sldId="339"/>
            <ac:spMk id="2" creationId="{F0E06007-B4B4-4881-BC0C-AF746E2ABEA3}"/>
          </ac:spMkLst>
        </pc:spChg>
        <pc:spChg chg="add mod">
          <ac:chgData name="Vesa Saarinen" userId="c31ec514-d307-4579-a9e6-e418f43445fd" providerId="ADAL" clId="{31BC9C46-4885-42B2-9791-3BAF644FF4D6}" dt="2022-02-15T10:16:19.521" v="1509"/>
          <ac:spMkLst>
            <pc:docMk/>
            <pc:sldMk cId="2173700670" sldId="339"/>
            <ac:spMk id="4" creationId="{73A2D4BA-A8EA-4CB5-8B40-01A58082AAAF}"/>
          </ac:spMkLst>
        </pc:spChg>
        <pc:picChg chg="mod">
          <ac:chgData name="Vesa Saarinen" userId="c31ec514-d307-4579-a9e6-e418f43445fd" providerId="ADAL" clId="{31BC9C46-4885-42B2-9791-3BAF644FF4D6}" dt="2022-02-15T10:14:21.261" v="1264" actId="1037"/>
          <ac:picMkLst>
            <pc:docMk/>
            <pc:sldMk cId="2173700670" sldId="339"/>
            <ac:picMk id="5" creationId="{BF94B627-4365-4F7B-9E42-A948A2450F4C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20.234" v="1510"/>
        <pc:sldMkLst>
          <pc:docMk/>
          <pc:sldMk cId="181581781" sldId="340"/>
        </pc:sldMkLst>
        <pc:spChg chg="del">
          <ac:chgData name="Vesa Saarinen" userId="c31ec514-d307-4579-a9e6-e418f43445fd" providerId="ADAL" clId="{31BC9C46-4885-42B2-9791-3BAF644FF4D6}" dt="2022-02-15T10:14:24.215" v="1265" actId="478"/>
          <ac:spMkLst>
            <pc:docMk/>
            <pc:sldMk cId="181581781" sldId="340"/>
            <ac:spMk id="2" creationId="{55B140B9-2FED-4EF3-9D3E-ACD45084C157}"/>
          </ac:spMkLst>
        </pc:spChg>
        <pc:spChg chg="add mod">
          <ac:chgData name="Vesa Saarinen" userId="c31ec514-d307-4579-a9e6-e418f43445fd" providerId="ADAL" clId="{31BC9C46-4885-42B2-9791-3BAF644FF4D6}" dt="2022-02-15T10:16:20.234" v="1510"/>
          <ac:spMkLst>
            <pc:docMk/>
            <pc:sldMk cId="181581781" sldId="340"/>
            <ac:spMk id="4" creationId="{8510C1E3-0330-403C-A74A-F01EE3DC3088}"/>
          </ac:spMkLst>
        </pc:spChg>
        <pc:picChg chg="mod">
          <ac:chgData name="Vesa Saarinen" userId="c31ec514-d307-4579-a9e6-e418f43445fd" providerId="ADAL" clId="{31BC9C46-4885-42B2-9791-3BAF644FF4D6}" dt="2022-02-15T10:14:30.470" v="1309" actId="1037"/>
          <ac:picMkLst>
            <pc:docMk/>
            <pc:sldMk cId="181581781" sldId="340"/>
            <ac:picMk id="5" creationId="{B973F562-A8BC-4385-A2E8-C997CE3E6C71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20.941" v="1511"/>
        <pc:sldMkLst>
          <pc:docMk/>
          <pc:sldMk cId="2807749963" sldId="342"/>
        </pc:sldMkLst>
        <pc:spChg chg="del">
          <ac:chgData name="Vesa Saarinen" userId="c31ec514-d307-4579-a9e6-e418f43445fd" providerId="ADAL" clId="{31BC9C46-4885-42B2-9791-3BAF644FF4D6}" dt="2022-02-15T10:14:34.036" v="1310" actId="478"/>
          <ac:spMkLst>
            <pc:docMk/>
            <pc:sldMk cId="2807749963" sldId="342"/>
            <ac:spMk id="2" creationId="{D4F5542C-A376-465A-973C-AFD950FD341E}"/>
          </ac:spMkLst>
        </pc:spChg>
        <pc:spChg chg="add mod">
          <ac:chgData name="Vesa Saarinen" userId="c31ec514-d307-4579-a9e6-e418f43445fd" providerId="ADAL" clId="{31BC9C46-4885-42B2-9791-3BAF644FF4D6}" dt="2022-02-15T10:16:20.941" v="1511"/>
          <ac:spMkLst>
            <pc:docMk/>
            <pc:sldMk cId="2807749963" sldId="342"/>
            <ac:spMk id="4" creationId="{4CCB1111-3917-46B0-8D2F-F9745C0A1DDF}"/>
          </ac:spMkLst>
        </pc:spChg>
        <pc:picChg chg="mod">
          <ac:chgData name="Vesa Saarinen" userId="c31ec514-d307-4579-a9e6-e418f43445fd" providerId="ADAL" clId="{31BC9C46-4885-42B2-9791-3BAF644FF4D6}" dt="2022-02-15T10:14:41.407" v="1355" actId="1037"/>
          <ac:picMkLst>
            <pc:docMk/>
            <pc:sldMk cId="2807749963" sldId="342"/>
            <ac:picMk id="5" creationId="{C779E03D-430B-4EF3-B689-D6701E9C47D1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13.584" v="1501"/>
        <pc:sldMkLst>
          <pc:docMk/>
          <pc:sldMk cId="3333501075" sldId="343"/>
        </pc:sldMkLst>
        <pc:spChg chg="del">
          <ac:chgData name="Vesa Saarinen" userId="c31ec514-d307-4579-a9e6-e418f43445fd" providerId="ADAL" clId="{31BC9C46-4885-42B2-9791-3BAF644FF4D6}" dt="2022-02-15T10:12:59.089" v="819" actId="478"/>
          <ac:spMkLst>
            <pc:docMk/>
            <pc:sldMk cId="3333501075" sldId="343"/>
            <ac:spMk id="2" creationId="{D3001657-72F1-4E4C-8C21-4795C0DC51C3}"/>
          </ac:spMkLst>
        </pc:spChg>
        <pc:spChg chg="add mod">
          <ac:chgData name="Vesa Saarinen" userId="c31ec514-d307-4579-a9e6-e418f43445fd" providerId="ADAL" clId="{31BC9C46-4885-42B2-9791-3BAF644FF4D6}" dt="2022-02-15T10:16:13.584" v="1501"/>
          <ac:spMkLst>
            <pc:docMk/>
            <pc:sldMk cId="3333501075" sldId="343"/>
            <ac:spMk id="4" creationId="{041A8394-0319-4ED6-B68C-6E3EC71BC468}"/>
          </ac:spMkLst>
        </pc:spChg>
        <pc:picChg chg="mod">
          <ac:chgData name="Vesa Saarinen" userId="c31ec514-d307-4579-a9e6-e418f43445fd" providerId="ADAL" clId="{31BC9C46-4885-42B2-9791-3BAF644FF4D6}" dt="2022-02-15T10:13:06.040" v="864" actId="1037"/>
          <ac:picMkLst>
            <pc:docMk/>
            <pc:sldMk cId="3333501075" sldId="343"/>
            <ac:picMk id="5" creationId="{E1C0E566-9FEB-49DD-B402-F696EF7E1144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21.717" v="1512"/>
        <pc:sldMkLst>
          <pc:docMk/>
          <pc:sldMk cId="1425977161" sldId="346"/>
        </pc:sldMkLst>
        <pc:spChg chg="del">
          <ac:chgData name="Vesa Saarinen" userId="c31ec514-d307-4579-a9e6-e418f43445fd" providerId="ADAL" clId="{31BC9C46-4885-42B2-9791-3BAF644FF4D6}" dt="2022-02-15T10:14:43.451" v="1356" actId="478"/>
          <ac:spMkLst>
            <pc:docMk/>
            <pc:sldMk cId="1425977161" sldId="346"/>
            <ac:spMk id="2" creationId="{3AF0D44B-7A2B-4CC0-9EE3-C3E34D7B6BE5}"/>
          </ac:spMkLst>
        </pc:spChg>
        <pc:spChg chg="add mod">
          <ac:chgData name="Vesa Saarinen" userId="c31ec514-d307-4579-a9e6-e418f43445fd" providerId="ADAL" clId="{31BC9C46-4885-42B2-9791-3BAF644FF4D6}" dt="2022-02-15T10:16:21.717" v="1512"/>
          <ac:spMkLst>
            <pc:docMk/>
            <pc:sldMk cId="1425977161" sldId="346"/>
            <ac:spMk id="4" creationId="{679C9B82-70B4-4908-A6F2-2B79AA92A47B}"/>
          </ac:spMkLst>
        </pc:spChg>
        <pc:picChg chg="mod">
          <ac:chgData name="Vesa Saarinen" userId="c31ec514-d307-4579-a9e6-e418f43445fd" providerId="ADAL" clId="{31BC9C46-4885-42B2-9791-3BAF644FF4D6}" dt="2022-02-15T10:14:50.287" v="1398" actId="1037"/>
          <ac:picMkLst>
            <pc:docMk/>
            <pc:sldMk cId="1425977161" sldId="346"/>
            <ac:picMk id="5" creationId="{C83BE2C0-7F9A-4C0F-9573-E7C14CCE6638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22.461" v="1513"/>
        <pc:sldMkLst>
          <pc:docMk/>
          <pc:sldMk cId="2280234652" sldId="347"/>
        </pc:sldMkLst>
        <pc:spChg chg="del">
          <ac:chgData name="Vesa Saarinen" userId="c31ec514-d307-4579-a9e6-e418f43445fd" providerId="ADAL" clId="{31BC9C46-4885-42B2-9791-3BAF644FF4D6}" dt="2022-02-15T10:14:52.495" v="1399" actId="478"/>
          <ac:spMkLst>
            <pc:docMk/>
            <pc:sldMk cId="2280234652" sldId="347"/>
            <ac:spMk id="2" creationId="{1BE9E9CA-4AE8-4E88-9B6B-76DADF1CF256}"/>
          </ac:spMkLst>
        </pc:spChg>
        <pc:spChg chg="add mod">
          <ac:chgData name="Vesa Saarinen" userId="c31ec514-d307-4579-a9e6-e418f43445fd" providerId="ADAL" clId="{31BC9C46-4885-42B2-9791-3BAF644FF4D6}" dt="2022-02-15T10:16:22.461" v="1513"/>
          <ac:spMkLst>
            <pc:docMk/>
            <pc:sldMk cId="2280234652" sldId="347"/>
            <ac:spMk id="4" creationId="{7902FE5D-0124-4559-8583-54ECCA7D4533}"/>
          </ac:spMkLst>
        </pc:spChg>
        <pc:picChg chg="mod">
          <ac:chgData name="Vesa Saarinen" userId="c31ec514-d307-4579-a9e6-e418f43445fd" providerId="ADAL" clId="{31BC9C46-4885-42B2-9791-3BAF644FF4D6}" dt="2022-02-15T10:14:57.644" v="1438" actId="1037"/>
          <ac:picMkLst>
            <pc:docMk/>
            <pc:sldMk cId="2280234652" sldId="347"/>
            <ac:picMk id="5" creationId="{5C9FAAA4-2258-4EF2-8C20-2267DF58A08F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12.895" v="1500"/>
        <pc:sldMkLst>
          <pc:docMk/>
          <pc:sldMk cId="4177445958" sldId="355"/>
        </pc:sldMkLst>
        <pc:spChg chg="del">
          <ac:chgData name="Vesa Saarinen" userId="c31ec514-d307-4579-a9e6-e418f43445fd" providerId="ADAL" clId="{31BC9C46-4885-42B2-9791-3BAF644FF4D6}" dt="2022-02-15T10:12:48.538" v="766" actId="478"/>
          <ac:spMkLst>
            <pc:docMk/>
            <pc:sldMk cId="4177445958" sldId="355"/>
            <ac:spMk id="2" creationId="{01CBAE88-C99F-48B9-B8C6-C7453132DA49}"/>
          </ac:spMkLst>
        </pc:spChg>
        <pc:spChg chg="add mod">
          <ac:chgData name="Vesa Saarinen" userId="c31ec514-d307-4579-a9e6-e418f43445fd" providerId="ADAL" clId="{31BC9C46-4885-42B2-9791-3BAF644FF4D6}" dt="2022-02-15T10:16:12.895" v="1500"/>
          <ac:spMkLst>
            <pc:docMk/>
            <pc:sldMk cId="4177445958" sldId="355"/>
            <ac:spMk id="4" creationId="{D7B05AC0-0B37-4DA3-9C53-872F7C8F86B5}"/>
          </ac:spMkLst>
        </pc:spChg>
        <pc:picChg chg="mod">
          <ac:chgData name="Vesa Saarinen" userId="c31ec514-d307-4579-a9e6-e418f43445fd" providerId="ADAL" clId="{31BC9C46-4885-42B2-9791-3BAF644FF4D6}" dt="2022-02-15T10:12:55.905" v="818" actId="1037"/>
          <ac:picMkLst>
            <pc:docMk/>
            <pc:sldMk cId="4177445958" sldId="355"/>
            <ac:picMk id="5" creationId="{C88350EF-6A7D-44D7-8F64-C2446E78E3C9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11.510" v="1498"/>
        <pc:sldMkLst>
          <pc:docMk/>
          <pc:sldMk cId="2256193961" sldId="356"/>
        </pc:sldMkLst>
        <pc:spChg chg="del">
          <ac:chgData name="Vesa Saarinen" userId="c31ec514-d307-4579-a9e6-e418f43445fd" providerId="ADAL" clId="{31BC9C46-4885-42B2-9791-3BAF644FF4D6}" dt="2022-02-15T10:12:30.560" v="677" actId="478"/>
          <ac:spMkLst>
            <pc:docMk/>
            <pc:sldMk cId="2256193961" sldId="356"/>
            <ac:spMk id="2" creationId="{709EB9DB-A6C1-4DD8-BBE1-CBA21A026A15}"/>
          </ac:spMkLst>
        </pc:spChg>
        <pc:spChg chg="add mod">
          <ac:chgData name="Vesa Saarinen" userId="c31ec514-d307-4579-a9e6-e418f43445fd" providerId="ADAL" clId="{31BC9C46-4885-42B2-9791-3BAF644FF4D6}" dt="2022-02-15T10:16:11.510" v="1498"/>
          <ac:spMkLst>
            <pc:docMk/>
            <pc:sldMk cId="2256193961" sldId="356"/>
            <ac:spMk id="4" creationId="{8BE7C638-EEE3-4E1A-952F-3737EC93E303}"/>
          </ac:spMkLst>
        </pc:spChg>
        <pc:picChg chg="mod">
          <ac:chgData name="Vesa Saarinen" userId="c31ec514-d307-4579-a9e6-e418f43445fd" providerId="ADAL" clId="{31BC9C46-4885-42B2-9791-3BAF644FF4D6}" dt="2022-02-15T10:12:36.661" v="720" actId="1037"/>
          <ac:picMkLst>
            <pc:docMk/>
            <pc:sldMk cId="2256193961" sldId="356"/>
            <ac:picMk id="5" creationId="{4AF1EC91-101F-4CF6-8513-C61100E17D17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09.515" v="1495"/>
        <pc:sldMkLst>
          <pc:docMk/>
          <pc:sldMk cId="2692188403" sldId="362"/>
        </pc:sldMkLst>
        <pc:spChg chg="del">
          <ac:chgData name="Vesa Saarinen" userId="c31ec514-d307-4579-a9e6-e418f43445fd" providerId="ADAL" clId="{31BC9C46-4885-42B2-9791-3BAF644FF4D6}" dt="2022-02-15T10:11:57.609" v="520" actId="478"/>
          <ac:spMkLst>
            <pc:docMk/>
            <pc:sldMk cId="2692188403" sldId="362"/>
            <ac:spMk id="2" creationId="{90DE1387-8F5A-416A-8F2A-00C29DC294A6}"/>
          </ac:spMkLst>
        </pc:spChg>
        <pc:spChg chg="add mod">
          <ac:chgData name="Vesa Saarinen" userId="c31ec514-d307-4579-a9e6-e418f43445fd" providerId="ADAL" clId="{31BC9C46-4885-42B2-9791-3BAF644FF4D6}" dt="2022-02-15T10:16:09.515" v="1495"/>
          <ac:spMkLst>
            <pc:docMk/>
            <pc:sldMk cId="2692188403" sldId="362"/>
            <ac:spMk id="4" creationId="{96CC4425-2AD5-4231-8F2C-88AE6F2E43E6}"/>
          </ac:spMkLst>
        </pc:spChg>
        <pc:picChg chg="mod">
          <ac:chgData name="Vesa Saarinen" userId="c31ec514-d307-4579-a9e6-e418f43445fd" providerId="ADAL" clId="{31BC9C46-4885-42B2-9791-3BAF644FF4D6}" dt="2022-02-15T10:12:05.152" v="571" actId="1037"/>
          <ac:picMkLst>
            <pc:docMk/>
            <pc:sldMk cId="2692188403" sldId="362"/>
            <ac:picMk id="5" creationId="{02155EE7-7146-4B3A-B6A2-C5C419E54830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08.881" v="1494"/>
        <pc:sldMkLst>
          <pc:docMk/>
          <pc:sldMk cId="3560938900" sldId="363"/>
        </pc:sldMkLst>
        <pc:spChg chg="del">
          <ac:chgData name="Vesa Saarinen" userId="c31ec514-d307-4579-a9e6-e418f43445fd" providerId="ADAL" clId="{31BC9C46-4885-42B2-9791-3BAF644FF4D6}" dt="2022-02-15T10:11:48.574" v="474" actId="478"/>
          <ac:spMkLst>
            <pc:docMk/>
            <pc:sldMk cId="3560938900" sldId="363"/>
            <ac:spMk id="2" creationId="{A99E9AC6-9B73-496A-8526-2A1F3AED421A}"/>
          </ac:spMkLst>
        </pc:spChg>
        <pc:spChg chg="add mod">
          <ac:chgData name="Vesa Saarinen" userId="c31ec514-d307-4579-a9e6-e418f43445fd" providerId="ADAL" clId="{31BC9C46-4885-42B2-9791-3BAF644FF4D6}" dt="2022-02-15T10:16:08.881" v="1494"/>
          <ac:spMkLst>
            <pc:docMk/>
            <pc:sldMk cId="3560938900" sldId="363"/>
            <ac:spMk id="4" creationId="{D2547D0D-D050-4560-91F0-50CA869A63A6}"/>
          </ac:spMkLst>
        </pc:spChg>
        <pc:picChg chg="mod">
          <ac:chgData name="Vesa Saarinen" userId="c31ec514-d307-4579-a9e6-e418f43445fd" providerId="ADAL" clId="{31BC9C46-4885-42B2-9791-3BAF644FF4D6}" dt="2022-02-15T10:11:55.470" v="519" actId="1037"/>
          <ac:picMkLst>
            <pc:docMk/>
            <pc:sldMk cId="3560938900" sldId="363"/>
            <ac:picMk id="5" creationId="{0E6ACCBB-E16B-4C3A-A317-71D413B44D96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16.620" v="1505"/>
        <pc:sldMkLst>
          <pc:docMk/>
          <pc:sldMk cId="3537911006" sldId="372"/>
        </pc:sldMkLst>
        <pc:spChg chg="del">
          <ac:chgData name="Vesa Saarinen" userId="c31ec514-d307-4579-a9e6-e418f43445fd" providerId="ADAL" clId="{31BC9C46-4885-42B2-9791-3BAF644FF4D6}" dt="2022-02-15T10:13:35.647" v="1011" actId="478"/>
          <ac:spMkLst>
            <pc:docMk/>
            <pc:sldMk cId="3537911006" sldId="372"/>
            <ac:spMk id="2" creationId="{9D4E6CA9-9E86-4035-9309-623212AF49F2}"/>
          </ac:spMkLst>
        </pc:spChg>
        <pc:spChg chg="add mod">
          <ac:chgData name="Vesa Saarinen" userId="c31ec514-d307-4579-a9e6-e418f43445fd" providerId="ADAL" clId="{31BC9C46-4885-42B2-9791-3BAF644FF4D6}" dt="2022-02-15T10:16:16.620" v="1505"/>
          <ac:spMkLst>
            <pc:docMk/>
            <pc:sldMk cId="3537911006" sldId="372"/>
            <ac:spMk id="4" creationId="{71A7542C-00AB-492F-8C13-893AE7D7CA1E}"/>
          </ac:spMkLst>
        </pc:spChg>
        <pc:picChg chg="mod">
          <ac:chgData name="Vesa Saarinen" userId="c31ec514-d307-4579-a9e6-e418f43445fd" providerId="ADAL" clId="{31BC9C46-4885-42B2-9791-3BAF644FF4D6}" dt="2022-02-15T10:13:42.073" v="1054" actId="1037"/>
          <ac:picMkLst>
            <pc:docMk/>
            <pc:sldMk cId="3537911006" sldId="372"/>
            <ac:picMk id="5" creationId="{49D065FA-48E9-4744-A4E7-09949AB01B19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12.216" v="1499"/>
        <pc:sldMkLst>
          <pc:docMk/>
          <pc:sldMk cId="24287503" sldId="373"/>
        </pc:sldMkLst>
        <pc:spChg chg="del">
          <ac:chgData name="Vesa Saarinen" userId="c31ec514-d307-4579-a9e6-e418f43445fd" providerId="ADAL" clId="{31BC9C46-4885-42B2-9791-3BAF644FF4D6}" dt="2022-02-15T10:12:39.078" v="721" actId="478"/>
          <ac:spMkLst>
            <pc:docMk/>
            <pc:sldMk cId="24287503" sldId="373"/>
            <ac:spMk id="2" creationId="{67819262-F534-47BF-949E-59AF48690886}"/>
          </ac:spMkLst>
        </pc:spChg>
        <pc:spChg chg="add mod">
          <ac:chgData name="Vesa Saarinen" userId="c31ec514-d307-4579-a9e6-e418f43445fd" providerId="ADAL" clId="{31BC9C46-4885-42B2-9791-3BAF644FF4D6}" dt="2022-02-15T10:16:12.216" v="1499"/>
          <ac:spMkLst>
            <pc:docMk/>
            <pc:sldMk cId="24287503" sldId="373"/>
            <ac:spMk id="4" creationId="{86E57392-A66E-4798-A6CF-D570989CEDED}"/>
          </ac:spMkLst>
        </pc:spChg>
        <pc:picChg chg="mod">
          <ac:chgData name="Vesa Saarinen" userId="c31ec514-d307-4579-a9e6-e418f43445fd" providerId="ADAL" clId="{31BC9C46-4885-42B2-9791-3BAF644FF4D6}" dt="2022-02-15T10:12:44.678" v="765" actId="1037"/>
          <ac:picMkLst>
            <pc:docMk/>
            <pc:sldMk cId="24287503" sldId="373"/>
            <ac:picMk id="5" creationId="{AE68B322-7A97-41F2-B0D1-DCBE6D0C53CA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15.140" v="1503"/>
        <pc:sldMkLst>
          <pc:docMk/>
          <pc:sldMk cId="2303607" sldId="375"/>
        </pc:sldMkLst>
        <pc:spChg chg="del">
          <ac:chgData name="Vesa Saarinen" userId="c31ec514-d307-4579-a9e6-e418f43445fd" providerId="ADAL" clId="{31BC9C46-4885-42B2-9791-3BAF644FF4D6}" dt="2022-02-15T10:13:16.611" v="915" actId="478"/>
          <ac:spMkLst>
            <pc:docMk/>
            <pc:sldMk cId="2303607" sldId="375"/>
            <ac:spMk id="2" creationId="{01CBAE88-C99F-48B9-B8C6-C7453132DA49}"/>
          </ac:spMkLst>
        </pc:spChg>
        <pc:spChg chg="add mod">
          <ac:chgData name="Vesa Saarinen" userId="c31ec514-d307-4579-a9e6-e418f43445fd" providerId="ADAL" clId="{31BC9C46-4885-42B2-9791-3BAF644FF4D6}" dt="2022-02-15T10:16:15.140" v="1503"/>
          <ac:spMkLst>
            <pc:docMk/>
            <pc:sldMk cId="2303607" sldId="375"/>
            <ac:spMk id="4" creationId="{83FE9DCC-AF35-4E0A-9B0D-AEB19268B77D}"/>
          </ac:spMkLst>
        </pc:spChg>
        <pc:picChg chg="mod">
          <ac:chgData name="Vesa Saarinen" userId="c31ec514-d307-4579-a9e6-e418f43445fd" providerId="ADAL" clId="{31BC9C46-4885-42B2-9791-3BAF644FF4D6}" dt="2022-02-15T10:13:23.593" v="962" actId="1037"/>
          <ac:picMkLst>
            <pc:docMk/>
            <pc:sldMk cId="2303607" sldId="375"/>
            <ac:picMk id="5" creationId="{9E07175B-4C2A-4A8F-BFAD-1FE0BBE3F9B5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14.240" v="1502"/>
        <pc:sldMkLst>
          <pc:docMk/>
          <pc:sldMk cId="724509379" sldId="376"/>
        </pc:sldMkLst>
        <pc:spChg chg="del">
          <ac:chgData name="Vesa Saarinen" userId="c31ec514-d307-4579-a9e6-e418f43445fd" providerId="ADAL" clId="{31BC9C46-4885-42B2-9791-3BAF644FF4D6}" dt="2022-02-15T10:13:07.401" v="865" actId="478"/>
          <ac:spMkLst>
            <pc:docMk/>
            <pc:sldMk cId="724509379" sldId="376"/>
            <ac:spMk id="2" creationId="{01CBAE88-C99F-48B9-B8C6-C7453132DA49}"/>
          </ac:spMkLst>
        </pc:spChg>
        <pc:spChg chg="add mod">
          <ac:chgData name="Vesa Saarinen" userId="c31ec514-d307-4579-a9e6-e418f43445fd" providerId="ADAL" clId="{31BC9C46-4885-42B2-9791-3BAF644FF4D6}" dt="2022-02-15T10:16:14.240" v="1502"/>
          <ac:spMkLst>
            <pc:docMk/>
            <pc:sldMk cId="724509379" sldId="376"/>
            <ac:spMk id="4" creationId="{9F6A5F15-0278-4E4A-BC73-43E798B690B5}"/>
          </ac:spMkLst>
        </pc:spChg>
        <pc:picChg chg="mod">
          <ac:chgData name="Vesa Saarinen" userId="c31ec514-d307-4579-a9e6-e418f43445fd" providerId="ADAL" clId="{31BC9C46-4885-42B2-9791-3BAF644FF4D6}" dt="2022-02-15T10:13:15.088" v="914" actId="1037"/>
          <ac:picMkLst>
            <pc:docMk/>
            <pc:sldMk cId="724509379" sldId="376"/>
            <ac:picMk id="5" creationId="{55CC38B5-6830-4D11-BBE1-78B007B53AD5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10.823" v="1497"/>
        <pc:sldMkLst>
          <pc:docMk/>
          <pc:sldMk cId="3929526364" sldId="377"/>
        </pc:sldMkLst>
        <pc:spChg chg="del">
          <ac:chgData name="Vesa Saarinen" userId="c31ec514-d307-4579-a9e6-e418f43445fd" providerId="ADAL" clId="{31BC9C46-4885-42B2-9791-3BAF644FF4D6}" dt="2022-02-15T10:12:20.899" v="628" actId="478"/>
          <ac:spMkLst>
            <pc:docMk/>
            <pc:sldMk cId="3929526364" sldId="377"/>
            <ac:spMk id="2" creationId="{A99E9AC6-9B73-496A-8526-2A1F3AED421A}"/>
          </ac:spMkLst>
        </pc:spChg>
        <pc:spChg chg="add mod">
          <ac:chgData name="Vesa Saarinen" userId="c31ec514-d307-4579-a9e6-e418f43445fd" providerId="ADAL" clId="{31BC9C46-4885-42B2-9791-3BAF644FF4D6}" dt="2022-02-15T10:16:10.823" v="1497"/>
          <ac:spMkLst>
            <pc:docMk/>
            <pc:sldMk cId="3929526364" sldId="377"/>
            <ac:spMk id="4" creationId="{DC6CC955-9A4A-4F92-92C3-DB44269914D5}"/>
          </ac:spMkLst>
        </pc:spChg>
        <pc:picChg chg="mod">
          <ac:chgData name="Vesa Saarinen" userId="c31ec514-d307-4579-a9e6-e418f43445fd" providerId="ADAL" clId="{31BC9C46-4885-42B2-9791-3BAF644FF4D6}" dt="2022-02-15T10:12:29.020" v="676" actId="1037"/>
          <ac:picMkLst>
            <pc:docMk/>
            <pc:sldMk cId="3929526364" sldId="377"/>
            <ac:picMk id="5" creationId="{1D6AB1EE-F20D-406C-8B68-8073C028A0CA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10.162" v="1496"/>
        <pc:sldMkLst>
          <pc:docMk/>
          <pc:sldMk cId="1803076261" sldId="378"/>
        </pc:sldMkLst>
        <pc:spChg chg="del">
          <ac:chgData name="Vesa Saarinen" userId="c31ec514-d307-4579-a9e6-e418f43445fd" providerId="ADAL" clId="{31BC9C46-4885-42B2-9791-3BAF644FF4D6}" dt="2022-02-15T10:12:06.931" v="572" actId="478"/>
          <ac:spMkLst>
            <pc:docMk/>
            <pc:sldMk cId="1803076261" sldId="378"/>
            <ac:spMk id="2" creationId="{C10B4CEF-76B4-48F1-8C52-031C36503B20}"/>
          </ac:spMkLst>
        </pc:spChg>
        <pc:spChg chg="add mod">
          <ac:chgData name="Vesa Saarinen" userId="c31ec514-d307-4579-a9e6-e418f43445fd" providerId="ADAL" clId="{31BC9C46-4885-42B2-9791-3BAF644FF4D6}" dt="2022-02-15T10:16:10.162" v="1496"/>
          <ac:spMkLst>
            <pc:docMk/>
            <pc:sldMk cId="1803076261" sldId="378"/>
            <ac:spMk id="4" creationId="{A8D59538-A091-484D-9B36-CA5A6C0E02ED}"/>
          </ac:spMkLst>
        </pc:spChg>
        <pc:picChg chg="mod">
          <ac:chgData name="Vesa Saarinen" userId="c31ec514-d307-4579-a9e6-e418f43445fd" providerId="ADAL" clId="{31BC9C46-4885-42B2-9791-3BAF644FF4D6}" dt="2022-02-15T10:12:17.151" v="627" actId="1038"/>
          <ac:picMkLst>
            <pc:docMk/>
            <pc:sldMk cId="1803076261" sldId="378"/>
            <ac:picMk id="5" creationId="{6B90D810-3416-49E1-A62B-C7F66ECE3EAF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08.170" v="1493"/>
        <pc:sldMkLst>
          <pc:docMk/>
          <pc:sldMk cId="1235062153" sldId="379"/>
        </pc:sldMkLst>
        <pc:spChg chg="del">
          <ac:chgData name="Vesa Saarinen" userId="c31ec514-d307-4579-a9e6-e418f43445fd" providerId="ADAL" clId="{31BC9C46-4885-42B2-9791-3BAF644FF4D6}" dt="2022-02-15T10:11:38.672" v="425" actId="478"/>
          <ac:spMkLst>
            <pc:docMk/>
            <pc:sldMk cId="1235062153" sldId="379"/>
            <ac:spMk id="2" creationId="{88D028A5-C77F-487C-BE91-2A82C6D274C4}"/>
          </ac:spMkLst>
        </pc:spChg>
        <pc:spChg chg="add mod">
          <ac:chgData name="Vesa Saarinen" userId="c31ec514-d307-4579-a9e6-e418f43445fd" providerId="ADAL" clId="{31BC9C46-4885-42B2-9791-3BAF644FF4D6}" dt="2022-02-15T10:16:08.170" v="1493"/>
          <ac:spMkLst>
            <pc:docMk/>
            <pc:sldMk cId="1235062153" sldId="379"/>
            <ac:spMk id="4" creationId="{6D6ED4A8-3992-4493-BFAD-A62A41461B65}"/>
          </ac:spMkLst>
        </pc:spChg>
        <pc:picChg chg="mod">
          <ac:chgData name="Vesa Saarinen" userId="c31ec514-d307-4579-a9e6-e418f43445fd" providerId="ADAL" clId="{31BC9C46-4885-42B2-9791-3BAF644FF4D6}" dt="2022-02-15T10:11:45.918" v="473" actId="1037"/>
          <ac:picMkLst>
            <pc:docMk/>
            <pc:sldMk cId="1235062153" sldId="379"/>
            <ac:picMk id="5" creationId="{5C8F9335-4BDD-466C-98F7-6C8C1CA8E517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03.131" v="1486"/>
        <pc:sldMkLst>
          <pc:docMk/>
          <pc:sldMk cId="2278138908" sldId="380"/>
        </pc:sldMkLst>
        <pc:spChg chg="del">
          <ac:chgData name="Vesa Saarinen" userId="c31ec514-d307-4579-a9e6-e418f43445fd" providerId="ADAL" clId="{31BC9C46-4885-42B2-9791-3BAF644FF4D6}" dt="2022-02-15T10:11:18.733" v="341" actId="478"/>
          <ac:spMkLst>
            <pc:docMk/>
            <pc:sldMk cId="2278138908" sldId="380"/>
            <ac:spMk id="2" creationId="{6207A800-9FAB-4F3D-A16A-8444873EF60D}"/>
          </ac:spMkLst>
        </pc:spChg>
        <pc:spChg chg="add mod">
          <ac:chgData name="Vesa Saarinen" userId="c31ec514-d307-4579-a9e6-e418f43445fd" providerId="ADAL" clId="{31BC9C46-4885-42B2-9791-3BAF644FF4D6}" dt="2022-02-15T10:16:03.131" v="1486"/>
          <ac:spMkLst>
            <pc:docMk/>
            <pc:sldMk cId="2278138908" sldId="380"/>
            <ac:spMk id="4" creationId="{97179E75-0725-40F8-8885-854DAC08C6A8}"/>
          </ac:spMkLst>
        </pc:spChg>
        <pc:picChg chg="mod">
          <ac:chgData name="Vesa Saarinen" userId="c31ec514-d307-4579-a9e6-e418f43445fd" providerId="ADAL" clId="{31BC9C46-4885-42B2-9791-3BAF644FF4D6}" dt="2022-02-15T10:11:25.784" v="382" actId="1038"/>
          <ac:picMkLst>
            <pc:docMk/>
            <pc:sldMk cId="2278138908" sldId="380"/>
            <ac:picMk id="5" creationId="{2C4E2004-71DB-4017-9049-CF7884214309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03.881" v="1487"/>
        <pc:sldMkLst>
          <pc:docMk/>
          <pc:sldMk cId="3783355587" sldId="381"/>
        </pc:sldMkLst>
        <pc:spChg chg="del">
          <ac:chgData name="Vesa Saarinen" userId="c31ec514-d307-4579-a9e6-e418f43445fd" providerId="ADAL" clId="{31BC9C46-4885-42B2-9791-3BAF644FF4D6}" dt="2022-02-15T10:11:29.943" v="383" actId="478"/>
          <ac:spMkLst>
            <pc:docMk/>
            <pc:sldMk cId="3783355587" sldId="381"/>
            <ac:spMk id="2" creationId="{4801AC91-4CD4-46B2-BDDE-1C1F6869210E}"/>
          </ac:spMkLst>
        </pc:spChg>
        <pc:spChg chg="add mod">
          <ac:chgData name="Vesa Saarinen" userId="c31ec514-d307-4579-a9e6-e418f43445fd" providerId="ADAL" clId="{31BC9C46-4885-42B2-9791-3BAF644FF4D6}" dt="2022-02-15T10:16:03.881" v="1487"/>
          <ac:spMkLst>
            <pc:docMk/>
            <pc:sldMk cId="3783355587" sldId="381"/>
            <ac:spMk id="4" creationId="{FF987512-068B-417D-8920-9B41893363CA}"/>
          </ac:spMkLst>
        </pc:spChg>
        <pc:picChg chg="mod">
          <ac:chgData name="Vesa Saarinen" userId="c31ec514-d307-4579-a9e6-e418f43445fd" providerId="ADAL" clId="{31BC9C46-4885-42B2-9791-3BAF644FF4D6}" dt="2022-02-15T10:11:36.272" v="424" actId="1037"/>
          <ac:picMkLst>
            <pc:docMk/>
            <pc:sldMk cId="3783355587" sldId="381"/>
            <ac:picMk id="5" creationId="{4B1B27BD-1F48-4B95-97A3-3F7CA89CEF2D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02.584" v="1485"/>
        <pc:sldMkLst>
          <pc:docMk/>
          <pc:sldMk cId="1689680184" sldId="382"/>
        </pc:sldMkLst>
        <pc:spChg chg="del">
          <ac:chgData name="Vesa Saarinen" userId="c31ec514-d307-4579-a9e6-e418f43445fd" providerId="ADAL" clId="{31BC9C46-4885-42B2-9791-3BAF644FF4D6}" dt="2022-02-15T10:11:07.403" v="285" actId="478"/>
          <ac:spMkLst>
            <pc:docMk/>
            <pc:sldMk cId="1689680184" sldId="382"/>
            <ac:spMk id="2" creationId="{EB2C6ECF-7371-4E06-B9A9-AD84BD04E429}"/>
          </ac:spMkLst>
        </pc:spChg>
        <pc:spChg chg="add mod">
          <ac:chgData name="Vesa Saarinen" userId="c31ec514-d307-4579-a9e6-e418f43445fd" providerId="ADAL" clId="{31BC9C46-4885-42B2-9791-3BAF644FF4D6}" dt="2022-02-15T10:16:02.584" v="1485"/>
          <ac:spMkLst>
            <pc:docMk/>
            <pc:sldMk cId="1689680184" sldId="382"/>
            <ac:spMk id="4" creationId="{3DAB1C55-3178-414E-A4AA-0DECDC492086}"/>
          </ac:spMkLst>
        </pc:spChg>
        <pc:picChg chg="mod">
          <ac:chgData name="Vesa Saarinen" userId="c31ec514-d307-4579-a9e6-e418f43445fd" providerId="ADAL" clId="{31BC9C46-4885-42B2-9791-3BAF644FF4D6}" dt="2022-02-15T10:11:15.571" v="340" actId="1038"/>
          <ac:picMkLst>
            <pc:docMk/>
            <pc:sldMk cId="1689680184" sldId="382"/>
            <ac:picMk id="5" creationId="{CA7DF7C0-C373-436A-A0A2-5A22B67031CE}"/>
          </ac:picMkLst>
        </pc:picChg>
      </pc:sldChg>
      <pc:sldChg chg="addSp modSp">
        <pc:chgData name="Vesa Saarinen" userId="c31ec514-d307-4579-a9e6-e418f43445fd" providerId="ADAL" clId="{31BC9C46-4885-42B2-9791-3BAF644FF4D6}" dt="2022-02-15T10:16:05.944" v="1490"/>
        <pc:sldMkLst>
          <pc:docMk/>
          <pc:sldMk cId="1723202060" sldId="383"/>
        </pc:sldMkLst>
        <pc:spChg chg="add mod">
          <ac:chgData name="Vesa Saarinen" userId="c31ec514-d307-4579-a9e6-e418f43445fd" providerId="ADAL" clId="{31BC9C46-4885-42B2-9791-3BAF644FF4D6}" dt="2022-02-15T10:16:05.944" v="1490"/>
          <ac:spMkLst>
            <pc:docMk/>
            <pc:sldMk cId="1723202060" sldId="383"/>
            <ac:spMk id="3" creationId="{E314273A-1622-43E7-B514-C9B203956787}"/>
          </ac:spMkLst>
        </pc:spChg>
      </pc:sldChg>
      <pc:sldChg chg="delSp modSp del mod">
        <pc:chgData name="Vesa Saarinen" userId="c31ec514-d307-4579-a9e6-e418f43445fd" providerId="ADAL" clId="{31BC9C46-4885-42B2-9791-3BAF644FF4D6}" dt="2022-02-15T10:15:10.601" v="1439" actId="2696"/>
        <pc:sldMkLst>
          <pc:docMk/>
          <pc:sldMk cId="2301280366" sldId="383"/>
        </pc:sldMkLst>
        <pc:spChg chg="del">
          <ac:chgData name="Vesa Saarinen" userId="c31ec514-d307-4579-a9e6-e418f43445fd" providerId="ADAL" clId="{31BC9C46-4885-42B2-9791-3BAF644FF4D6}" dt="2022-02-15T10:10:18.301" v="54" actId="478"/>
          <ac:spMkLst>
            <pc:docMk/>
            <pc:sldMk cId="2301280366" sldId="383"/>
            <ac:spMk id="2" creationId="{D404EE7E-65F0-4448-8263-3B8416DC3748}"/>
          </ac:spMkLst>
        </pc:spChg>
        <pc:picChg chg="mod">
          <ac:chgData name="Vesa Saarinen" userId="c31ec514-d307-4579-a9e6-e418f43445fd" providerId="ADAL" clId="{31BC9C46-4885-42B2-9791-3BAF644FF4D6}" dt="2022-02-15T10:10:24.652" v="99" actId="1038"/>
          <ac:picMkLst>
            <pc:docMk/>
            <pc:sldMk cId="2301280366" sldId="383"/>
            <ac:picMk id="5" creationId="{6D90C2BC-E28B-4E8F-9AD9-A98E7F042D12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6:02.009" v="1484"/>
        <pc:sldMkLst>
          <pc:docMk/>
          <pc:sldMk cId="1061338153" sldId="384"/>
        </pc:sldMkLst>
        <pc:spChg chg="del">
          <ac:chgData name="Vesa Saarinen" userId="c31ec514-d307-4579-a9e6-e418f43445fd" providerId="ADAL" clId="{31BC9C46-4885-42B2-9791-3BAF644FF4D6}" dt="2022-02-15T10:10:58.253" v="242" actId="478"/>
          <ac:spMkLst>
            <pc:docMk/>
            <pc:sldMk cId="1061338153" sldId="384"/>
            <ac:spMk id="2" creationId="{D404EE7E-65F0-4448-8263-3B8416DC3748}"/>
          </ac:spMkLst>
        </pc:spChg>
        <pc:spChg chg="add mod">
          <ac:chgData name="Vesa Saarinen" userId="c31ec514-d307-4579-a9e6-e418f43445fd" providerId="ADAL" clId="{31BC9C46-4885-42B2-9791-3BAF644FF4D6}" dt="2022-02-15T10:16:02.009" v="1484"/>
          <ac:spMkLst>
            <pc:docMk/>
            <pc:sldMk cId="1061338153" sldId="384"/>
            <ac:spMk id="4" creationId="{CC8F3133-328F-48B5-9F4E-BA3596C3A6E4}"/>
          </ac:spMkLst>
        </pc:spChg>
        <pc:picChg chg="mod">
          <ac:chgData name="Vesa Saarinen" userId="c31ec514-d307-4579-a9e6-e418f43445fd" providerId="ADAL" clId="{31BC9C46-4885-42B2-9791-3BAF644FF4D6}" dt="2022-02-15T10:11:04.929" v="284" actId="1037"/>
          <ac:picMkLst>
            <pc:docMk/>
            <pc:sldMk cId="1061338153" sldId="384"/>
            <ac:picMk id="5" creationId="{01F0357C-7189-47AE-B98C-B533CBDC1D4B}"/>
          </ac:picMkLst>
        </pc:picChg>
      </pc:sldChg>
      <pc:sldChg chg="addSp delSp modSp mod">
        <pc:chgData name="Vesa Saarinen" userId="c31ec514-d307-4579-a9e6-e418f43445fd" providerId="ADAL" clId="{31BC9C46-4885-42B2-9791-3BAF644FF4D6}" dt="2022-02-15T10:15:56.267" v="1483" actId="1035"/>
        <pc:sldMkLst>
          <pc:docMk/>
          <pc:sldMk cId="143592134" sldId="385"/>
        </pc:sldMkLst>
        <pc:spChg chg="del">
          <ac:chgData name="Vesa Saarinen" userId="c31ec514-d307-4579-a9e6-e418f43445fd" providerId="ADAL" clId="{31BC9C46-4885-42B2-9791-3BAF644FF4D6}" dt="2022-02-15T10:10:47.447" v="187" actId="478"/>
          <ac:spMkLst>
            <pc:docMk/>
            <pc:sldMk cId="143592134" sldId="385"/>
            <ac:spMk id="2" creationId="{D404EE7E-65F0-4448-8263-3B8416DC3748}"/>
          </ac:spMkLst>
        </pc:spChg>
        <pc:spChg chg="add mod">
          <ac:chgData name="Vesa Saarinen" userId="c31ec514-d307-4579-a9e6-e418f43445fd" providerId="ADAL" clId="{31BC9C46-4885-42B2-9791-3BAF644FF4D6}" dt="2022-02-15T10:15:56.267" v="1483" actId="1035"/>
          <ac:spMkLst>
            <pc:docMk/>
            <pc:sldMk cId="143592134" sldId="385"/>
            <ac:spMk id="3" creationId="{2BF452B1-77E9-4E76-A4EF-FE1F3921CCE7}"/>
          </ac:spMkLst>
        </pc:spChg>
        <pc:picChg chg="mod">
          <ac:chgData name="Vesa Saarinen" userId="c31ec514-d307-4579-a9e6-e418f43445fd" providerId="ADAL" clId="{31BC9C46-4885-42B2-9791-3BAF644FF4D6}" dt="2022-02-15T10:10:56.581" v="241" actId="1038"/>
          <ac:picMkLst>
            <pc:docMk/>
            <pc:sldMk cId="143592134" sldId="385"/>
            <ac:picMk id="5" creationId="{ACA439CA-9E3F-4623-9AC3-09DEE6996776}"/>
          </ac:picMkLst>
        </pc:picChg>
      </pc:sldChg>
      <pc:sldChg chg="addSp modSp">
        <pc:chgData name="Vesa Saarinen" userId="c31ec514-d307-4579-a9e6-e418f43445fd" providerId="ADAL" clId="{31BC9C46-4885-42B2-9791-3BAF644FF4D6}" dt="2022-02-15T10:16:05.289" v="1489"/>
        <pc:sldMkLst>
          <pc:docMk/>
          <pc:sldMk cId="366719328" sldId="386"/>
        </pc:sldMkLst>
        <pc:spChg chg="add mod">
          <ac:chgData name="Vesa Saarinen" userId="c31ec514-d307-4579-a9e6-e418f43445fd" providerId="ADAL" clId="{31BC9C46-4885-42B2-9791-3BAF644FF4D6}" dt="2022-02-15T10:16:05.289" v="1489"/>
          <ac:spMkLst>
            <pc:docMk/>
            <pc:sldMk cId="366719328" sldId="386"/>
            <ac:spMk id="3" creationId="{0C2122D2-71A8-4D36-8188-30F2191E402B}"/>
          </ac:spMkLst>
        </pc:spChg>
      </pc:sldChg>
      <pc:sldChg chg="delSp modSp del mod">
        <pc:chgData name="Vesa Saarinen" userId="c31ec514-d307-4579-a9e6-e418f43445fd" providerId="ADAL" clId="{31BC9C46-4885-42B2-9791-3BAF644FF4D6}" dt="2022-02-15T10:15:10.601" v="1439" actId="2696"/>
        <pc:sldMkLst>
          <pc:docMk/>
          <pc:sldMk cId="1242193011" sldId="386"/>
        </pc:sldMkLst>
        <pc:spChg chg="del">
          <ac:chgData name="Vesa Saarinen" userId="c31ec514-d307-4579-a9e6-e418f43445fd" providerId="ADAL" clId="{31BC9C46-4885-42B2-9791-3BAF644FF4D6}" dt="2022-02-15T10:10:08.080" v="0" actId="478"/>
          <ac:spMkLst>
            <pc:docMk/>
            <pc:sldMk cId="1242193011" sldId="386"/>
            <ac:spMk id="2" creationId="{D404EE7E-65F0-4448-8263-3B8416DC3748}"/>
          </ac:spMkLst>
        </pc:spChg>
        <pc:picChg chg="mod">
          <ac:chgData name="Vesa Saarinen" userId="c31ec514-d307-4579-a9e6-e418f43445fd" providerId="ADAL" clId="{31BC9C46-4885-42B2-9791-3BAF644FF4D6}" dt="2022-02-15T10:10:16.308" v="53" actId="1038"/>
          <ac:picMkLst>
            <pc:docMk/>
            <pc:sldMk cId="1242193011" sldId="386"/>
            <ac:picMk id="5" creationId="{0941E5DD-6989-4253-BBB8-48C7C59D8E86}"/>
          </ac:picMkLst>
        </pc:picChg>
      </pc:sldChg>
      <pc:sldChg chg="addSp modSp">
        <pc:chgData name="Vesa Saarinen" userId="c31ec514-d307-4579-a9e6-e418f43445fd" providerId="ADAL" clId="{31BC9C46-4885-42B2-9791-3BAF644FF4D6}" dt="2022-02-15T10:16:06.712" v="1491"/>
        <pc:sldMkLst>
          <pc:docMk/>
          <pc:sldMk cId="418510338" sldId="387"/>
        </pc:sldMkLst>
        <pc:spChg chg="add mod">
          <ac:chgData name="Vesa Saarinen" userId="c31ec514-d307-4579-a9e6-e418f43445fd" providerId="ADAL" clId="{31BC9C46-4885-42B2-9791-3BAF644FF4D6}" dt="2022-02-15T10:16:06.712" v="1491"/>
          <ac:spMkLst>
            <pc:docMk/>
            <pc:sldMk cId="418510338" sldId="387"/>
            <ac:spMk id="3" creationId="{61EBFFE4-1FF8-4E99-9C52-24BD6ACF2BDC}"/>
          </ac:spMkLst>
        </pc:spChg>
      </pc:sldChg>
      <pc:sldChg chg="delSp modSp del mod">
        <pc:chgData name="Vesa Saarinen" userId="c31ec514-d307-4579-a9e6-e418f43445fd" providerId="ADAL" clId="{31BC9C46-4885-42B2-9791-3BAF644FF4D6}" dt="2022-02-15T10:15:10.601" v="1439" actId="2696"/>
        <pc:sldMkLst>
          <pc:docMk/>
          <pc:sldMk cId="491154084" sldId="387"/>
        </pc:sldMkLst>
        <pc:spChg chg="del">
          <ac:chgData name="Vesa Saarinen" userId="c31ec514-d307-4579-a9e6-e418f43445fd" providerId="ADAL" clId="{31BC9C46-4885-42B2-9791-3BAF644FF4D6}" dt="2022-02-15T10:10:26.947" v="100" actId="478"/>
          <ac:spMkLst>
            <pc:docMk/>
            <pc:sldMk cId="491154084" sldId="387"/>
            <ac:spMk id="2" creationId="{D404EE7E-65F0-4448-8263-3B8416DC3748}"/>
          </ac:spMkLst>
        </pc:spChg>
        <pc:picChg chg="mod">
          <ac:chgData name="Vesa Saarinen" userId="c31ec514-d307-4579-a9e6-e418f43445fd" providerId="ADAL" clId="{31BC9C46-4885-42B2-9791-3BAF644FF4D6}" dt="2022-02-15T10:10:34.058" v="143" actId="1037"/>
          <ac:picMkLst>
            <pc:docMk/>
            <pc:sldMk cId="491154084" sldId="387"/>
            <ac:picMk id="5" creationId="{E8308360-7591-4A1B-BE01-DE7F84B76F2B}"/>
          </ac:picMkLst>
        </pc:picChg>
      </pc:sldChg>
      <pc:sldChg chg="addSp modSp">
        <pc:chgData name="Vesa Saarinen" userId="c31ec514-d307-4579-a9e6-e418f43445fd" providerId="ADAL" clId="{31BC9C46-4885-42B2-9791-3BAF644FF4D6}" dt="2022-02-15T10:16:07.456" v="1492"/>
        <pc:sldMkLst>
          <pc:docMk/>
          <pc:sldMk cId="100106503" sldId="388"/>
        </pc:sldMkLst>
        <pc:spChg chg="add mod">
          <ac:chgData name="Vesa Saarinen" userId="c31ec514-d307-4579-a9e6-e418f43445fd" providerId="ADAL" clId="{31BC9C46-4885-42B2-9791-3BAF644FF4D6}" dt="2022-02-15T10:16:07.456" v="1492"/>
          <ac:spMkLst>
            <pc:docMk/>
            <pc:sldMk cId="100106503" sldId="388"/>
            <ac:spMk id="3" creationId="{1BEEB4E2-1E5E-4980-843A-1E11202998EA}"/>
          </ac:spMkLst>
        </pc:spChg>
      </pc:sldChg>
      <pc:sldChg chg="delSp modSp del mod">
        <pc:chgData name="Vesa Saarinen" userId="c31ec514-d307-4579-a9e6-e418f43445fd" providerId="ADAL" clId="{31BC9C46-4885-42B2-9791-3BAF644FF4D6}" dt="2022-02-15T10:15:10.601" v="1439" actId="2696"/>
        <pc:sldMkLst>
          <pc:docMk/>
          <pc:sldMk cId="1914559052" sldId="388"/>
        </pc:sldMkLst>
        <pc:spChg chg="del">
          <ac:chgData name="Vesa Saarinen" userId="c31ec514-d307-4579-a9e6-e418f43445fd" providerId="ADAL" clId="{31BC9C46-4885-42B2-9791-3BAF644FF4D6}" dt="2022-02-15T10:10:38.298" v="144" actId="478"/>
          <ac:spMkLst>
            <pc:docMk/>
            <pc:sldMk cId="1914559052" sldId="388"/>
            <ac:spMk id="2" creationId="{D404EE7E-65F0-4448-8263-3B8416DC3748}"/>
          </ac:spMkLst>
        </pc:spChg>
        <pc:picChg chg="mod">
          <ac:chgData name="Vesa Saarinen" userId="c31ec514-d307-4579-a9e6-e418f43445fd" providerId="ADAL" clId="{31BC9C46-4885-42B2-9791-3BAF644FF4D6}" dt="2022-02-15T10:10:45.382" v="186" actId="1037"/>
          <ac:picMkLst>
            <pc:docMk/>
            <pc:sldMk cId="1914559052" sldId="388"/>
            <ac:picMk id="5" creationId="{D1F26CDB-A19B-4131-9D3A-BA6D19F92E65}"/>
          </ac:picMkLst>
        </pc:picChg>
      </pc:sldChg>
      <pc:sldChg chg="addSp modSp">
        <pc:chgData name="Vesa Saarinen" userId="c31ec514-d307-4579-a9e6-e418f43445fd" providerId="ADAL" clId="{31BC9C46-4885-42B2-9791-3BAF644FF4D6}" dt="2022-02-15T10:16:04.581" v="1488"/>
        <pc:sldMkLst>
          <pc:docMk/>
          <pc:sldMk cId="448310217" sldId="389"/>
        </pc:sldMkLst>
        <pc:spChg chg="add mod">
          <ac:chgData name="Vesa Saarinen" userId="c31ec514-d307-4579-a9e6-e418f43445fd" providerId="ADAL" clId="{31BC9C46-4885-42B2-9791-3BAF644FF4D6}" dt="2022-02-15T10:16:04.581" v="1488"/>
          <ac:spMkLst>
            <pc:docMk/>
            <pc:sldMk cId="448310217" sldId="389"/>
            <ac:spMk id="3" creationId="{CB912A8B-BC16-4114-B4C5-72D747E18035}"/>
          </ac:spMkLst>
        </pc:spChg>
      </pc:sldChg>
      <pc:sldChg chg="del">
        <pc:chgData name="Vesa Saarinen" userId="c31ec514-d307-4579-a9e6-e418f43445fd" providerId="ADAL" clId="{31BC9C46-4885-42B2-9791-3BAF644FF4D6}" dt="2022-02-15T10:15:10.601" v="1439" actId="2696"/>
        <pc:sldMkLst>
          <pc:docMk/>
          <pc:sldMk cId="1672464743" sldId="3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1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3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19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47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57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CA439CA-9E3F-4623-9AC3-09DEE699677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5" y="424518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BF452B1-77E9-4E76-A4EF-FE1F3921CCE7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1F26CDB-A19B-4131-9D3A-BA6D19F92E6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641" y="414685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BEEB4E2-1E5E-4980-843A-1E11202998EA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10010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C8F9335-4BDD-466C-98F7-6C8C1CA8E51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24516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D6ED4A8-3992-4493-BFAD-A62A41461B65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E6ACCBB-E16B-4C3A-A317-71D413B44D9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8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2547D0D-D050-4560-91F0-50CA869A63A6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2155EE7-7146-4B3A-B6A2-C5C419E5483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4" y="43435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6CC4425-2AD5-4231-8F2C-88AE6F2E43E6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B90D810-3416-49E1-A62B-C7F66ECE3EA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8973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8D59538-A091-484D-9B36-CA5A6C0E02ED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D6AB1EE-F20D-406C-8B68-8073C028A0C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2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C6CC955-9A4A-4F92-92C3-DB44269914D5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AF1EC91-101F-4CF6-8513-C61100E17D1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8976" y="41468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BE7C638-EEE3-4E1A-952F-3737EC93E303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E68B322-7A97-41F2-B0D1-DCBE6D0C53C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3435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6E57392-A66E-4798-A6CF-D570989CEDED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88350EF-6A7D-44D7-8F64-C2446E78E3C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1468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7B05AC0-0B37-4DA3-9C53-872F7C8F86B5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1C0E566-9FEB-49DD-B402-F696EF7E114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41A8394-0319-4ED6-B68C-6E3EC71BC468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1F0357C-7189-47AE-B98C-B533CBDC1D4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7" y="41468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C8F3133-328F-48B5-9F4E-BA3596C3A6E4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5CC38B5-6830-4D11-BBE1-78B007B53AD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14686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F6A5F15-0278-4E4A-BC73-43E798B690B5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E07175B-4C2A-4A8F-BFAD-1FE0BBE3F9B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8975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3FE9DCC-AF35-4E0A-9B0D-AEB19268B77D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90A7C0F-B378-491B-8F90-400CA8E8057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7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FF7C949-BE2B-4CC2-9CC9-F83D7D36A8A7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9D065FA-48E9-4744-A4E7-09949AB01B1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9" y="41468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1A7542C-00AB-492F-8C13-893AE7D7CA1E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7D9CBD2-7981-451A-8583-363C783340A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2" y="41468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863A47B-E745-40BD-9E62-DFCE7A913BD8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6D7E38D-10AA-4EA9-AE15-E493EB68736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2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8B39C91-CCEB-4604-B786-BF62D52F9DD9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FF58E4B-222E-43D4-9F9D-17347447C9F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83E601A-CE65-47C1-93BA-FCDFB68A9556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F94B627-4365-4F7B-9E42-A948A2450F4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1468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3A2D4BA-A8EA-4CB5-8B40-01A58082AAAF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973F562-A8BC-4385-A2E8-C997CE3E6C7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9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510C1E3-0330-403C-A74A-F01EE3DC3088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779E03D-430B-4EF3-B689-D6701E9C47D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CCB1111-3917-46B0-8D2F-F9745C0A1DDF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A7DF7C0-C373-436A-A0A2-5A22B67031C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9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DAB1C55-3178-414E-A4AA-0DECDC492086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1689680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83BE2C0-7F9A-4C0F-9573-E7C14CCE663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1468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79C9B82-70B4-4908-A6F2-2B79AA92A47B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C9FAAA4-2258-4EF2-8C20-2267DF58A08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1468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902FE5D-0124-4559-8583-54ECCA7D4533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C4E2004-71DB-4017-9049-CF788421430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9" y="41468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7179E75-0725-40F8-8885-854DAC08C6A8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B1B27BD-1F48-4B95-97A3-3F7CA89CEF2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1468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F987512-068B-417D-8920-9B41893363CA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B3AB963-F01B-435B-AC91-FBEACA3C432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88138" y="414684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B912A8B-BC16-4114-B4C5-72D747E18035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44831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941E5DD-6989-4253-BBB8-48C7C59D8E8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48806" y="414683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C2122D2-71A8-4D36-8188-30F2191E402B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36671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D90C2BC-E28B-4E8F-9AD9-A98E7F042D1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637" y="414685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314273A-1622-43E7-B514-C9B203956787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172320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8308360-7591-4A1B-BE01-DE7F84B76F2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641" y="424517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61EBFFE4-1FF8-4E99-9C52-24BD6ACF2BDC}"/>
              </a:ext>
            </a:extLst>
          </p:cNvPr>
          <p:cNvSpPr txBox="1"/>
          <p:nvPr/>
        </p:nvSpPr>
        <p:spPr>
          <a:xfrm>
            <a:off x="6823585" y="648929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Päivitetty: 9.2.2022</a:t>
            </a:r>
          </a:p>
        </p:txBody>
      </p:sp>
    </p:spTree>
    <p:extLst>
      <p:ext uri="{BB962C8B-B14F-4D97-AF65-F5344CB8AC3E}">
        <p14:creationId xmlns:p14="http://schemas.microsoft.com/office/powerpoint/2010/main" val="4185103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1" ma:contentTypeDescription="Luo uusi asiakirja." ma:contentTypeScope="" ma:versionID="6e31ce06c63eb6552382b1ada97ed565">
  <xsd:schema xmlns:xsd="http://www.w3.org/2001/XMLSchema" xmlns:xs="http://www.w3.org/2001/XMLSchema" xmlns:p="http://schemas.microsoft.com/office/2006/metadata/properties" xmlns:ns2="71839f1a-8ccd-4e72-9a4a-398ef249ab1b" xmlns:ns3="7273a5e7-f1aa-498f-8bfa-4c2f3b7ed9e7" targetNamespace="http://schemas.microsoft.com/office/2006/metadata/properties" ma:root="true" ma:fieldsID="a9bbd0d0ace6a5b61feab7f84f43c7dd" ns2:_="" ns3:_="">
    <xsd:import namespace="71839f1a-8ccd-4e72-9a4a-398ef249ab1b"/>
    <xsd:import namespace="7273a5e7-f1aa-498f-8bfa-4c2f3b7ed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60D987-360C-41CC-A0E0-754A9FDF0A08}"/>
</file>

<file path=customXml/itemProps2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4072</TotalTime>
  <Words>98</Words>
  <Application>Microsoft Office PowerPoint</Application>
  <PresentationFormat>Laajakuva</PresentationFormat>
  <Paragraphs>36</Paragraphs>
  <Slides>31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31</vt:i4>
      </vt:variant>
    </vt:vector>
  </HeadingPairs>
  <TitlesOfParts>
    <vt:vector size="35" baseType="lpstr">
      <vt:lpstr>Arial</vt:lpstr>
      <vt:lpstr>Calibri</vt:lpstr>
      <vt:lpstr>1_Office-teema</vt:lpstr>
      <vt:lpstr>Mukautettu suunnittelumalli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Vesa Saarinen</cp:lastModifiedBy>
  <cp:revision>28</cp:revision>
  <cp:lastPrinted>2020-02-28T07:57:12Z</cp:lastPrinted>
  <dcterms:created xsi:type="dcterms:W3CDTF">2018-03-20T15:15:04Z</dcterms:created>
  <dcterms:modified xsi:type="dcterms:W3CDTF">2022-02-15T10:16:24Z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0x010100F91B52CBCAB7F44AA46F7C9F64623456</vt:lpwstr>
  </property>
</Properties>
</file>