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5"/>
  </p:notesMasterIdLst>
  <p:sldIdLst>
    <p:sldId id="416" r:id="rId6"/>
    <p:sldId id="378" r:id="rId7"/>
    <p:sldId id="409" r:id="rId8"/>
    <p:sldId id="363" r:id="rId9"/>
    <p:sldId id="362" r:id="rId10"/>
    <p:sldId id="377" r:id="rId11"/>
    <p:sldId id="410" r:id="rId12"/>
    <p:sldId id="411" r:id="rId13"/>
    <p:sldId id="408" r:id="rId14"/>
    <p:sldId id="417" r:id="rId15"/>
    <p:sldId id="418" r:id="rId16"/>
    <p:sldId id="419" r:id="rId17"/>
    <p:sldId id="420" r:id="rId18"/>
    <p:sldId id="389" r:id="rId19"/>
    <p:sldId id="390" r:id="rId20"/>
    <p:sldId id="391" r:id="rId21"/>
    <p:sldId id="380" r:id="rId22"/>
    <p:sldId id="379" r:id="rId23"/>
    <p:sldId id="392" r:id="rId24"/>
    <p:sldId id="393" r:id="rId25"/>
    <p:sldId id="381" r:id="rId26"/>
    <p:sldId id="394" r:id="rId27"/>
    <p:sldId id="395" r:id="rId28"/>
    <p:sldId id="396" r:id="rId29"/>
    <p:sldId id="397" r:id="rId30"/>
    <p:sldId id="398" r:id="rId31"/>
    <p:sldId id="399" r:id="rId32"/>
    <p:sldId id="413" r:id="rId33"/>
    <p:sldId id="414" r:id="rId34"/>
    <p:sldId id="415" r:id="rId35"/>
    <p:sldId id="400" r:id="rId36"/>
    <p:sldId id="401" r:id="rId37"/>
    <p:sldId id="402" r:id="rId38"/>
    <p:sldId id="403" r:id="rId39"/>
    <p:sldId id="404" r:id="rId40"/>
    <p:sldId id="405" r:id="rId41"/>
    <p:sldId id="412" r:id="rId42"/>
    <p:sldId id="406" r:id="rId43"/>
    <p:sldId id="407" r:id="rId44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A6788-8B16-4C92-9A36-4598CF64F290}" v="40" dt="2022-05-09T07:14:40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104" d="100"/>
          <a:sy n="104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a Saarinen" userId="c31ec514-d307-4579-a9e6-e418f43445fd" providerId="ADAL" clId="{9ADA6788-8B16-4C92-9A36-4598CF64F290}"/>
    <pc:docChg chg="custSel delSld modSld">
      <pc:chgData name="Vesa Saarinen" userId="c31ec514-d307-4579-a9e6-e418f43445fd" providerId="ADAL" clId="{9ADA6788-8B16-4C92-9A36-4598CF64F290}" dt="2022-05-09T07:14:40.356" v="1925"/>
      <pc:docMkLst>
        <pc:docMk/>
      </pc:docMkLst>
      <pc:sldChg chg="addSp delSp modSp mod">
        <pc:chgData name="Vesa Saarinen" userId="c31ec514-d307-4579-a9e6-e418f43445fd" providerId="ADAL" clId="{9ADA6788-8B16-4C92-9A36-4598CF64F290}" dt="2022-05-09T07:14:37.490" v="1921"/>
        <pc:sldMkLst>
          <pc:docMk/>
          <pc:sldMk cId="2692188403" sldId="362"/>
        </pc:sldMkLst>
        <pc:spChg chg="add mod">
          <ac:chgData name="Vesa Saarinen" userId="c31ec514-d307-4579-a9e6-e418f43445fd" providerId="ADAL" clId="{9ADA6788-8B16-4C92-9A36-4598CF64F290}" dt="2022-05-09T07:14:37.490" v="1921"/>
          <ac:spMkLst>
            <pc:docMk/>
            <pc:sldMk cId="2692188403" sldId="362"/>
            <ac:spMk id="4" creationId="{A21AEBC3-16CB-4F7A-B8D3-2A327657E7AB}"/>
          </ac:spMkLst>
        </pc:spChg>
        <pc:spChg chg="del">
          <ac:chgData name="Vesa Saarinen" userId="c31ec514-d307-4579-a9e6-e418f43445fd" providerId="ADAL" clId="{9ADA6788-8B16-4C92-9A36-4598CF64F290}" dt="2022-05-09T07:08:38.766" v="417" actId="478"/>
          <ac:spMkLst>
            <pc:docMk/>
            <pc:sldMk cId="2692188403" sldId="362"/>
            <ac:spMk id="9" creationId="{BD364E0F-4316-4A09-B191-4524F0A5CC19}"/>
          </ac:spMkLst>
        </pc:spChg>
        <pc:picChg chg="mod">
          <ac:chgData name="Vesa Saarinen" userId="c31ec514-d307-4579-a9e6-e418f43445fd" providerId="ADAL" clId="{9ADA6788-8B16-4C92-9A36-4598CF64F290}" dt="2022-05-09T07:08:45.034" v="464" actId="1037"/>
          <ac:picMkLst>
            <pc:docMk/>
            <pc:sldMk cId="2692188403" sldId="362"/>
            <ac:picMk id="5" creationId="{E58E3303-565C-489B-8067-EEA5527EF4BA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38.210" v="1922"/>
        <pc:sldMkLst>
          <pc:docMk/>
          <pc:sldMk cId="3560938900" sldId="363"/>
        </pc:sldMkLst>
        <pc:spChg chg="add mod">
          <ac:chgData name="Vesa Saarinen" userId="c31ec514-d307-4579-a9e6-e418f43445fd" providerId="ADAL" clId="{9ADA6788-8B16-4C92-9A36-4598CF64F290}" dt="2022-05-09T07:14:38.210" v="1922"/>
          <ac:spMkLst>
            <pc:docMk/>
            <pc:sldMk cId="3560938900" sldId="363"/>
            <ac:spMk id="4" creationId="{E38040F0-9B35-4DCC-A676-1B1C0D93A8A4}"/>
          </ac:spMkLst>
        </pc:spChg>
        <pc:spChg chg="del">
          <ac:chgData name="Vesa Saarinen" userId="c31ec514-d307-4579-a9e6-e418f43445fd" providerId="ADAL" clId="{9ADA6788-8B16-4C92-9A36-4598CF64F290}" dt="2022-05-09T07:08:29.694" v="362" actId="478"/>
          <ac:spMkLst>
            <pc:docMk/>
            <pc:sldMk cId="3560938900" sldId="363"/>
            <ac:spMk id="8" creationId="{EEA29E93-F7DA-4CFA-A12A-B2A7B2A06314}"/>
          </ac:spMkLst>
        </pc:spChg>
        <pc:picChg chg="mod">
          <ac:chgData name="Vesa Saarinen" userId="c31ec514-d307-4579-a9e6-e418f43445fd" providerId="ADAL" clId="{9ADA6788-8B16-4C92-9A36-4598CF64F290}" dt="2022-05-09T07:08:36.494" v="416" actId="1038"/>
          <ac:picMkLst>
            <pc:docMk/>
            <pc:sldMk cId="3560938900" sldId="363"/>
            <ac:picMk id="5" creationId="{0132147E-CED4-4C83-9035-3BA32B61E607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36.833" v="1920"/>
        <pc:sldMkLst>
          <pc:docMk/>
          <pc:sldMk cId="3929526364" sldId="377"/>
        </pc:sldMkLst>
        <pc:spChg chg="add mod">
          <ac:chgData name="Vesa Saarinen" userId="c31ec514-d307-4579-a9e6-e418f43445fd" providerId="ADAL" clId="{9ADA6788-8B16-4C92-9A36-4598CF64F290}" dt="2022-05-09T07:14:36.833" v="1920"/>
          <ac:spMkLst>
            <pc:docMk/>
            <pc:sldMk cId="3929526364" sldId="377"/>
            <ac:spMk id="4" creationId="{4582934C-B19B-4F58-857F-41C60CE7C7CC}"/>
          </ac:spMkLst>
        </pc:spChg>
        <pc:spChg chg="del">
          <ac:chgData name="Vesa Saarinen" userId="c31ec514-d307-4579-a9e6-e418f43445fd" providerId="ADAL" clId="{9ADA6788-8B16-4C92-9A36-4598CF64F290}" dt="2022-05-09T07:08:47.964" v="465" actId="478"/>
          <ac:spMkLst>
            <pc:docMk/>
            <pc:sldMk cId="3929526364" sldId="377"/>
            <ac:spMk id="9" creationId="{7C61B259-8611-45D1-89E8-E4C0B53775BA}"/>
          </ac:spMkLst>
        </pc:spChg>
        <pc:picChg chg="mod">
          <ac:chgData name="Vesa Saarinen" userId="c31ec514-d307-4579-a9e6-e418f43445fd" providerId="ADAL" clId="{9ADA6788-8B16-4C92-9A36-4598CF64F290}" dt="2022-05-09T07:08:53.885" v="511" actId="1038"/>
          <ac:picMkLst>
            <pc:docMk/>
            <pc:sldMk cId="3929526364" sldId="377"/>
            <ac:picMk id="5" creationId="{28DFF79E-8E16-494A-B735-EE2A8D22BDBA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39.538" v="1924"/>
        <pc:sldMkLst>
          <pc:docMk/>
          <pc:sldMk cId="1803076261" sldId="378"/>
        </pc:sldMkLst>
        <pc:spChg chg="add mod">
          <ac:chgData name="Vesa Saarinen" userId="c31ec514-d307-4579-a9e6-e418f43445fd" providerId="ADAL" clId="{9ADA6788-8B16-4C92-9A36-4598CF64F290}" dt="2022-05-09T07:14:39.538" v="1924"/>
          <ac:spMkLst>
            <pc:docMk/>
            <pc:sldMk cId="1803076261" sldId="378"/>
            <ac:spMk id="4" creationId="{AD59631E-527C-4BC9-AAB5-9B663F34B8E0}"/>
          </ac:spMkLst>
        </pc:spChg>
        <pc:spChg chg="del">
          <ac:chgData name="Vesa Saarinen" userId="c31ec514-d307-4579-a9e6-e418f43445fd" providerId="ADAL" clId="{9ADA6788-8B16-4C92-9A36-4598CF64F290}" dt="2022-05-09T07:07:41.359" v="276" actId="478"/>
          <ac:spMkLst>
            <pc:docMk/>
            <pc:sldMk cId="1803076261" sldId="378"/>
            <ac:spMk id="9" creationId="{791098FB-BA83-484B-880F-FF55A1D40FC6}"/>
          </ac:spMkLst>
        </pc:spChg>
        <pc:picChg chg="mod">
          <ac:chgData name="Vesa Saarinen" userId="c31ec514-d307-4579-a9e6-e418f43445fd" providerId="ADAL" clId="{9ADA6788-8B16-4C92-9A36-4598CF64F290}" dt="2022-05-09T07:07:46.364" v="320" actId="1037"/>
          <ac:picMkLst>
            <pc:docMk/>
            <pc:sldMk cId="1803076261" sldId="378"/>
            <ac:picMk id="5" creationId="{7CA650F6-72A2-4CA3-80CF-7A68DBD17064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8.963" v="1908"/>
        <pc:sldMkLst>
          <pc:docMk/>
          <pc:sldMk cId="1217304737" sldId="379"/>
        </pc:sldMkLst>
        <pc:spChg chg="add mod">
          <ac:chgData name="Vesa Saarinen" userId="c31ec514-d307-4579-a9e6-e418f43445fd" providerId="ADAL" clId="{9ADA6788-8B16-4C92-9A36-4598CF64F290}" dt="2022-05-09T07:14:28.963" v="1908"/>
          <ac:spMkLst>
            <pc:docMk/>
            <pc:sldMk cId="1217304737" sldId="379"/>
            <ac:spMk id="4" creationId="{8093FDC5-0187-4452-95D9-3E40B3C2087A}"/>
          </ac:spMkLst>
        </pc:spChg>
        <pc:spChg chg="del">
          <ac:chgData name="Vesa Saarinen" userId="c31ec514-d307-4579-a9e6-e418f43445fd" providerId="ADAL" clId="{9ADA6788-8B16-4C92-9A36-4598CF64F290}" dt="2022-05-09T07:10:39.224" v="792" actId="478"/>
          <ac:spMkLst>
            <pc:docMk/>
            <pc:sldMk cId="1217304737" sldId="379"/>
            <ac:spMk id="15" creationId="{EF86909D-6DF3-41DE-99D7-666BBD749C7F}"/>
          </ac:spMkLst>
        </pc:spChg>
        <pc:picChg chg="mod">
          <ac:chgData name="Vesa Saarinen" userId="c31ec514-d307-4579-a9e6-e418f43445fd" providerId="ADAL" clId="{9ADA6788-8B16-4C92-9A36-4598CF64F290}" dt="2022-05-09T07:10:46.510" v="854" actId="1037"/>
          <ac:picMkLst>
            <pc:docMk/>
            <pc:sldMk cId="1217304737" sldId="379"/>
            <ac:picMk id="5" creationId="{7B537559-5E20-4417-9BC7-EF025BCDB348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9.607" v="1909"/>
        <pc:sldMkLst>
          <pc:docMk/>
          <pc:sldMk cId="1362908807" sldId="380"/>
        </pc:sldMkLst>
        <pc:spChg chg="add mod">
          <ac:chgData name="Vesa Saarinen" userId="c31ec514-d307-4579-a9e6-e418f43445fd" providerId="ADAL" clId="{9ADA6788-8B16-4C92-9A36-4598CF64F290}" dt="2022-05-09T07:14:29.607" v="1909"/>
          <ac:spMkLst>
            <pc:docMk/>
            <pc:sldMk cId="1362908807" sldId="380"/>
            <ac:spMk id="4" creationId="{40A0E09F-8AB8-4FAC-ADD2-9BFA12D16426}"/>
          </ac:spMkLst>
        </pc:spChg>
        <pc:spChg chg="del">
          <ac:chgData name="Vesa Saarinen" userId="c31ec514-d307-4579-a9e6-e418f43445fd" providerId="ADAL" clId="{9ADA6788-8B16-4C92-9A36-4598CF64F290}" dt="2022-05-09T07:10:30.944" v="747" actId="478"/>
          <ac:spMkLst>
            <pc:docMk/>
            <pc:sldMk cId="1362908807" sldId="380"/>
            <ac:spMk id="12" creationId="{60A7E233-8B04-4087-83B3-1515EBE287E4}"/>
          </ac:spMkLst>
        </pc:spChg>
        <pc:picChg chg="mod">
          <ac:chgData name="Vesa Saarinen" userId="c31ec514-d307-4579-a9e6-e418f43445fd" providerId="ADAL" clId="{9ADA6788-8B16-4C92-9A36-4598CF64F290}" dt="2022-05-09T07:10:37.279" v="791" actId="1037"/>
          <ac:picMkLst>
            <pc:docMk/>
            <pc:sldMk cId="1362908807" sldId="380"/>
            <ac:picMk id="5" creationId="{7DF813AC-0339-49C2-A31F-4EFAE5AC8282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7.245" v="1905"/>
        <pc:sldMkLst>
          <pc:docMk/>
          <pc:sldMk cId="502968237" sldId="381"/>
        </pc:sldMkLst>
        <pc:spChg chg="add mod">
          <ac:chgData name="Vesa Saarinen" userId="c31ec514-d307-4579-a9e6-e418f43445fd" providerId="ADAL" clId="{9ADA6788-8B16-4C92-9A36-4598CF64F290}" dt="2022-05-09T07:14:27.245" v="1905"/>
          <ac:spMkLst>
            <pc:docMk/>
            <pc:sldMk cId="502968237" sldId="381"/>
            <ac:spMk id="4" creationId="{0F2A59DE-C70E-49B5-BD1C-181390791DBC}"/>
          </ac:spMkLst>
        </pc:spChg>
        <pc:spChg chg="del">
          <ac:chgData name="Vesa Saarinen" userId="c31ec514-d307-4579-a9e6-e418f43445fd" providerId="ADAL" clId="{9ADA6788-8B16-4C92-9A36-4598CF64F290}" dt="2022-05-09T07:11:04.664" v="945" actId="478"/>
          <ac:spMkLst>
            <pc:docMk/>
            <pc:sldMk cId="502968237" sldId="381"/>
            <ac:spMk id="8" creationId="{374F5012-D110-4528-B231-DB8901511F86}"/>
          </ac:spMkLst>
        </pc:spChg>
        <pc:picChg chg="mod">
          <ac:chgData name="Vesa Saarinen" userId="c31ec514-d307-4579-a9e6-e418f43445fd" providerId="ADAL" clId="{9ADA6788-8B16-4C92-9A36-4598CF64F290}" dt="2022-05-09T07:11:09.306" v="984" actId="1037"/>
          <ac:picMkLst>
            <pc:docMk/>
            <pc:sldMk cId="502968237" sldId="381"/>
            <ac:picMk id="5" creationId="{985DB72B-3777-4FE0-964C-8C55ED0AB969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31.364" v="1912"/>
        <pc:sldMkLst>
          <pc:docMk/>
          <pc:sldMk cId="1237176013" sldId="389"/>
        </pc:sldMkLst>
        <pc:spChg chg="del">
          <ac:chgData name="Vesa Saarinen" userId="c31ec514-d307-4579-a9e6-e418f43445fd" providerId="ADAL" clId="{9ADA6788-8B16-4C92-9A36-4598CF64F290}" dt="2022-05-09T07:09:13.295" v="609" actId="478"/>
          <ac:spMkLst>
            <pc:docMk/>
            <pc:sldMk cId="1237176013" sldId="389"/>
            <ac:spMk id="2" creationId="{C19BE26B-23B0-48A7-9630-5598554FBB2F}"/>
          </ac:spMkLst>
        </pc:spChg>
        <pc:spChg chg="add mod">
          <ac:chgData name="Vesa Saarinen" userId="c31ec514-d307-4579-a9e6-e418f43445fd" providerId="ADAL" clId="{9ADA6788-8B16-4C92-9A36-4598CF64F290}" dt="2022-05-09T07:14:31.364" v="1912"/>
          <ac:spMkLst>
            <pc:docMk/>
            <pc:sldMk cId="1237176013" sldId="389"/>
            <ac:spMk id="4" creationId="{A84FF3EE-82DC-428E-8BC2-0B758E288EC6}"/>
          </ac:spMkLst>
        </pc:spChg>
        <pc:picChg chg="mod">
          <ac:chgData name="Vesa Saarinen" userId="c31ec514-d307-4579-a9e6-e418f43445fd" providerId="ADAL" clId="{9ADA6788-8B16-4C92-9A36-4598CF64F290}" dt="2022-05-09T07:10:11.224" v="649" actId="1037"/>
          <ac:picMkLst>
            <pc:docMk/>
            <pc:sldMk cId="1237176013" sldId="389"/>
            <ac:picMk id="6" creationId="{3872E28D-2CF1-4663-9444-8E51B9D65081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30.707" v="1911"/>
        <pc:sldMkLst>
          <pc:docMk/>
          <pc:sldMk cId="2820870139" sldId="390"/>
        </pc:sldMkLst>
        <pc:spChg chg="del">
          <ac:chgData name="Vesa Saarinen" userId="c31ec514-d307-4579-a9e6-e418f43445fd" providerId="ADAL" clId="{9ADA6788-8B16-4C92-9A36-4598CF64F290}" dt="2022-05-09T07:10:14.205" v="650" actId="478"/>
          <ac:spMkLst>
            <pc:docMk/>
            <pc:sldMk cId="2820870139" sldId="390"/>
            <ac:spMk id="2" creationId="{C19BE26B-23B0-48A7-9630-5598554FBB2F}"/>
          </ac:spMkLst>
        </pc:spChg>
        <pc:spChg chg="add mod">
          <ac:chgData name="Vesa Saarinen" userId="c31ec514-d307-4579-a9e6-e418f43445fd" providerId="ADAL" clId="{9ADA6788-8B16-4C92-9A36-4598CF64F290}" dt="2022-05-09T07:14:30.707" v="1911"/>
          <ac:spMkLst>
            <pc:docMk/>
            <pc:sldMk cId="2820870139" sldId="390"/>
            <ac:spMk id="4" creationId="{F1E08A22-6BB8-4B59-9939-377267095D7E}"/>
          </ac:spMkLst>
        </pc:spChg>
        <pc:picChg chg="mod">
          <ac:chgData name="Vesa Saarinen" userId="c31ec514-d307-4579-a9e6-e418f43445fd" providerId="ADAL" clId="{9ADA6788-8B16-4C92-9A36-4598CF64F290}" dt="2022-05-09T07:10:19.884" v="696" actId="1037"/>
          <ac:picMkLst>
            <pc:docMk/>
            <pc:sldMk cId="2820870139" sldId="390"/>
            <ac:picMk id="6" creationId="{ABA864C1-407C-4806-AF89-AF67C0F175AA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30.150" v="1910"/>
        <pc:sldMkLst>
          <pc:docMk/>
          <pc:sldMk cId="2757268552" sldId="391"/>
        </pc:sldMkLst>
        <pc:spChg chg="del">
          <ac:chgData name="Vesa Saarinen" userId="c31ec514-d307-4579-a9e6-e418f43445fd" providerId="ADAL" clId="{9ADA6788-8B16-4C92-9A36-4598CF64F290}" dt="2022-05-09T07:10:22.702" v="697" actId="478"/>
          <ac:spMkLst>
            <pc:docMk/>
            <pc:sldMk cId="2757268552" sldId="391"/>
            <ac:spMk id="2" creationId="{C19BE26B-23B0-48A7-9630-5598554FBB2F}"/>
          </ac:spMkLst>
        </pc:spChg>
        <pc:spChg chg="add mod">
          <ac:chgData name="Vesa Saarinen" userId="c31ec514-d307-4579-a9e6-e418f43445fd" providerId="ADAL" clId="{9ADA6788-8B16-4C92-9A36-4598CF64F290}" dt="2022-05-09T07:14:30.150" v="1910"/>
          <ac:spMkLst>
            <pc:docMk/>
            <pc:sldMk cId="2757268552" sldId="391"/>
            <ac:spMk id="4" creationId="{D3D52794-8801-4F8A-B9FF-15D19E26D230}"/>
          </ac:spMkLst>
        </pc:spChg>
        <pc:picChg chg="mod">
          <ac:chgData name="Vesa Saarinen" userId="c31ec514-d307-4579-a9e6-e418f43445fd" providerId="ADAL" clId="{9ADA6788-8B16-4C92-9A36-4598CF64F290}" dt="2022-05-09T07:10:28.829" v="746" actId="1038"/>
          <ac:picMkLst>
            <pc:docMk/>
            <pc:sldMk cId="2757268552" sldId="391"/>
            <ac:picMk id="6" creationId="{7B559375-B29F-4AEC-9E16-A50CB06C693B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8.364" v="1907"/>
        <pc:sldMkLst>
          <pc:docMk/>
          <pc:sldMk cId="2478160119" sldId="392"/>
        </pc:sldMkLst>
        <pc:spChg chg="add mod">
          <ac:chgData name="Vesa Saarinen" userId="c31ec514-d307-4579-a9e6-e418f43445fd" providerId="ADAL" clId="{9ADA6788-8B16-4C92-9A36-4598CF64F290}" dt="2022-05-09T07:14:28.364" v="1907"/>
          <ac:spMkLst>
            <pc:docMk/>
            <pc:sldMk cId="2478160119" sldId="392"/>
            <ac:spMk id="4" creationId="{904D55BF-738E-4F6E-9541-4B746C2E61EC}"/>
          </ac:spMkLst>
        </pc:spChg>
        <pc:spChg chg="del">
          <ac:chgData name="Vesa Saarinen" userId="c31ec514-d307-4579-a9e6-e418f43445fd" providerId="ADAL" clId="{9ADA6788-8B16-4C92-9A36-4598CF64F290}" dt="2022-05-09T07:10:49.574" v="855" actId="478"/>
          <ac:spMkLst>
            <pc:docMk/>
            <pc:sldMk cId="2478160119" sldId="392"/>
            <ac:spMk id="15" creationId="{EF86909D-6DF3-41DE-99D7-666BBD749C7F}"/>
          </ac:spMkLst>
        </pc:spChg>
        <pc:picChg chg="mod">
          <ac:chgData name="Vesa Saarinen" userId="c31ec514-d307-4579-a9e6-e418f43445fd" providerId="ADAL" clId="{9ADA6788-8B16-4C92-9A36-4598CF64F290}" dt="2022-05-09T07:10:55.070" v="898" actId="1037"/>
          <ac:picMkLst>
            <pc:docMk/>
            <pc:sldMk cId="2478160119" sldId="392"/>
            <ac:picMk id="5" creationId="{FE2E0B85-C4A2-4D25-BB14-38C837A73932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7.778" v="1906"/>
        <pc:sldMkLst>
          <pc:docMk/>
          <pc:sldMk cId="31408801" sldId="393"/>
        </pc:sldMkLst>
        <pc:spChg chg="add mod">
          <ac:chgData name="Vesa Saarinen" userId="c31ec514-d307-4579-a9e6-e418f43445fd" providerId="ADAL" clId="{9ADA6788-8B16-4C92-9A36-4598CF64F290}" dt="2022-05-09T07:14:27.778" v="1906"/>
          <ac:spMkLst>
            <pc:docMk/>
            <pc:sldMk cId="31408801" sldId="393"/>
            <ac:spMk id="4" creationId="{4C367D5C-31E8-4FF0-AEBC-73FFEF8EB5C0}"/>
          </ac:spMkLst>
        </pc:spChg>
        <pc:spChg chg="del">
          <ac:chgData name="Vesa Saarinen" userId="c31ec514-d307-4579-a9e6-e418f43445fd" providerId="ADAL" clId="{9ADA6788-8B16-4C92-9A36-4598CF64F290}" dt="2022-05-09T07:10:57.084" v="899" actId="478"/>
          <ac:spMkLst>
            <pc:docMk/>
            <pc:sldMk cId="31408801" sldId="393"/>
            <ac:spMk id="15" creationId="{EF86909D-6DF3-41DE-99D7-666BBD749C7F}"/>
          </ac:spMkLst>
        </pc:spChg>
        <pc:picChg chg="mod">
          <ac:chgData name="Vesa Saarinen" userId="c31ec514-d307-4579-a9e6-e418f43445fd" providerId="ADAL" clId="{9ADA6788-8B16-4C92-9A36-4598CF64F290}" dt="2022-05-09T07:11:02.664" v="944" actId="1037"/>
          <ac:picMkLst>
            <pc:docMk/>
            <pc:sldMk cId="31408801" sldId="393"/>
            <ac:picMk id="5" creationId="{A0FA62B5-829D-48C7-8E51-E19F9CFF22A5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6.662" v="1904"/>
        <pc:sldMkLst>
          <pc:docMk/>
          <pc:sldMk cId="685540742" sldId="394"/>
        </pc:sldMkLst>
        <pc:spChg chg="del">
          <ac:chgData name="Vesa Saarinen" userId="c31ec514-d307-4579-a9e6-e418f43445fd" providerId="ADAL" clId="{9ADA6788-8B16-4C92-9A36-4598CF64F290}" dt="2022-05-09T07:11:11.274" v="985" actId="478"/>
          <ac:spMkLst>
            <pc:docMk/>
            <pc:sldMk cId="685540742" sldId="394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26.662" v="1904"/>
          <ac:spMkLst>
            <pc:docMk/>
            <pc:sldMk cId="685540742" sldId="394"/>
            <ac:spMk id="4" creationId="{35BEC3A3-3A4E-4310-8AED-C570E5103056}"/>
          </ac:spMkLst>
        </pc:spChg>
        <pc:picChg chg="mod">
          <ac:chgData name="Vesa Saarinen" userId="c31ec514-d307-4579-a9e6-e418f43445fd" providerId="ADAL" clId="{9ADA6788-8B16-4C92-9A36-4598CF64F290}" dt="2022-05-09T07:11:16.694" v="1030" actId="1038"/>
          <ac:picMkLst>
            <pc:docMk/>
            <pc:sldMk cId="685540742" sldId="394"/>
            <ac:picMk id="6" creationId="{1E8020F0-7D66-4282-84C0-455C8980C932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6.094" v="1903"/>
        <pc:sldMkLst>
          <pc:docMk/>
          <pc:sldMk cId="2708893141" sldId="395"/>
        </pc:sldMkLst>
        <pc:spChg chg="del">
          <ac:chgData name="Vesa Saarinen" userId="c31ec514-d307-4579-a9e6-e418f43445fd" providerId="ADAL" clId="{9ADA6788-8B16-4C92-9A36-4598CF64F290}" dt="2022-05-09T07:11:18.414" v="1031" actId="478"/>
          <ac:spMkLst>
            <pc:docMk/>
            <pc:sldMk cId="2708893141" sldId="395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26.094" v="1903"/>
          <ac:spMkLst>
            <pc:docMk/>
            <pc:sldMk cId="2708893141" sldId="395"/>
            <ac:spMk id="4" creationId="{97CD56B5-C25B-4095-B37F-34295C888E38}"/>
          </ac:spMkLst>
        </pc:spChg>
        <pc:picChg chg="mod">
          <ac:chgData name="Vesa Saarinen" userId="c31ec514-d307-4579-a9e6-e418f43445fd" providerId="ADAL" clId="{9ADA6788-8B16-4C92-9A36-4598CF64F290}" dt="2022-05-09T07:11:22.925" v="1070" actId="1037"/>
          <ac:picMkLst>
            <pc:docMk/>
            <pc:sldMk cId="2708893141" sldId="395"/>
            <ac:picMk id="6" creationId="{248A83B0-DA8D-46BB-83A9-3329452FB5D3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5.541" v="1902"/>
        <pc:sldMkLst>
          <pc:docMk/>
          <pc:sldMk cId="1012804456" sldId="396"/>
        </pc:sldMkLst>
        <pc:spChg chg="del">
          <ac:chgData name="Vesa Saarinen" userId="c31ec514-d307-4579-a9e6-e418f43445fd" providerId="ADAL" clId="{9ADA6788-8B16-4C92-9A36-4598CF64F290}" dt="2022-05-09T07:11:25.454" v="1071" actId="478"/>
          <ac:spMkLst>
            <pc:docMk/>
            <pc:sldMk cId="1012804456" sldId="396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25.541" v="1902"/>
          <ac:spMkLst>
            <pc:docMk/>
            <pc:sldMk cId="1012804456" sldId="396"/>
            <ac:spMk id="4" creationId="{C8695ECD-C5C5-40B6-A8FB-CA6539DCF468}"/>
          </ac:spMkLst>
        </pc:spChg>
        <pc:picChg chg="mod">
          <ac:chgData name="Vesa Saarinen" userId="c31ec514-d307-4579-a9e6-e418f43445fd" providerId="ADAL" clId="{9ADA6788-8B16-4C92-9A36-4598CF64F290}" dt="2022-05-09T07:11:32.576" v="1123" actId="1037"/>
          <ac:picMkLst>
            <pc:docMk/>
            <pc:sldMk cId="1012804456" sldId="396"/>
            <ac:picMk id="6" creationId="{0087E2EC-440F-4B3E-9E22-ED1C98141CCB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4.994" v="1901"/>
        <pc:sldMkLst>
          <pc:docMk/>
          <pc:sldMk cId="1927361822" sldId="397"/>
        </pc:sldMkLst>
        <pc:spChg chg="del">
          <ac:chgData name="Vesa Saarinen" userId="c31ec514-d307-4579-a9e6-e418f43445fd" providerId="ADAL" clId="{9ADA6788-8B16-4C92-9A36-4598CF64F290}" dt="2022-05-09T07:11:35.519" v="1124" actId="478"/>
          <ac:spMkLst>
            <pc:docMk/>
            <pc:sldMk cId="1927361822" sldId="397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24.994" v="1901"/>
          <ac:spMkLst>
            <pc:docMk/>
            <pc:sldMk cId="1927361822" sldId="397"/>
            <ac:spMk id="4" creationId="{9FECC396-F5DA-4E5B-BBEE-30AF263E0B83}"/>
          </ac:spMkLst>
        </pc:spChg>
        <pc:picChg chg="mod">
          <ac:chgData name="Vesa Saarinen" userId="c31ec514-d307-4579-a9e6-e418f43445fd" providerId="ADAL" clId="{9ADA6788-8B16-4C92-9A36-4598CF64F290}" dt="2022-05-09T07:11:40.264" v="1165" actId="1038"/>
          <ac:picMkLst>
            <pc:docMk/>
            <pc:sldMk cId="1927361822" sldId="397"/>
            <ac:picMk id="6" creationId="{E3000FF9-5491-410B-AE46-91EAB2161720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4.414" v="1900"/>
        <pc:sldMkLst>
          <pc:docMk/>
          <pc:sldMk cId="709257705" sldId="398"/>
        </pc:sldMkLst>
        <pc:spChg chg="del">
          <ac:chgData name="Vesa Saarinen" userId="c31ec514-d307-4579-a9e6-e418f43445fd" providerId="ADAL" clId="{9ADA6788-8B16-4C92-9A36-4598CF64F290}" dt="2022-05-09T07:11:46.558" v="1166" actId="478"/>
          <ac:spMkLst>
            <pc:docMk/>
            <pc:sldMk cId="709257705" sldId="398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24.414" v="1900"/>
          <ac:spMkLst>
            <pc:docMk/>
            <pc:sldMk cId="709257705" sldId="398"/>
            <ac:spMk id="4" creationId="{4BFCE105-6BAE-4850-97DF-0365B4E95F54}"/>
          </ac:spMkLst>
        </pc:spChg>
        <pc:picChg chg="mod">
          <ac:chgData name="Vesa Saarinen" userId="c31ec514-d307-4579-a9e6-e418f43445fd" providerId="ADAL" clId="{9ADA6788-8B16-4C92-9A36-4598CF64F290}" dt="2022-05-09T07:11:53.245" v="1216" actId="1038"/>
          <ac:picMkLst>
            <pc:docMk/>
            <pc:sldMk cId="709257705" sldId="398"/>
            <ac:picMk id="6" creationId="{627ECC2B-C4F5-41FB-89D9-2E01D863045C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3.886" v="1899"/>
        <pc:sldMkLst>
          <pc:docMk/>
          <pc:sldMk cId="48380142" sldId="399"/>
        </pc:sldMkLst>
        <pc:spChg chg="del">
          <ac:chgData name="Vesa Saarinen" userId="c31ec514-d307-4579-a9e6-e418f43445fd" providerId="ADAL" clId="{9ADA6788-8B16-4C92-9A36-4598CF64F290}" dt="2022-05-09T07:11:55.661" v="1217" actId="478"/>
          <ac:spMkLst>
            <pc:docMk/>
            <pc:sldMk cId="48380142" sldId="399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23.886" v="1899"/>
          <ac:spMkLst>
            <pc:docMk/>
            <pc:sldMk cId="48380142" sldId="399"/>
            <ac:spMk id="4" creationId="{CC8EED52-938E-4553-853B-164347F61AAD}"/>
          </ac:spMkLst>
        </pc:spChg>
        <pc:picChg chg="mod">
          <ac:chgData name="Vesa Saarinen" userId="c31ec514-d307-4579-a9e6-e418f43445fd" providerId="ADAL" clId="{9ADA6788-8B16-4C92-9A36-4598CF64F290}" dt="2022-05-09T07:12:01.624" v="1263" actId="1037"/>
          <ac:picMkLst>
            <pc:docMk/>
            <pc:sldMk cId="48380142" sldId="399"/>
            <ac:picMk id="6" creationId="{36C09CD4-B1FF-4C0C-9EF6-A76EAE60105B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1.824" v="1895"/>
        <pc:sldMkLst>
          <pc:docMk/>
          <pc:sldMk cId="2010131551" sldId="400"/>
        </pc:sldMkLst>
        <pc:spChg chg="del">
          <ac:chgData name="Vesa Saarinen" userId="c31ec514-d307-4579-a9e6-e418f43445fd" providerId="ADAL" clId="{9ADA6788-8B16-4C92-9A36-4598CF64F290}" dt="2022-05-09T07:12:30.094" v="1419" actId="478"/>
          <ac:spMkLst>
            <pc:docMk/>
            <pc:sldMk cId="2010131551" sldId="400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21.824" v="1895"/>
          <ac:spMkLst>
            <pc:docMk/>
            <pc:sldMk cId="2010131551" sldId="400"/>
            <ac:spMk id="4" creationId="{5C0AAA8A-A955-4262-B0CD-B3A03EDFF4B4}"/>
          </ac:spMkLst>
        </pc:spChg>
        <pc:picChg chg="mod">
          <ac:chgData name="Vesa Saarinen" userId="c31ec514-d307-4579-a9e6-e418f43445fd" providerId="ADAL" clId="{9ADA6788-8B16-4C92-9A36-4598CF64F290}" dt="2022-05-09T07:12:37.403" v="1469" actId="1037"/>
          <ac:picMkLst>
            <pc:docMk/>
            <pc:sldMk cId="2010131551" sldId="400"/>
            <ac:picMk id="6" creationId="{3CC3F5DC-F5F5-42D3-8A79-4D4DF5DB5BE4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1.273" v="1894"/>
        <pc:sldMkLst>
          <pc:docMk/>
          <pc:sldMk cId="902528952" sldId="401"/>
        </pc:sldMkLst>
        <pc:spChg chg="del">
          <ac:chgData name="Vesa Saarinen" userId="c31ec514-d307-4579-a9e6-e418f43445fd" providerId="ADAL" clId="{9ADA6788-8B16-4C92-9A36-4598CF64F290}" dt="2022-05-09T07:12:40.057" v="1470" actId="478"/>
          <ac:spMkLst>
            <pc:docMk/>
            <pc:sldMk cId="902528952" sldId="401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21.273" v="1894"/>
          <ac:spMkLst>
            <pc:docMk/>
            <pc:sldMk cId="902528952" sldId="401"/>
            <ac:spMk id="4" creationId="{315F3537-357A-45DF-A8C0-2DCEC7B81110}"/>
          </ac:spMkLst>
        </pc:spChg>
        <pc:picChg chg="mod">
          <ac:chgData name="Vesa Saarinen" userId="c31ec514-d307-4579-a9e6-e418f43445fd" providerId="ADAL" clId="{9ADA6788-8B16-4C92-9A36-4598CF64F290}" dt="2022-05-09T07:12:45.484" v="1514" actId="1037"/>
          <ac:picMkLst>
            <pc:docMk/>
            <pc:sldMk cId="902528952" sldId="401"/>
            <ac:picMk id="6" creationId="{AE2CDF68-33AF-4E1A-92DF-A27DFFDCF099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0.756" v="1893"/>
        <pc:sldMkLst>
          <pc:docMk/>
          <pc:sldMk cId="856521791" sldId="402"/>
        </pc:sldMkLst>
        <pc:spChg chg="del">
          <ac:chgData name="Vesa Saarinen" userId="c31ec514-d307-4579-a9e6-e418f43445fd" providerId="ADAL" clId="{9ADA6788-8B16-4C92-9A36-4598CF64F290}" dt="2022-05-09T07:12:47.325" v="1515" actId="478"/>
          <ac:spMkLst>
            <pc:docMk/>
            <pc:sldMk cId="856521791" sldId="402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20.756" v="1893"/>
          <ac:spMkLst>
            <pc:docMk/>
            <pc:sldMk cId="856521791" sldId="402"/>
            <ac:spMk id="4" creationId="{E41428B3-6AF3-42E4-BF5C-F792B9CB7ECD}"/>
          </ac:spMkLst>
        </pc:spChg>
        <pc:picChg chg="mod">
          <ac:chgData name="Vesa Saarinen" userId="c31ec514-d307-4579-a9e6-e418f43445fd" providerId="ADAL" clId="{9ADA6788-8B16-4C92-9A36-4598CF64F290}" dt="2022-05-09T07:12:52.575" v="1559" actId="1038"/>
          <ac:picMkLst>
            <pc:docMk/>
            <pc:sldMk cId="856521791" sldId="402"/>
            <ac:picMk id="6" creationId="{C94019CD-CD39-46CA-8B34-3E4ECA9EC271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0.207" v="1892"/>
        <pc:sldMkLst>
          <pc:docMk/>
          <pc:sldMk cId="15214210" sldId="403"/>
        </pc:sldMkLst>
        <pc:spChg chg="del">
          <ac:chgData name="Vesa Saarinen" userId="c31ec514-d307-4579-a9e6-e418f43445fd" providerId="ADAL" clId="{9ADA6788-8B16-4C92-9A36-4598CF64F290}" dt="2022-05-09T07:12:55.514" v="1560" actId="478"/>
          <ac:spMkLst>
            <pc:docMk/>
            <pc:sldMk cId="15214210" sldId="403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20.207" v="1892"/>
          <ac:spMkLst>
            <pc:docMk/>
            <pc:sldMk cId="15214210" sldId="403"/>
            <ac:spMk id="4" creationId="{83C5D30D-0D94-460B-9205-9452ACE08452}"/>
          </ac:spMkLst>
        </pc:spChg>
        <pc:picChg chg="mod">
          <ac:chgData name="Vesa Saarinen" userId="c31ec514-d307-4579-a9e6-e418f43445fd" providerId="ADAL" clId="{9ADA6788-8B16-4C92-9A36-4598CF64F290}" dt="2022-05-09T07:13:02.424" v="1614" actId="1038"/>
          <ac:picMkLst>
            <pc:docMk/>
            <pc:sldMk cId="15214210" sldId="403"/>
            <ac:picMk id="6" creationId="{5259CF1E-594E-4EDE-8038-4F99F5BE4697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19.763" v="1891"/>
        <pc:sldMkLst>
          <pc:docMk/>
          <pc:sldMk cId="4045111238" sldId="404"/>
        </pc:sldMkLst>
        <pc:spChg chg="del">
          <ac:chgData name="Vesa Saarinen" userId="c31ec514-d307-4579-a9e6-e418f43445fd" providerId="ADAL" clId="{9ADA6788-8B16-4C92-9A36-4598CF64F290}" dt="2022-05-09T07:13:04.415" v="1615" actId="478"/>
          <ac:spMkLst>
            <pc:docMk/>
            <pc:sldMk cId="4045111238" sldId="404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19.763" v="1891"/>
          <ac:spMkLst>
            <pc:docMk/>
            <pc:sldMk cId="4045111238" sldId="404"/>
            <ac:spMk id="4" creationId="{F1BD9235-D4F2-478A-A4AB-40E850D06CDE}"/>
          </ac:spMkLst>
        </pc:spChg>
        <pc:picChg chg="mod">
          <ac:chgData name="Vesa Saarinen" userId="c31ec514-d307-4579-a9e6-e418f43445fd" providerId="ADAL" clId="{9ADA6788-8B16-4C92-9A36-4598CF64F290}" dt="2022-05-09T07:13:09.984" v="1659" actId="1037"/>
          <ac:picMkLst>
            <pc:docMk/>
            <pc:sldMk cId="4045111238" sldId="404"/>
            <ac:picMk id="6" creationId="{D3EF5C9A-C6F9-43A7-8132-48CE521C5B65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19.302" v="1890"/>
        <pc:sldMkLst>
          <pc:docMk/>
          <pc:sldMk cId="2501186145" sldId="405"/>
        </pc:sldMkLst>
        <pc:spChg chg="del">
          <ac:chgData name="Vesa Saarinen" userId="c31ec514-d307-4579-a9e6-e418f43445fd" providerId="ADAL" clId="{9ADA6788-8B16-4C92-9A36-4598CF64F290}" dt="2022-05-09T07:13:12.286" v="1660" actId="478"/>
          <ac:spMkLst>
            <pc:docMk/>
            <pc:sldMk cId="2501186145" sldId="405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19.302" v="1890"/>
          <ac:spMkLst>
            <pc:docMk/>
            <pc:sldMk cId="2501186145" sldId="405"/>
            <ac:spMk id="4" creationId="{A40B4C3D-6B22-4BD3-A58D-1DA3409A970A}"/>
          </ac:spMkLst>
        </pc:spChg>
        <pc:picChg chg="mod">
          <ac:chgData name="Vesa Saarinen" userId="c31ec514-d307-4579-a9e6-e418f43445fd" providerId="ADAL" clId="{9ADA6788-8B16-4C92-9A36-4598CF64F290}" dt="2022-05-09T07:13:17.646" v="1704" actId="1038"/>
          <ac:picMkLst>
            <pc:docMk/>
            <pc:sldMk cId="2501186145" sldId="405"/>
            <ac:picMk id="6" creationId="{8994E805-1145-4B65-9992-4BC497FC95BE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18.334" v="1888"/>
        <pc:sldMkLst>
          <pc:docMk/>
          <pc:sldMk cId="302949056" sldId="406"/>
        </pc:sldMkLst>
        <pc:spChg chg="del">
          <ac:chgData name="Vesa Saarinen" userId="c31ec514-d307-4579-a9e6-e418f43445fd" providerId="ADAL" clId="{9ADA6788-8B16-4C92-9A36-4598CF64F290}" dt="2022-05-09T07:13:29.247" v="1755" actId="478"/>
          <ac:spMkLst>
            <pc:docMk/>
            <pc:sldMk cId="302949056" sldId="406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18.334" v="1888"/>
          <ac:spMkLst>
            <pc:docMk/>
            <pc:sldMk cId="302949056" sldId="406"/>
            <ac:spMk id="4" creationId="{D1DAD529-A886-4743-8677-E26A54122467}"/>
          </ac:spMkLst>
        </pc:spChg>
        <pc:picChg chg="mod">
          <ac:chgData name="Vesa Saarinen" userId="c31ec514-d307-4579-a9e6-e418f43445fd" providerId="ADAL" clId="{9ADA6788-8B16-4C92-9A36-4598CF64F290}" dt="2022-05-09T07:13:34.351" v="1800" actId="1038"/>
          <ac:picMkLst>
            <pc:docMk/>
            <pc:sldMk cId="302949056" sldId="406"/>
            <ac:picMk id="6" creationId="{808ACE28-7613-4100-8CD1-FA618D7F36B6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16.044" v="1887" actId="1038"/>
        <pc:sldMkLst>
          <pc:docMk/>
          <pc:sldMk cId="2636709412" sldId="407"/>
        </pc:sldMkLst>
        <pc:spChg chg="del">
          <ac:chgData name="Vesa Saarinen" userId="c31ec514-d307-4579-a9e6-e418f43445fd" providerId="ADAL" clId="{9ADA6788-8B16-4C92-9A36-4598CF64F290}" dt="2022-05-09T07:13:36.204" v="1801" actId="478"/>
          <ac:spMkLst>
            <pc:docMk/>
            <pc:sldMk cId="2636709412" sldId="407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16.044" v="1887" actId="1038"/>
          <ac:spMkLst>
            <pc:docMk/>
            <pc:sldMk cId="2636709412" sldId="407"/>
            <ac:spMk id="3" creationId="{4B66493D-BA8A-4A07-B6AC-768B6FCAADF1}"/>
          </ac:spMkLst>
        </pc:spChg>
        <pc:picChg chg="mod">
          <ac:chgData name="Vesa Saarinen" userId="c31ec514-d307-4579-a9e6-e418f43445fd" providerId="ADAL" clId="{9ADA6788-8B16-4C92-9A36-4598CF64F290}" dt="2022-05-09T07:13:42.428" v="1848" actId="1038"/>
          <ac:picMkLst>
            <pc:docMk/>
            <pc:sldMk cId="2636709412" sldId="407"/>
            <ac:picMk id="5" creationId="{0F97DE57-ECE5-41C2-BB78-8A27BF4D941A}"/>
          </ac:picMkLst>
        </pc:picChg>
      </pc:sldChg>
      <pc:sldChg chg="delSp modSp del mod">
        <pc:chgData name="Vesa Saarinen" userId="c31ec514-d307-4579-a9e6-e418f43445fd" providerId="ADAL" clId="{9ADA6788-8B16-4C92-9A36-4598CF64F290}" dt="2022-05-09T07:09:23.075" v="610" actId="2696"/>
        <pc:sldMkLst>
          <pc:docMk/>
          <pc:sldMk cId="90084719" sldId="408"/>
        </pc:sldMkLst>
        <pc:spChg chg="del">
          <ac:chgData name="Vesa Saarinen" userId="c31ec514-d307-4579-a9e6-e418f43445fd" providerId="ADAL" clId="{9ADA6788-8B16-4C92-9A36-4598CF64F290}" dt="2022-05-09T07:06:42.020" v="0" actId="478"/>
          <ac:spMkLst>
            <pc:docMk/>
            <pc:sldMk cId="90084719" sldId="408"/>
            <ac:spMk id="2" creationId="{C82ECABE-8F30-4469-908B-57A1A821AF87}"/>
          </ac:spMkLst>
        </pc:spChg>
        <pc:picChg chg="mod">
          <ac:chgData name="Vesa Saarinen" userId="c31ec514-d307-4579-a9e6-e418f43445fd" providerId="ADAL" clId="{9ADA6788-8B16-4C92-9A36-4598CF64F290}" dt="2022-05-09T07:06:48.958" v="44" actId="1037"/>
          <ac:picMkLst>
            <pc:docMk/>
            <pc:sldMk cId="90084719" sldId="408"/>
            <ac:picMk id="6" creationId="{1F88C183-09CB-48CE-A0DA-C1FBF0CA4B81}"/>
          </ac:picMkLst>
        </pc:picChg>
      </pc:sldChg>
      <pc:sldChg chg="addSp modSp">
        <pc:chgData name="Vesa Saarinen" userId="c31ec514-d307-4579-a9e6-e418f43445fd" providerId="ADAL" clId="{9ADA6788-8B16-4C92-9A36-4598CF64F290}" dt="2022-05-09T07:14:34.807" v="1917"/>
        <pc:sldMkLst>
          <pc:docMk/>
          <pc:sldMk cId="1151914056" sldId="408"/>
        </pc:sldMkLst>
        <pc:spChg chg="add mod">
          <ac:chgData name="Vesa Saarinen" userId="c31ec514-d307-4579-a9e6-e418f43445fd" providerId="ADAL" clId="{9ADA6788-8B16-4C92-9A36-4598CF64F290}" dt="2022-05-09T07:14:34.807" v="1917"/>
          <ac:spMkLst>
            <pc:docMk/>
            <pc:sldMk cId="1151914056" sldId="408"/>
            <ac:spMk id="3" creationId="{8E6D9F38-B3DA-41B9-88E0-B70E9B0858A7}"/>
          </ac:spMkLst>
        </pc:spChg>
      </pc:sldChg>
      <pc:sldChg chg="addSp delSp modSp mod">
        <pc:chgData name="Vesa Saarinen" userId="c31ec514-d307-4579-a9e6-e418f43445fd" providerId="ADAL" clId="{9ADA6788-8B16-4C92-9A36-4598CF64F290}" dt="2022-05-09T07:14:38.917" v="1923"/>
        <pc:sldMkLst>
          <pc:docMk/>
          <pc:sldMk cId="2941011792" sldId="409"/>
        </pc:sldMkLst>
        <pc:spChg chg="del">
          <ac:chgData name="Vesa Saarinen" userId="c31ec514-d307-4579-a9e6-e418f43445fd" providerId="ADAL" clId="{9ADA6788-8B16-4C92-9A36-4598CF64F290}" dt="2022-05-09T07:08:20.208" v="321" actId="478"/>
          <ac:spMkLst>
            <pc:docMk/>
            <pc:sldMk cId="2941011792" sldId="409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38.917" v="1923"/>
          <ac:spMkLst>
            <pc:docMk/>
            <pc:sldMk cId="2941011792" sldId="409"/>
            <ac:spMk id="4" creationId="{BA16E6C8-5A86-4F44-9EFD-BA95C6E2C122}"/>
          </ac:spMkLst>
        </pc:spChg>
        <pc:picChg chg="mod">
          <ac:chgData name="Vesa Saarinen" userId="c31ec514-d307-4579-a9e6-e418f43445fd" providerId="ADAL" clId="{9ADA6788-8B16-4C92-9A36-4598CF64F290}" dt="2022-05-09T07:08:26.374" v="361" actId="1037"/>
          <ac:picMkLst>
            <pc:docMk/>
            <pc:sldMk cId="2941011792" sldId="409"/>
            <ac:picMk id="6" creationId="{1582A727-B094-4A4B-A6AC-21DA475127A8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36.124" v="1919"/>
        <pc:sldMkLst>
          <pc:docMk/>
          <pc:sldMk cId="450700252" sldId="410"/>
        </pc:sldMkLst>
        <pc:spChg chg="add mod">
          <ac:chgData name="Vesa Saarinen" userId="c31ec514-d307-4579-a9e6-e418f43445fd" providerId="ADAL" clId="{9ADA6788-8B16-4C92-9A36-4598CF64F290}" dt="2022-05-09T07:14:36.124" v="1919"/>
          <ac:spMkLst>
            <pc:docMk/>
            <pc:sldMk cId="450700252" sldId="410"/>
            <ac:spMk id="4" creationId="{396D0FFC-D244-4917-84F1-F368C51A08EF}"/>
          </ac:spMkLst>
        </pc:spChg>
        <pc:spChg chg="del">
          <ac:chgData name="Vesa Saarinen" userId="c31ec514-d307-4579-a9e6-e418f43445fd" providerId="ADAL" clId="{9ADA6788-8B16-4C92-9A36-4598CF64F290}" dt="2022-05-09T07:08:55.919" v="512" actId="478"/>
          <ac:spMkLst>
            <pc:docMk/>
            <pc:sldMk cId="450700252" sldId="410"/>
            <ac:spMk id="9" creationId="{7C61B259-8611-45D1-89E8-E4C0B53775BA}"/>
          </ac:spMkLst>
        </pc:spChg>
        <pc:picChg chg="mod">
          <ac:chgData name="Vesa Saarinen" userId="c31ec514-d307-4579-a9e6-e418f43445fd" providerId="ADAL" clId="{9ADA6788-8B16-4C92-9A36-4598CF64F290}" dt="2022-05-09T07:09:03.071" v="563" actId="1037"/>
          <ac:picMkLst>
            <pc:docMk/>
            <pc:sldMk cId="450700252" sldId="410"/>
            <ac:picMk id="5" creationId="{24FA341F-4A75-48D2-A45F-E29AD9D01FAF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35.491" v="1918"/>
        <pc:sldMkLst>
          <pc:docMk/>
          <pc:sldMk cId="2197971799" sldId="411"/>
        </pc:sldMkLst>
        <pc:spChg chg="add mod">
          <ac:chgData name="Vesa Saarinen" userId="c31ec514-d307-4579-a9e6-e418f43445fd" providerId="ADAL" clId="{9ADA6788-8B16-4C92-9A36-4598CF64F290}" dt="2022-05-09T07:14:35.491" v="1918"/>
          <ac:spMkLst>
            <pc:docMk/>
            <pc:sldMk cId="2197971799" sldId="411"/>
            <ac:spMk id="4" creationId="{83929BDC-BE09-4626-A74C-AC19E242A44B}"/>
          </ac:spMkLst>
        </pc:spChg>
        <pc:spChg chg="del">
          <ac:chgData name="Vesa Saarinen" userId="c31ec514-d307-4579-a9e6-e418f43445fd" providerId="ADAL" clId="{9ADA6788-8B16-4C92-9A36-4598CF64F290}" dt="2022-05-09T07:09:05.134" v="564" actId="478"/>
          <ac:spMkLst>
            <pc:docMk/>
            <pc:sldMk cId="2197971799" sldId="411"/>
            <ac:spMk id="9" creationId="{7C61B259-8611-45D1-89E8-E4C0B53775BA}"/>
          </ac:spMkLst>
        </pc:spChg>
        <pc:picChg chg="mod">
          <ac:chgData name="Vesa Saarinen" userId="c31ec514-d307-4579-a9e6-e418f43445fd" providerId="ADAL" clId="{9ADA6788-8B16-4C92-9A36-4598CF64F290}" dt="2022-05-09T07:09:10.960" v="608" actId="1037"/>
          <ac:picMkLst>
            <pc:docMk/>
            <pc:sldMk cId="2197971799" sldId="411"/>
            <ac:picMk id="5" creationId="{5A68A2E5-96A6-4F61-A3FD-A222CC221528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18.883" v="1889"/>
        <pc:sldMkLst>
          <pc:docMk/>
          <pc:sldMk cId="611116475" sldId="412"/>
        </pc:sldMkLst>
        <pc:spChg chg="del">
          <ac:chgData name="Vesa Saarinen" userId="c31ec514-d307-4579-a9e6-e418f43445fd" providerId="ADAL" clId="{9ADA6788-8B16-4C92-9A36-4598CF64F290}" dt="2022-05-09T07:13:19.564" v="1705" actId="478"/>
          <ac:spMkLst>
            <pc:docMk/>
            <pc:sldMk cId="611116475" sldId="412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18.883" v="1889"/>
          <ac:spMkLst>
            <pc:docMk/>
            <pc:sldMk cId="611116475" sldId="412"/>
            <ac:spMk id="4" creationId="{7C848A50-27A0-4BB7-AAE9-A592A38B0A80}"/>
          </ac:spMkLst>
        </pc:spChg>
        <pc:picChg chg="mod">
          <ac:chgData name="Vesa Saarinen" userId="c31ec514-d307-4579-a9e6-e418f43445fd" providerId="ADAL" clId="{9ADA6788-8B16-4C92-9A36-4598CF64F290}" dt="2022-05-09T07:13:26.623" v="1754" actId="1037"/>
          <ac:picMkLst>
            <pc:docMk/>
            <pc:sldMk cId="611116475" sldId="412"/>
            <ac:picMk id="6" creationId="{397E9755-6A44-467D-93C8-1B024E5606F2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3.406" v="1898"/>
        <pc:sldMkLst>
          <pc:docMk/>
          <pc:sldMk cId="756767865" sldId="413"/>
        </pc:sldMkLst>
        <pc:spChg chg="del">
          <ac:chgData name="Vesa Saarinen" userId="c31ec514-d307-4579-a9e6-e418f43445fd" providerId="ADAL" clId="{9ADA6788-8B16-4C92-9A36-4598CF64F290}" dt="2022-05-09T07:12:04.157" v="1264" actId="478"/>
          <ac:spMkLst>
            <pc:docMk/>
            <pc:sldMk cId="756767865" sldId="413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23.406" v="1898"/>
          <ac:spMkLst>
            <pc:docMk/>
            <pc:sldMk cId="756767865" sldId="413"/>
            <ac:spMk id="4" creationId="{63089CD3-718F-42D2-8041-7AB72ED719AE}"/>
          </ac:spMkLst>
        </pc:spChg>
        <pc:picChg chg="mod">
          <ac:chgData name="Vesa Saarinen" userId="c31ec514-d307-4579-a9e6-e418f43445fd" providerId="ADAL" clId="{9ADA6788-8B16-4C92-9A36-4598CF64F290}" dt="2022-05-09T07:12:10.984" v="1316" actId="1037"/>
          <ac:picMkLst>
            <pc:docMk/>
            <pc:sldMk cId="756767865" sldId="413"/>
            <ac:picMk id="6" creationId="{079BDF0E-4DA0-49F8-A3EB-B909035DD087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2.934" v="1897"/>
        <pc:sldMkLst>
          <pc:docMk/>
          <pc:sldMk cId="2480237561" sldId="414"/>
        </pc:sldMkLst>
        <pc:spChg chg="del">
          <ac:chgData name="Vesa Saarinen" userId="c31ec514-d307-4579-a9e6-e418f43445fd" providerId="ADAL" clId="{9ADA6788-8B16-4C92-9A36-4598CF64F290}" dt="2022-05-09T07:12:12.592" v="1317" actId="478"/>
          <ac:spMkLst>
            <pc:docMk/>
            <pc:sldMk cId="2480237561" sldId="414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22.934" v="1897"/>
          <ac:spMkLst>
            <pc:docMk/>
            <pc:sldMk cId="2480237561" sldId="414"/>
            <ac:spMk id="4" creationId="{475918C4-0807-4D53-A7EA-17E488A056E1}"/>
          </ac:spMkLst>
        </pc:spChg>
        <pc:picChg chg="mod">
          <ac:chgData name="Vesa Saarinen" userId="c31ec514-d307-4579-a9e6-e418f43445fd" providerId="ADAL" clId="{9ADA6788-8B16-4C92-9A36-4598CF64F290}" dt="2022-05-09T07:12:17.475" v="1360" actId="1037"/>
          <ac:picMkLst>
            <pc:docMk/>
            <pc:sldMk cId="2480237561" sldId="414"/>
            <ac:picMk id="6" creationId="{F3A80881-7D00-4514-9EA3-C4358261D425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22.384" v="1896"/>
        <pc:sldMkLst>
          <pc:docMk/>
          <pc:sldMk cId="2454802580" sldId="415"/>
        </pc:sldMkLst>
        <pc:spChg chg="del">
          <ac:chgData name="Vesa Saarinen" userId="c31ec514-d307-4579-a9e6-e418f43445fd" providerId="ADAL" clId="{9ADA6788-8B16-4C92-9A36-4598CF64F290}" dt="2022-05-09T07:12:20.541" v="1361" actId="478"/>
          <ac:spMkLst>
            <pc:docMk/>
            <pc:sldMk cId="2454802580" sldId="415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22.384" v="1896"/>
          <ac:spMkLst>
            <pc:docMk/>
            <pc:sldMk cId="2454802580" sldId="415"/>
            <ac:spMk id="4" creationId="{81E02F1E-53F5-4251-A7EE-237C2D06E4F5}"/>
          </ac:spMkLst>
        </pc:spChg>
        <pc:picChg chg="mod">
          <ac:chgData name="Vesa Saarinen" userId="c31ec514-d307-4579-a9e6-e418f43445fd" providerId="ADAL" clId="{9ADA6788-8B16-4C92-9A36-4598CF64F290}" dt="2022-05-09T07:12:27.647" v="1418" actId="1038"/>
          <ac:picMkLst>
            <pc:docMk/>
            <pc:sldMk cId="2454802580" sldId="415"/>
            <ac:picMk id="6" creationId="{47229DCE-8E05-46EB-B635-AF61F7212896}"/>
          </ac:picMkLst>
        </pc:picChg>
      </pc:sldChg>
      <pc:sldChg chg="addSp delSp modSp mod">
        <pc:chgData name="Vesa Saarinen" userId="c31ec514-d307-4579-a9e6-e418f43445fd" providerId="ADAL" clId="{9ADA6788-8B16-4C92-9A36-4598CF64F290}" dt="2022-05-09T07:14:40.356" v="1925"/>
        <pc:sldMkLst>
          <pc:docMk/>
          <pc:sldMk cId="2819607338" sldId="416"/>
        </pc:sldMkLst>
        <pc:spChg chg="del">
          <ac:chgData name="Vesa Saarinen" userId="c31ec514-d307-4579-a9e6-e418f43445fd" providerId="ADAL" clId="{9ADA6788-8B16-4C92-9A36-4598CF64F290}" dt="2022-05-09T07:07:31.905" v="225" actId="478"/>
          <ac:spMkLst>
            <pc:docMk/>
            <pc:sldMk cId="2819607338" sldId="416"/>
            <ac:spMk id="2" creationId="{C82ECABE-8F30-4469-908B-57A1A821AF87}"/>
          </ac:spMkLst>
        </pc:spChg>
        <pc:spChg chg="add mod">
          <ac:chgData name="Vesa Saarinen" userId="c31ec514-d307-4579-a9e6-e418f43445fd" providerId="ADAL" clId="{9ADA6788-8B16-4C92-9A36-4598CF64F290}" dt="2022-05-09T07:14:40.356" v="1925"/>
          <ac:spMkLst>
            <pc:docMk/>
            <pc:sldMk cId="2819607338" sldId="416"/>
            <ac:spMk id="4" creationId="{875A0D04-ED15-4BDA-82A0-C8B547221B15}"/>
          </ac:spMkLst>
        </pc:spChg>
        <pc:picChg chg="mod">
          <ac:chgData name="Vesa Saarinen" userId="c31ec514-d307-4579-a9e6-e418f43445fd" providerId="ADAL" clId="{9ADA6788-8B16-4C92-9A36-4598CF64F290}" dt="2022-05-09T07:07:39.134" v="275" actId="1037"/>
          <ac:picMkLst>
            <pc:docMk/>
            <pc:sldMk cId="2819607338" sldId="416"/>
            <ac:picMk id="6" creationId="{EC07A901-42C8-4643-8666-501E1FB5D411}"/>
          </ac:picMkLst>
        </pc:picChg>
      </pc:sldChg>
      <pc:sldChg chg="addSp modSp">
        <pc:chgData name="Vesa Saarinen" userId="c31ec514-d307-4579-a9e6-e418f43445fd" providerId="ADAL" clId="{9ADA6788-8B16-4C92-9A36-4598CF64F290}" dt="2022-05-09T07:14:34.144" v="1916"/>
        <pc:sldMkLst>
          <pc:docMk/>
          <pc:sldMk cId="3259884971" sldId="417"/>
        </pc:sldMkLst>
        <pc:spChg chg="add mod">
          <ac:chgData name="Vesa Saarinen" userId="c31ec514-d307-4579-a9e6-e418f43445fd" providerId="ADAL" clId="{9ADA6788-8B16-4C92-9A36-4598CF64F290}" dt="2022-05-09T07:14:34.144" v="1916"/>
          <ac:spMkLst>
            <pc:docMk/>
            <pc:sldMk cId="3259884971" sldId="417"/>
            <ac:spMk id="3" creationId="{A960C8F1-4891-4A09-B846-58477AB6AEA6}"/>
          </ac:spMkLst>
        </pc:spChg>
      </pc:sldChg>
      <pc:sldChg chg="delSp modSp del mod">
        <pc:chgData name="Vesa Saarinen" userId="c31ec514-d307-4579-a9e6-e418f43445fd" providerId="ADAL" clId="{9ADA6788-8B16-4C92-9A36-4598CF64F290}" dt="2022-05-09T07:09:23.075" v="610" actId="2696"/>
        <pc:sldMkLst>
          <pc:docMk/>
          <pc:sldMk cId="4254205764" sldId="417"/>
        </pc:sldMkLst>
        <pc:spChg chg="del">
          <ac:chgData name="Vesa Saarinen" userId="c31ec514-d307-4579-a9e6-e418f43445fd" providerId="ADAL" clId="{9ADA6788-8B16-4C92-9A36-4598CF64F290}" dt="2022-05-09T07:06:53.095" v="45" actId="478"/>
          <ac:spMkLst>
            <pc:docMk/>
            <pc:sldMk cId="4254205764" sldId="417"/>
            <ac:spMk id="2" creationId="{C82ECABE-8F30-4469-908B-57A1A821AF87}"/>
          </ac:spMkLst>
        </pc:spChg>
        <pc:picChg chg="mod">
          <ac:chgData name="Vesa Saarinen" userId="c31ec514-d307-4579-a9e6-e418f43445fd" providerId="ADAL" clId="{9ADA6788-8B16-4C92-9A36-4598CF64F290}" dt="2022-05-09T07:06:59.087" v="84" actId="1037"/>
          <ac:picMkLst>
            <pc:docMk/>
            <pc:sldMk cId="4254205764" sldId="417"/>
            <ac:picMk id="6" creationId="{F7237E73-17D8-4EAD-8136-3D94C75A0558}"/>
          </ac:picMkLst>
        </pc:picChg>
      </pc:sldChg>
      <pc:sldChg chg="delSp modSp del mod">
        <pc:chgData name="Vesa Saarinen" userId="c31ec514-d307-4579-a9e6-e418f43445fd" providerId="ADAL" clId="{9ADA6788-8B16-4C92-9A36-4598CF64F290}" dt="2022-05-09T07:09:23.075" v="610" actId="2696"/>
        <pc:sldMkLst>
          <pc:docMk/>
          <pc:sldMk cId="1132927145" sldId="418"/>
        </pc:sldMkLst>
        <pc:spChg chg="del">
          <ac:chgData name="Vesa Saarinen" userId="c31ec514-d307-4579-a9e6-e418f43445fd" providerId="ADAL" clId="{9ADA6788-8B16-4C92-9A36-4598CF64F290}" dt="2022-05-09T07:07:02.444" v="85" actId="478"/>
          <ac:spMkLst>
            <pc:docMk/>
            <pc:sldMk cId="1132927145" sldId="418"/>
            <ac:spMk id="2" creationId="{C82ECABE-8F30-4469-908B-57A1A821AF87}"/>
          </ac:spMkLst>
        </pc:spChg>
        <pc:picChg chg="mod">
          <ac:chgData name="Vesa Saarinen" userId="c31ec514-d307-4579-a9e6-e418f43445fd" providerId="ADAL" clId="{9ADA6788-8B16-4C92-9A36-4598CF64F290}" dt="2022-05-09T07:07:08.414" v="127" actId="1037"/>
          <ac:picMkLst>
            <pc:docMk/>
            <pc:sldMk cId="1132927145" sldId="418"/>
            <ac:picMk id="6" creationId="{2147C6C0-507B-446D-9225-1DBE57D4DCFF}"/>
          </ac:picMkLst>
        </pc:picChg>
      </pc:sldChg>
      <pc:sldChg chg="addSp modSp">
        <pc:chgData name="Vesa Saarinen" userId="c31ec514-d307-4579-a9e6-e418f43445fd" providerId="ADAL" clId="{9ADA6788-8B16-4C92-9A36-4598CF64F290}" dt="2022-05-09T07:14:33.459" v="1915"/>
        <pc:sldMkLst>
          <pc:docMk/>
          <pc:sldMk cId="2028072527" sldId="418"/>
        </pc:sldMkLst>
        <pc:spChg chg="add mod">
          <ac:chgData name="Vesa Saarinen" userId="c31ec514-d307-4579-a9e6-e418f43445fd" providerId="ADAL" clId="{9ADA6788-8B16-4C92-9A36-4598CF64F290}" dt="2022-05-09T07:14:33.459" v="1915"/>
          <ac:spMkLst>
            <pc:docMk/>
            <pc:sldMk cId="2028072527" sldId="418"/>
            <ac:spMk id="3" creationId="{03699264-51CE-4790-93BB-717595A452E1}"/>
          </ac:spMkLst>
        </pc:spChg>
      </pc:sldChg>
      <pc:sldChg chg="delSp modSp del mod">
        <pc:chgData name="Vesa Saarinen" userId="c31ec514-d307-4579-a9e6-e418f43445fd" providerId="ADAL" clId="{9ADA6788-8B16-4C92-9A36-4598CF64F290}" dt="2022-05-09T07:09:23.075" v="610" actId="2696"/>
        <pc:sldMkLst>
          <pc:docMk/>
          <pc:sldMk cId="948230496" sldId="419"/>
        </pc:sldMkLst>
        <pc:spChg chg="del">
          <ac:chgData name="Vesa Saarinen" userId="c31ec514-d307-4579-a9e6-e418f43445fd" providerId="ADAL" clId="{9ADA6788-8B16-4C92-9A36-4598CF64F290}" dt="2022-05-09T07:07:12.430" v="128" actId="478"/>
          <ac:spMkLst>
            <pc:docMk/>
            <pc:sldMk cId="948230496" sldId="419"/>
            <ac:spMk id="2" creationId="{C82ECABE-8F30-4469-908B-57A1A821AF87}"/>
          </ac:spMkLst>
        </pc:spChg>
        <pc:picChg chg="mod">
          <ac:chgData name="Vesa Saarinen" userId="c31ec514-d307-4579-a9e6-e418f43445fd" providerId="ADAL" clId="{9ADA6788-8B16-4C92-9A36-4598CF64F290}" dt="2022-05-09T07:07:20.335" v="182" actId="1037"/>
          <ac:picMkLst>
            <pc:docMk/>
            <pc:sldMk cId="948230496" sldId="419"/>
            <ac:picMk id="9" creationId="{16AC44C8-99AE-483C-AE8C-99E96A9A856E}"/>
          </ac:picMkLst>
        </pc:picChg>
      </pc:sldChg>
      <pc:sldChg chg="addSp modSp">
        <pc:chgData name="Vesa Saarinen" userId="c31ec514-d307-4579-a9e6-e418f43445fd" providerId="ADAL" clId="{9ADA6788-8B16-4C92-9A36-4598CF64F290}" dt="2022-05-09T07:14:32.785" v="1914"/>
        <pc:sldMkLst>
          <pc:docMk/>
          <pc:sldMk cId="3342950622" sldId="419"/>
        </pc:sldMkLst>
        <pc:spChg chg="add mod">
          <ac:chgData name="Vesa Saarinen" userId="c31ec514-d307-4579-a9e6-e418f43445fd" providerId="ADAL" clId="{9ADA6788-8B16-4C92-9A36-4598CF64F290}" dt="2022-05-09T07:14:32.785" v="1914"/>
          <ac:spMkLst>
            <pc:docMk/>
            <pc:sldMk cId="3342950622" sldId="419"/>
            <ac:spMk id="3" creationId="{15999269-F7D6-4722-B780-DB50507ED545}"/>
          </ac:spMkLst>
        </pc:spChg>
      </pc:sldChg>
      <pc:sldChg chg="delSp modSp del mod">
        <pc:chgData name="Vesa Saarinen" userId="c31ec514-d307-4579-a9e6-e418f43445fd" providerId="ADAL" clId="{9ADA6788-8B16-4C92-9A36-4598CF64F290}" dt="2022-05-09T07:09:23.075" v="610" actId="2696"/>
        <pc:sldMkLst>
          <pc:docMk/>
          <pc:sldMk cId="631130022" sldId="420"/>
        </pc:sldMkLst>
        <pc:spChg chg="del">
          <ac:chgData name="Vesa Saarinen" userId="c31ec514-d307-4579-a9e6-e418f43445fd" providerId="ADAL" clId="{9ADA6788-8B16-4C92-9A36-4598CF64F290}" dt="2022-05-09T07:07:23.840" v="183" actId="478"/>
          <ac:spMkLst>
            <pc:docMk/>
            <pc:sldMk cId="631130022" sldId="420"/>
            <ac:spMk id="2" creationId="{C82ECABE-8F30-4469-908B-57A1A821AF87}"/>
          </ac:spMkLst>
        </pc:spChg>
        <pc:picChg chg="mod">
          <ac:chgData name="Vesa Saarinen" userId="c31ec514-d307-4579-a9e6-e418f43445fd" providerId="ADAL" clId="{9ADA6788-8B16-4C92-9A36-4598CF64F290}" dt="2022-05-09T07:07:29.440" v="224" actId="1037"/>
          <ac:picMkLst>
            <pc:docMk/>
            <pc:sldMk cId="631130022" sldId="420"/>
            <ac:picMk id="6" creationId="{B2450FB2-AD3C-45D4-90B9-970BFB70FB10}"/>
          </ac:picMkLst>
        </pc:picChg>
      </pc:sldChg>
      <pc:sldChg chg="addSp modSp">
        <pc:chgData name="Vesa Saarinen" userId="c31ec514-d307-4579-a9e6-e418f43445fd" providerId="ADAL" clId="{9ADA6788-8B16-4C92-9A36-4598CF64F290}" dt="2022-05-09T07:14:32.130" v="1913"/>
        <pc:sldMkLst>
          <pc:docMk/>
          <pc:sldMk cId="1672101192" sldId="420"/>
        </pc:sldMkLst>
        <pc:spChg chg="add mod">
          <ac:chgData name="Vesa Saarinen" userId="c31ec514-d307-4579-a9e6-e418f43445fd" providerId="ADAL" clId="{9ADA6788-8B16-4C92-9A36-4598CF64F290}" dt="2022-05-09T07:14:32.130" v="1913"/>
          <ac:spMkLst>
            <pc:docMk/>
            <pc:sldMk cId="1672101192" sldId="420"/>
            <ac:spMk id="3" creationId="{AA6A8E5C-2195-415C-A71C-E71D5191DD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1675-E574-47B8-BFFD-138C82816CA5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DB9-0368-49D8-948A-4DA1AAA15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D7DB9-0368-49D8-948A-4DA1AAA15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33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D7DB9-0368-49D8-948A-4DA1AAA15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46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D7DB9-0368-49D8-948A-4DA1AAA15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07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D7DB9-0368-49D8-948A-4DA1AAA15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120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D7DB9-0368-49D8-948A-4DA1AAA15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83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C07A901-42C8-4643-8666-501E1FB5D41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9109" y="41320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75A0D04-ED15-4BDA-82A0-C8B547221B15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281960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7237E73-17D8-4EAD-8136-3D94C75A055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345" y="422434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960C8F1-4891-4A09-B846-58477AB6AEA6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325988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147C6C0-507B-446D-9225-1DBE57D4DCF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345" y="422434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3699264-51CE-4790-93BB-717595A452E1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202807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6AC44C8-99AE-483C-AE8C-99E96A9A85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49110" y="413196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5999269-F7D6-4722-B780-DB50507ED545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334295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2450FB2-AD3C-45D4-90B9-970BFB70FB1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49109" y="413198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A6A8E5C-2195-415C-A71C-E71D5191DD1A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167210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872E28D-2CF1-4663-9444-8E51B9D6508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5" y="42243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84FF3EE-82DC-428E-8BC2-0B758E288EC6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123717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BA864C1-407C-4806-AF89-AF67C0F175A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5" y="413197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1E08A22-6BB8-4B59-9939-377267095D7E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282087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B559375-B29F-4AEC-9E16-A50CB06C693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3" y="413202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3D52794-8801-4F8A-B9FF-15D19E26D230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275726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DF813AC-0339-49C2-A31F-4EFAE5AC828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9111" y="42243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0A0E09F-8AB8-4FAC-ADD2-9BFA12D16426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1362908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B537559-5E20-4417-9BC7-EF025BCDB34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4" y="41320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093FDC5-0187-4452-95D9-3E40B3C2087A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121730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E2E0B85-C4A2-4D25-BB14-38C837A7393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5" y="41319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04D55BF-738E-4F6E-9541-4B746C2E61EC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247816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CA650F6-72A2-4CA3-80CF-7A68DBD1706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6" y="42243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D59631E-527C-4BC9-AAB5-9B663F34B8E0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0FA62B5-829D-48C7-8E51-E19F9CFF22A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5" y="41319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C367D5C-31E8-4FF0-AEBC-73FFEF8EB5C0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31408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85DB72B-3777-4FE0-964C-8C55ED0AB96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5" y="42243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F2A59DE-C70E-49B5-BD1C-181390791DBC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50296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E8020F0-7D66-4282-84C0-455C8980C93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3" y="41320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5BEC3A3-3A4E-4310-8AED-C570E5103056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68554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48A83B0-DA8D-46BB-83A9-3329452FB5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5" y="42243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7CD56B5-C25B-4095-B37F-34295C888E38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2708893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087E2EC-440F-4B3E-9E22-ED1C98141CC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6" y="413201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8695ECD-C5C5-40B6-A8FB-CA6539DCF468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1012804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3000FF9-5491-410B-AE46-91EAB216172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3" y="41319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FECC396-F5DA-4E5B-BBEE-30AF263E0B83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1927361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27ECC2B-C4F5-41FB-89D9-2E01D863045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9110" y="41320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BFCE105-6BAE-4850-97DF-0365B4E95F54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709257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6C09CD4-B1FF-4C0C-9EF6-A76EAE60105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7" y="41319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C8EED52-938E-4553-853B-164347F61AAD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48380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79BDF0E-4DA0-49F8-A3EB-B909035DD08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7" y="413202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3089CD3-718F-42D2-8041-7AB72ED719AE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756767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3A80881-7D00-4514-9EA3-C4358261D42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5" y="41319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75918C4-0807-4D53-A7EA-17E488A056E1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248023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582A727-B094-4A4B-A6AC-21DA475127A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5" y="41319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A16E6C8-5A86-4F44-9EFD-BA95C6E2C122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2941011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7229DCE-8E05-46EB-B635-AF61F721289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2" y="413196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1E02F1E-53F5-4251-A7EE-237C2D06E4F5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2454802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CC3F5DC-F5F5-42D3-8A79-4D4DF5DB5BE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6" y="41319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C0AAA8A-A955-4262-B0CD-B3A03EDFF4B4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2010131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E2CDF68-33AF-4E1A-92DF-A27DFFDCF09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5" y="41320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15F3537-357A-45DF-A8C0-2DCEC7B81110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902528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94019CD-CD39-46CA-8B34-3E4ECA9EC27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9107" y="41320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41428B3-6AF3-42E4-BF5C-F792B9CB7ECD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856521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259CF1E-594E-4EDE-8038-4F99F5BE469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4" y="41320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3C5D30D-0D94-460B-9205-9452ACE08452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15214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3EF5C9A-C6F9-43A7-8132-48CE521C5B6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5" y="41320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1BD9235-D4F2-478A-A4AB-40E850D06CDE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4045111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994E805-1145-4B65-9992-4BC497FC95B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9107" y="41320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40B4C3D-6B22-4BD3-A58D-1DA3409A970A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2501186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97E9755-6A44-467D-93C8-1B024E5606F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7" y="41319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C848A50-27A0-4BB7-AAE9-A592A38B0A80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611116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08ACE28-7613-4100-8CD1-FA618D7F36B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4" y="41319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1DAD529-A886-4743-8677-E26A54122467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302949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F97DE57-ECE5-41C2-BB78-8A27BF4D941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9107" y="413200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B66493D-BA8A-4A07-B6AC-768B6FCAADF1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263670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132147E-CED4-4C83-9035-3BA32B61E60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3" y="41320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38040F0-9B35-4DCC-A676-1B1C0D93A8A4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58E3303-565C-489B-8067-EEA5527EF4B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5" y="413198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21AEBC3-16CB-4F7A-B8D3-2A327657E7AB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8DFF79E-8E16-494A-B735-EE2A8D22BDB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2" y="422434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582934C-B19B-4F58-857F-41C60CE7C7CC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4FA341F-4A75-48D2-A45F-E29AD9D01FA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7" y="413199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96D0FFC-D244-4917-84F1-F368C51A08EF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45070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A68A2E5-96A6-4F61-A3FD-A222CC22152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345" y="413200"/>
            <a:ext cx="9900228" cy="625876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3929BDC-BE09-4626-A74C-AC19E242A44B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219797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F88C183-09CB-48CE-A0DA-C1FBF0CA4B8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58345" y="413200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8E6D9F38-B3DA-41B9-88E0-B70E9B0858A7}"/>
              </a:ext>
            </a:extLst>
          </p:cNvPr>
          <p:cNvSpPr txBox="1"/>
          <p:nvPr/>
        </p:nvSpPr>
        <p:spPr>
          <a:xfrm>
            <a:off x="6816436" y="6474689"/>
            <a:ext cx="31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Päivitetty: 9.5.2022</a:t>
            </a:r>
          </a:p>
        </p:txBody>
      </p:sp>
    </p:spTree>
    <p:extLst>
      <p:ext uri="{BB962C8B-B14F-4D97-AF65-F5344CB8AC3E}">
        <p14:creationId xmlns:p14="http://schemas.microsoft.com/office/powerpoint/2010/main" val="11519140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80FE62E53DD5499EB7D0567087F706" ma:contentTypeVersion="8" ma:contentTypeDescription="Luo uusi asiakirja." ma:contentTypeScope="" ma:versionID="ceb3f922b5afe999948184f5e095c2fe">
  <xsd:schema xmlns:xsd="http://www.w3.org/2001/XMLSchema" xmlns:xs="http://www.w3.org/2001/XMLSchema" xmlns:p="http://schemas.microsoft.com/office/2006/metadata/properties" xmlns:ns3="d9f5f211-d266-40d7-a442-e276961ce77f" xmlns:ns4="7339045d-f99c-4c19-afb9-8ac6854f752a" targetNamespace="http://schemas.microsoft.com/office/2006/metadata/properties" ma:root="true" ma:fieldsID="b62df7a58012a73759e12c6be56fc051" ns3:_="" ns4:_="">
    <xsd:import namespace="d9f5f211-d266-40d7-a442-e276961ce77f"/>
    <xsd:import namespace="7339045d-f99c-4c19-afb9-8ac6854f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5f211-d266-40d7-a442-e276961ce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9045d-f99c-4c19-afb9-8ac6854f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E6A4A3-DC1A-4FEF-9D3F-6FD0DF07D0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5f211-d266-40d7-a442-e276961ce77f"/>
    <ds:schemaRef ds:uri="7339045d-f99c-4c19-afb9-8ac6854f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C86F4-404E-49EB-BC00-553E8302ED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FDEEB-00F4-43AE-9BB3-1CC6980EA51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339045d-f99c-4c19-afb9-8ac6854f752a"/>
    <ds:schemaRef ds:uri="d9f5f211-d266-40d7-a442-e276961ce77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5353</TotalTime>
  <Words>122</Words>
  <Application>Microsoft Office PowerPoint</Application>
  <PresentationFormat>Laajakuva</PresentationFormat>
  <Paragraphs>44</Paragraphs>
  <Slides>39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39</vt:i4>
      </vt:variant>
    </vt:vector>
  </HeadingPairs>
  <TitlesOfParts>
    <vt:vector size="43" baseType="lpstr">
      <vt:lpstr>Arial</vt:lpstr>
      <vt:lpstr>Calibri</vt:lpstr>
      <vt:lpstr>1_Office-teema</vt:lpstr>
      <vt:lpstr>Mukautettu suunnittelumalli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Vesa Saarinen</cp:lastModifiedBy>
  <cp:revision>25</cp:revision>
  <cp:lastPrinted>2020-02-28T07:57:12Z</cp:lastPrinted>
  <dcterms:created xsi:type="dcterms:W3CDTF">2018-03-20T15:15:04Z</dcterms:created>
  <dcterms:modified xsi:type="dcterms:W3CDTF">2022-05-09T07:14:41Z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