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16" r:id="rId6"/>
    <p:sldId id="378" r:id="rId7"/>
    <p:sldId id="409" r:id="rId8"/>
    <p:sldId id="363" r:id="rId9"/>
    <p:sldId id="362" r:id="rId10"/>
    <p:sldId id="377" r:id="rId11"/>
    <p:sldId id="410" r:id="rId12"/>
    <p:sldId id="411" r:id="rId13"/>
    <p:sldId id="408" r:id="rId14"/>
    <p:sldId id="417" r:id="rId15"/>
    <p:sldId id="418" r:id="rId16"/>
    <p:sldId id="419" r:id="rId17"/>
    <p:sldId id="420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4BE65-B9D6-494E-880D-B36B2E16B56C}" v="40" dt="2022-06-03T08:50:49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8BD4BE65-B9D6-494E-880D-B36B2E16B56C}"/>
    <pc:docChg chg="custSel delSld modSld">
      <pc:chgData name="Vesa Saarinen" userId="c31ec514-d307-4579-a9e6-e418f43445fd" providerId="ADAL" clId="{8BD4BE65-B9D6-494E-880D-B36B2E16B56C}" dt="2022-06-03T08:50:49.962" v="1864"/>
      <pc:docMkLst>
        <pc:docMk/>
      </pc:docMkLst>
      <pc:sldChg chg="addSp delSp modSp mod">
        <pc:chgData name="Vesa Saarinen" userId="c31ec514-d307-4579-a9e6-e418f43445fd" providerId="ADAL" clId="{8BD4BE65-B9D6-494E-880D-B36B2E16B56C}" dt="2022-06-03T08:50:29.357" v="1830"/>
        <pc:sldMkLst>
          <pc:docMk/>
          <pc:sldMk cId="2692188403" sldId="362"/>
        </pc:sldMkLst>
        <pc:spChg chg="add mod">
          <ac:chgData name="Vesa Saarinen" userId="c31ec514-d307-4579-a9e6-e418f43445fd" providerId="ADAL" clId="{8BD4BE65-B9D6-494E-880D-B36B2E16B56C}" dt="2022-06-03T08:50:29.357" v="1830"/>
          <ac:spMkLst>
            <pc:docMk/>
            <pc:sldMk cId="2692188403" sldId="362"/>
            <ac:spMk id="5" creationId="{A2BFA193-C951-450F-B854-883CA221E677}"/>
          </ac:spMkLst>
        </pc:spChg>
        <pc:spChg chg="del">
          <ac:chgData name="Vesa Saarinen" userId="c31ec514-d307-4579-a9e6-e418f43445fd" providerId="ADAL" clId="{8BD4BE65-B9D6-494E-880D-B36B2E16B56C}" dt="2022-06-03T08:44:59.649" v="440" actId="478"/>
          <ac:spMkLst>
            <pc:docMk/>
            <pc:sldMk cId="2692188403" sldId="362"/>
            <ac:spMk id="9" creationId="{BD364E0F-4316-4A09-B191-4524F0A5CC19}"/>
          </ac:spMkLst>
        </pc:spChg>
        <pc:picChg chg="mod">
          <ac:chgData name="Vesa Saarinen" userId="c31ec514-d307-4579-a9e6-e418f43445fd" providerId="ADAL" clId="{8BD4BE65-B9D6-494E-880D-B36B2E16B56C}" dt="2022-06-03T08:45:06.194" v="485" actId="1037"/>
          <ac:picMkLst>
            <pc:docMk/>
            <pc:sldMk cId="2692188403" sldId="362"/>
            <ac:picMk id="4" creationId="{2830CEAB-29C6-4CA3-8FA5-3384A3B71F17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28.912" v="1829"/>
        <pc:sldMkLst>
          <pc:docMk/>
          <pc:sldMk cId="3560938900" sldId="363"/>
        </pc:sldMkLst>
        <pc:spChg chg="add mod">
          <ac:chgData name="Vesa Saarinen" userId="c31ec514-d307-4579-a9e6-e418f43445fd" providerId="ADAL" clId="{8BD4BE65-B9D6-494E-880D-B36B2E16B56C}" dt="2022-06-03T08:50:28.912" v="1829"/>
          <ac:spMkLst>
            <pc:docMk/>
            <pc:sldMk cId="3560938900" sldId="363"/>
            <ac:spMk id="5" creationId="{7F883570-5376-4217-B27F-5CB88531AAAC}"/>
          </ac:spMkLst>
        </pc:spChg>
        <pc:spChg chg="del">
          <ac:chgData name="Vesa Saarinen" userId="c31ec514-d307-4579-a9e6-e418f43445fd" providerId="ADAL" clId="{8BD4BE65-B9D6-494E-880D-B36B2E16B56C}" dt="2022-06-03T08:44:48.525" v="389" actId="478"/>
          <ac:spMkLst>
            <pc:docMk/>
            <pc:sldMk cId="3560938900" sldId="363"/>
            <ac:spMk id="8" creationId="{EEA29E93-F7DA-4CFA-A12A-B2A7B2A06314}"/>
          </ac:spMkLst>
        </pc:spChg>
        <pc:picChg chg="mod">
          <ac:chgData name="Vesa Saarinen" userId="c31ec514-d307-4579-a9e6-e418f43445fd" providerId="ADAL" clId="{8BD4BE65-B9D6-494E-880D-B36B2E16B56C}" dt="2022-06-03T08:44:56.247" v="439" actId="1037"/>
          <ac:picMkLst>
            <pc:docMk/>
            <pc:sldMk cId="3560938900" sldId="363"/>
            <ac:picMk id="4" creationId="{7598EC36-FF0A-4EEC-BB63-C434117D57ED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29.819" v="1831"/>
        <pc:sldMkLst>
          <pc:docMk/>
          <pc:sldMk cId="3929526364" sldId="377"/>
        </pc:sldMkLst>
        <pc:spChg chg="add mod">
          <ac:chgData name="Vesa Saarinen" userId="c31ec514-d307-4579-a9e6-e418f43445fd" providerId="ADAL" clId="{8BD4BE65-B9D6-494E-880D-B36B2E16B56C}" dt="2022-06-03T08:50:29.819" v="1831"/>
          <ac:spMkLst>
            <pc:docMk/>
            <pc:sldMk cId="3929526364" sldId="377"/>
            <ac:spMk id="5" creationId="{AF42C151-08FC-425D-A274-0155EE6D5A66}"/>
          </ac:spMkLst>
        </pc:spChg>
        <pc:spChg chg="del">
          <ac:chgData name="Vesa Saarinen" userId="c31ec514-d307-4579-a9e6-e418f43445fd" providerId="ADAL" clId="{8BD4BE65-B9D6-494E-880D-B36B2E16B56C}" dt="2022-06-03T08:45:09.145" v="486" actId="478"/>
          <ac:spMkLst>
            <pc:docMk/>
            <pc:sldMk cId="3929526364" sldId="377"/>
            <ac:spMk id="9" creationId="{7C61B259-8611-45D1-89E8-E4C0B53775BA}"/>
          </ac:spMkLst>
        </pc:spChg>
        <pc:picChg chg="mod">
          <ac:chgData name="Vesa Saarinen" userId="c31ec514-d307-4579-a9e6-e418f43445fd" providerId="ADAL" clId="{8BD4BE65-B9D6-494E-880D-B36B2E16B56C}" dt="2022-06-03T08:45:14.992" v="529" actId="1037"/>
          <ac:picMkLst>
            <pc:docMk/>
            <pc:sldMk cId="3929526364" sldId="377"/>
            <ac:picMk id="4" creationId="{766EEDBF-C055-4B85-BF77-E82DC574E2C7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28.006" v="1827"/>
        <pc:sldMkLst>
          <pc:docMk/>
          <pc:sldMk cId="1803076261" sldId="378"/>
        </pc:sldMkLst>
        <pc:spChg chg="add mod">
          <ac:chgData name="Vesa Saarinen" userId="c31ec514-d307-4579-a9e6-e418f43445fd" providerId="ADAL" clId="{8BD4BE65-B9D6-494E-880D-B36B2E16B56C}" dt="2022-06-03T08:50:28.006" v="1827"/>
          <ac:spMkLst>
            <pc:docMk/>
            <pc:sldMk cId="1803076261" sldId="378"/>
            <ac:spMk id="5" creationId="{9A8A98E0-92B0-42C8-A4BC-F9ED34085C70}"/>
          </ac:spMkLst>
        </pc:spChg>
        <pc:spChg chg="del">
          <ac:chgData name="Vesa Saarinen" userId="c31ec514-d307-4579-a9e6-e418f43445fd" providerId="ADAL" clId="{8BD4BE65-B9D6-494E-880D-B36B2E16B56C}" dt="2022-06-03T08:44:29.851" v="291" actId="478"/>
          <ac:spMkLst>
            <pc:docMk/>
            <pc:sldMk cId="1803076261" sldId="378"/>
            <ac:spMk id="9" creationId="{791098FB-BA83-484B-880F-FF55A1D40FC6}"/>
          </ac:spMkLst>
        </pc:spChg>
        <pc:picChg chg="mod">
          <ac:chgData name="Vesa Saarinen" userId="c31ec514-d307-4579-a9e6-e418f43445fd" providerId="ADAL" clId="{8BD4BE65-B9D6-494E-880D-B36B2E16B56C}" dt="2022-06-03T08:44:38.077" v="344" actId="1037"/>
          <ac:picMkLst>
            <pc:docMk/>
            <pc:sldMk cId="1803076261" sldId="378"/>
            <ac:picMk id="4" creationId="{DDD4C491-09AA-4AAE-AB5F-41437F530D17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5.908" v="1843"/>
        <pc:sldMkLst>
          <pc:docMk/>
          <pc:sldMk cId="1217304737" sldId="379"/>
        </pc:sldMkLst>
        <pc:spChg chg="add mod">
          <ac:chgData name="Vesa Saarinen" userId="c31ec514-d307-4579-a9e6-e418f43445fd" providerId="ADAL" clId="{8BD4BE65-B9D6-494E-880D-B36B2E16B56C}" dt="2022-06-03T08:50:35.908" v="1843"/>
          <ac:spMkLst>
            <pc:docMk/>
            <pc:sldMk cId="1217304737" sldId="379"/>
            <ac:spMk id="5" creationId="{F68FC317-B145-4CAA-9750-6855ACA9BDCA}"/>
          </ac:spMkLst>
        </pc:spChg>
        <pc:spChg chg="del">
          <ac:chgData name="Vesa Saarinen" userId="c31ec514-d307-4579-a9e6-e418f43445fd" providerId="ADAL" clId="{8BD4BE65-B9D6-494E-880D-B36B2E16B56C}" dt="2022-06-03T08:46:21.786" v="806" actId="478"/>
          <ac:spMkLst>
            <pc:docMk/>
            <pc:sldMk cId="1217304737" sldId="379"/>
            <ac:spMk id="15" creationId="{EF86909D-6DF3-41DE-99D7-666BBD749C7F}"/>
          </ac:spMkLst>
        </pc:spChg>
        <pc:picChg chg="mod">
          <ac:chgData name="Vesa Saarinen" userId="c31ec514-d307-4579-a9e6-e418f43445fd" providerId="ADAL" clId="{8BD4BE65-B9D6-494E-880D-B36B2E16B56C}" dt="2022-06-03T08:46:30.448" v="858" actId="1037"/>
          <ac:picMkLst>
            <pc:docMk/>
            <pc:sldMk cId="1217304737" sldId="379"/>
            <ac:picMk id="4" creationId="{3479CF1E-7390-4A3B-83EF-19A55486469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5.413" v="1842"/>
        <pc:sldMkLst>
          <pc:docMk/>
          <pc:sldMk cId="1362908807" sldId="380"/>
        </pc:sldMkLst>
        <pc:spChg chg="add mod">
          <ac:chgData name="Vesa Saarinen" userId="c31ec514-d307-4579-a9e6-e418f43445fd" providerId="ADAL" clId="{8BD4BE65-B9D6-494E-880D-B36B2E16B56C}" dt="2022-06-03T08:50:35.413" v="1842"/>
          <ac:spMkLst>
            <pc:docMk/>
            <pc:sldMk cId="1362908807" sldId="380"/>
            <ac:spMk id="5" creationId="{6A4D8B7B-C178-452D-A302-6A698CEB9E2B}"/>
          </ac:spMkLst>
        </pc:spChg>
        <pc:spChg chg="del">
          <ac:chgData name="Vesa Saarinen" userId="c31ec514-d307-4579-a9e6-e418f43445fd" providerId="ADAL" clId="{8BD4BE65-B9D6-494E-880D-B36B2E16B56C}" dt="2022-06-03T08:46:14.345" v="767" actId="478"/>
          <ac:spMkLst>
            <pc:docMk/>
            <pc:sldMk cId="1362908807" sldId="380"/>
            <ac:spMk id="12" creationId="{60A7E233-8B04-4087-83B3-1515EBE287E4}"/>
          </ac:spMkLst>
        </pc:spChg>
        <pc:picChg chg="mod">
          <ac:chgData name="Vesa Saarinen" userId="c31ec514-d307-4579-a9e6-e418f43445fd" providerId="ADAL" clId="{8BD4BE65-B9D6-494E-880D-B36B2E16B56C}" dt="2022-06-03T08:46:19.310" v="805" actId="1037"/>
          <ac:picMkLst>
            <pc:docMk/>
            <pc:sldMk cId="1362908807" sldId="380"/>
            <ac:picMk id="4" creationId="{181FFC73-F8AE-411F-8281-08D30066346A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7.588" v="1846"/>
        <pc:sldMkLst>
          <pc:docMk/>
          <pc:sldMk cId="502968237" sldId="381"/>
        </pc:sldMkLst>
        <pc:spChg chg="add mod">
          <ac:chgData name="Vesa Saarinen" userId="c31ec514-d307-4579-a9e6-e418f43445fd" providerId="ADAL" clId="{8BD4BE65-B9D6-494E-880D-B36B2E16B56C}" dt="2022-06-03T08:50:37.588" v="1846"/>
          <ac:spMkLst>
            <pc:docMk/>
            <pc:sldMk cId="502968237" sldId="381"/>
            <ac:spMk id="5" creationId="{5A9CD1B5-65FF-44AE-B19A-3881E1704DA3}"/>
          </ac:spMkLst>
        </pc:spChg>
        <pc:spChg chg="del">
          <ac:chgData name="Vesa Saarinen" userId="c31ec514-d307-4579-a9e6-e418f43445fd" providerId="ADAL" clId="{8BD4BE65-B9D6-494E-880D-B36B2E16B56C}" dt="2022-06-03T08:46:49.040" v="944" actId="478"/>
          <ac:spMkLst>
            <pc:docMk/>
            <pc:sldMk cId="502968237" sldId="381"/>
            <ac:spMk id="8" creationId="{374F5012-D110-4528-B231-DB8901511F86}"/>
          </ac:spMkLst>
        </pc:spChg>
        <pc:picChg chg="mod">
          <ac:chgData name="Vesa Saarinen" userId="c31ec514-d307-4579-a9e6-e418f43445fd" providerId="ADAL" clId="{8BD4BE65-B9D6-494E-880D-B36B2E16B56C}" dt="2022-06-03T08:46:55.908" v="989" actId="1037"/>
          <ac:picMkLst>
            <pc:docMk/>
            <pc:sldMk cId="502968237" sldId="381"/>
            <ac:picMk id="4" creationId="{50A6F83D-9D0F-40E8-99AB-2F3C2EBCCFBF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3.885" v="1839"/>
        <pc:sldMkLst>
          <pc:docMk/>
          <pc:sldMk cId="1237176013" sldId="389"/>
        </pc:sldMkLst>
        <pc:spChg chg="del">
          <ac:chgData name="Vesa Saarinen" userId="c31ec514-d307-4579-a9e6-e418f43445fd" providerId="ADAL" clId="{8BD4BE65-B9D6-494E-880D-B36B2E16B56C}" dt="2022-06-03T08:45:35.282" v="625" actId="478"/>
          <ac:spMkLst>
            <pc:docMk/>
            <pc:sldMk cId="1237176013" sldId="389"/>
            <ac:spMk id="2" creationId="{C19BE26B-23B0-48A7-9630-5598554FBB2F}"/>
          </ac:spMkLst>
        </pc:spChg>
        <pc:spChg chg="add mod">
          <ac:chgData name="Vesa Saarinen" userId="c31ec514-d307-4579-a9e6-e418f43445fd" providerId="ADAL" clId="{8BD4BE65-B9D6-494E-880D-B36B2E16B56C}" dt="2022-06-03T08:50:33.885" v="1839"/>
          <ac:spMkLst>
            <pc:docMk/>
            <pc:sldMk cId="1237176013" sldId="389"/>
            <ac:spMk id="4" creationId="{548B07DE-B7E3-476F-B373-61007418DB29}"/>
          </ac:spMkLst>
        </pc:spChg>
        <pc:picChg chg="mod">
          <ac:chgData name="Vesa Saarinen" userId="c31ec514-d307-4579-a9e6-e418f43445fd" providerId="ADAL" clId="{8BD4BE65-B9D6-494E-880D-B36B2E16B56C}" dt="2022-06-03T08:45:41.383" v="670" actId="1037"/>
          <ac:picMkLst>
            <pc:docMk/>
            <pc:sldMk cId="1237176013" sldId="389"/>
            <ac:picMk id="5" creationId="{0D806905-BC55-4ED3-B3D6-F0B4125305C5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4.394" v="1840"/>
        <pc:sldMkLst>
          <pc:docMk/>
          <pc:sldMk cId="2820870139" sldId="390"/>
        </pc:sldMkLst>
        <pc:spChg chg="del">
          <ac:chgData name="Vesa Saarinen" userId="c31ec514-d307-4579-a9e6-e418f43445fd" providerId="ADAL" clId="{8BD4BE65-B9D6-494E-880D-B36B2E16B56C}" dt="2022-06-03T08:45:55.091" v="671" actId="478"/>
          <ac:spMkLst>
            <pc:docMk/>
            <pc:sldMk cId="2820870139" sldId="390"/>
            <ac:spMk id="2" creationId="{C19BE26B-23B0-48A7-9630-5598554FBB2F}"/>
          </ac:spMkLst>
        </pc:spChg>
        <pc:spChg chg="add mod">
          <ac:chgData name="Vesa Saarinen" userId="c31ec514-d307-4579-a9e6-e418f43445fd" providerId="ADAL" clId="{8BD4BE65-B9D6-494E-880D-B36B2E16B56C}" dt="2022-06-03T08:50:34.394" v="1840"/>
          <ac:spMkLst>
            <pc:docMk/>
            <pc:sldMk cId="2820870139" sldId="390"/>
            <ac:spMk id="4" creationId="{62DEB782-EAF5-4CA9-B120-96071C12392A}"/>
          </ac:spMkLst>
        </pc:spChg>
        <pc:picChg chg="mod">
          <ac:chgData name="Vesa Saarinen" userId="c31ec514-d307-4579-a9e6-e418f43445fd" providerId="ADAL" clId="{8BD4BE65-B9D6-494E-880D-B36B2E16B56C}" dt="2022-06-03T08:46:03.236" v="721" actId="1038"/>
          <ac:picMkLst>
            <pc:docMk/>
            <pc:sldMk cId="2820870139" sldId="390"/>
            <ac:picMk id="5" creationId="{589EBD9E-3BE7-4824-B6A4-2235881BE56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4.886" v="1841"/>
        <pc:sldMkLst>
          <pc:docMk/>
          <pc:sldMk cId="2757268552" sldId="391"/>
        </pc:sldMkLst>
        <pc:spChg chg="del">
          <ac:chgData name="Vesa Saarinen" userId="c31ec514-d307-4579-a9e6-e418f43445fd" providerId="ADAL" clId="{8BD4BE65-B9D6-494E-880D-B36B2E16B56C}" dt="2022-06-03T08:46:06.166" v="722" actId="478"/>
          <ac:spMkLst>
            <pc:docMk/>
            <pc:sldMk cId="2757268552" sldId="391"/>
            <ac:spMk id="2" creationId="{C19BE26B-23B0-48A7-9630-5598554FBB2F}"/>
          </ac:spMkLst>
        </pc:spChg>
        <pc:spChg chg="add mod">
          <ac:chgData name="Vesa Saarinen" userId="c31ec514-d307-4579-a9e6-e418f43445fd" providerId="ADAL" clId="{8BD4BE65-B9D6-494E-880D-B36B2E16B56C}" dt="2022-06-03T08:50:34.886" v="1841"/>
          <ac:spMkLst>
            <pc:docMk/>
            <pc:sldMk cId="2757268552" sldId="391"/>
            <ac:spMk id="4" creationId="{E77A0638-4AC5-40A6-8BA9-A97F54F11FD4}"/>
          </ac:spMkLst>
        </pc:spChg>
        <pc:picChg chg="mod">
          <ac:chgData name="Vesa Saarinen" userId="c31ec514-d307-4579-a9e6-e418f43445fd" providerId="ADAL" clId="{8BD4BE65-B9D6-494E-880D-B36B2E16B56C}" dt="2022-06-03T08:46:12.505" v="766" actId="1037"/>
          <ac:picMkLst>
            <pc:docMk/>
            <pc:sldMk cId="2757268552" sldId="391"/>
            <ac:picMk id="5" creationId="{C6898905-EEA0-4712-B50B-EDFA5885973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6.461" v="1844"/>
        <pc:sldMkLst>
          <pc:docMk/>
          <pc:sldMk cId="2478160119" sldId="392"/>
        </pc:sldMkLst>
        <pc:spChg chg="add mod">
          <ac:chgData name="Vesa Saarinen" userId="c31ec514-d307-4579-a9e6-e418f43445fd" providerId="ADAL" clId="{8BD4BE65-B9D6-494E-880D-B36B2E16B56C}" dt="2022-06-03T08:50:36.461" v="1844"/>
          <ac:spMkLst>
            <pc:docMk/>
            <pc:sldMk cId="2478160119" sldId="392"/>
            <ac:spMk id="5" creationId="{DE8F4D91-BD40-4DB4-86F2-2785E8605DC1}"/>
          </ac:spMkLst>
        </pc:spChg>
        <pc:spChg chg="del">
          <ac:chgData name="Vesa Saarinen" userId="c31ec514-d307-4579-a9e6-e418f43445fd" providerId="ADAL" clId="{8BD4BE65-B9D6-494E-880D-B36B2E16B56C}" dt="2022-06-03T08:46:32.320" v="859" actId="478"/>
          <ac:spMkLst>
            <pc:docMk/>
            <pc:sldMk cId="2478160119" sldId="392"/>
            <ac:spMk id="15" creationId="{EF86909D-6DF3-41DE-99D7-666BBD749C7F}"/>
          </ac:spMkLst>
        </pc:spChg>
        <pc:picChg chg="mod">
          <ac:chgData name="Vesa Saarinen" userId="c31ec514-d307-4579-a9e6-e418f43445fd" providerId="ADAL" clId="{8BD4BE65-B9D6-494E-880D-B36B2E16B56C}" dt="2022-06-03T08:46:36.828" v="895" actId="1037"/>
          <ac:picMkLst>
            <pc:docMk/>
            <pc:sldMk cId="2478160119" sldId="392"/>
            <ac:picMk id="4" creationId="{D0F661C7-1D1B-4333-AE99-3EF31BACB6DF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7.007" v="1845"/>
        <pc:sldMkLst>
          <pc:docMk/>
          <pc:sldMk cId="31408801" sldId="393"/>
        </pc:sldMkLst>
        <pc:spChg chg="add mod">
          <ac:chgData name="Vesa Saarinen" userId="c31ec514-d307-4579-a9e6-e418f43445fd" providerId="ADAL" clId="{8BD4BE65-B9D6-494E-880D-B36B2E16B56C}" dt="2022-06-03T08:50:37.007" v="1845"/>
          <ac:spMkLst>
            <pc:docMk/>
            <pc:sldMk cId="31408801" sldId="393"/>
            <ac:spMk id="5" creationId="{D2F6CF06-407C-4000-A1C9-9489D11C7C98}"/>
          </ac:spMkLst>
        </pc:spChg>
        <pc:spChg chg="del">
          <ac:chgData name="Vesa Saarinen" userId="c31ec514-d307-4579-a9e6-e418f43445fd" providerId="ADAL" clId="{8BD4BE65-B9D6-494E-880D-B36B2E16B56C}" dt="2022-06-03T08:46:41.114" v="896" actId="478"/>
          <ac:spMkLst>
            <pc:docMk/>
            <pc:sldMk cId="31408801" sldId="393"/>
            <ac:spMk id="15" creationId="{EF86909D-6DF3-41DE-99D7-666BBD749C7F}"/>
          </ac:spMkLst>
        </pc:spChg>
        <pc:picChg chg="mod">
          <ac:chgData name="Vesa Saarinen" userId="c31ec514-d307-4579-a9e6-e418f43445fd" providerId="ADAL" clId="{8BD4BE65-B9D6-494E-880D-B36B2E16B56C}" dt="2022-06-03T08:46:47.010" v="943" actId="1037"/>
          <ac:picMkLst>
            <pc:docMk/>
            <pc:sldMk cId="31408801" sldId="393"/>
            <ac:picMk id="4" creationId="{BECFF86C-40DB-400A-A1CE-7EE1D7572FE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8.206" v="1847"/>
        <pc:sldMkLst>
          <pc:docMk/>
          <pc:sldMk cId="685540742" sldId="394"/>
        </pc:sldMkLst>
        <pc:spChg chg="del">
          <ac:chgData name="Vesa Saarinen" userId="c31ec514-d307-4579-a9e6-e418f43445fd" providerId="ADAL" clId="{8BD4BE65-B9D6-494E-880D-B36B2E16B56C}" dt="2022-06-03T08:46:57.126" v="990" actId="478"/>
          <ac:spMkLst>
            <pc:docMk/>
            <pc:sldMk cId="685540742" sldId="394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38.206" v="1847"/>
          <ac:spMkLst>
            <pc:docMk/>
            <pc:sldMk cId="685540742" sldId="394"/>
            <ac:spMk id="4" creationId="{16ADD7CE-6E27-44EC-A53B-B855869B08B5}"/>
          </ac:spMkLst>
        </pc:spChg>
        <pc:picChg chg="mod">
          <ac:chgData name="Vesa Saarinen" userId="c31ec514-d307-4579-a9e6-e418f43445fd" providerId="ADAL" clId="{8BD4BE65-B9D6-494E-880D-B36B2E16B56C}" dt="2022-06-03T08:47:03.160" v="1034" actId="1037"/>
          <ac:picMkLst>
            <pc:docMk/>
            <pc:sldMk cId="685540742" sldId="394"/>
            <ac:picMk id="5" creationId="{089E4B96-0DEC-4B38-9F8C-CD808D49B0B1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8.841" v="1848"/>
        <pc:sldMkLst>
          <pc:docMk/>
          <pc:sldMk cId="2708893141" sldId="395"/>
        </pc:sldMkLst>
        <pc:spChg chg="del">
          <ac:chgData name="Vesa Saarinen" userId="c31ec514-d307-4579-a9e6-e418f43445fd" providerId="ADAL" clId="{8BD4BE65-B9D6-494E-880D-B36B2E16B56C}" dt="2022-06-03T08:47:06.708" v="1035" actId="478"/>
          <ac:spMkLst>
            <pc:docMk/>
            <pc:sldMk cId="2708893141" sldId="395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38.841" v="1848"/>
          <ac:spMkLst>
            <pc:docMk/>
            <pc:sldMk cId="2708893141" sldId="395"/>
            <ac:spMk id="4" creationId="{DCDCD889-C8D2-4496-804E-1660A43B0EC5}"/>
          </ac:spMkLst>
        </pc:spChg>
        <pc:picChg chg="mod">
          <ac:chgData name="Vesa Saarinen" userId="c31ec514-d307-4579-a9e6-e418f43445fd" providerId="ADAL" clId="{8BD4BE65-B9D6-494E-880D-B36B2E16B56C}" dt="2022-06-03T08:47:13.071" v="1081" actId="1037"/>
          <ac:picMkLst>
            <pc:docMk/>
            <pc:sldMk cId="2708893141" sldId="395"/>
            <ac:picMk id="5" creationId="{2416172E-140B-4D8D-8949-DDEAE806F445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9.398" v="1849"/>
        <pc:sldMkLst>
          <pc:docMk/>
          <pc:sldMk cId="1012804456" sldId="396"/>
        </pc:sldMkLst>
        <pc:spChg chg="del">
          <ac:chgData name="Vesa Saarinen" userId="c31ec514-d307-4579-a9e6-e418f43445fd" providerId="ADAL" clId="{8BD4BE65-B9D6-494E-880D-B36B2E16B56C}" dt="2022-06-03T08:47:15.617" v="1082" actId="478"/>
          <ac:spMkLst>
            <pc:docMk/>
            <pc:sldMk cId="1012804456" sldId="396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39.398" v="1849"/>
          <ac:spMkLst>
            <pc:docMk/>
            <pc:sldMk cId="1012804456" sldId="396"/>
            <ac:spMk id="4" creationId="{0F5C240A-0C85-42DD-88B2-044DCDEA62A4}"/>
          </ac:spMkLst>
        </pc:spChg>
        <pc:picChg chg="mod">
          <ac:chgData name="Vesa Saarinen" userId="c31ec514-d307-4579-a9e6-e418f43445fd" providerId="ADAL" clId="{8BD4BE65-B9D6-494E-880D-B36B2E16B56C}" dt="2022-06-03T08:47:22.525" v="1130" actId="1037"/>
          <ac:picMkLst>
            <pc:docMk/>
            <pc:sldMk cId="1012804456" sldId="396"/>
            <ac:picMk id="5" creationId="{A6EAA2BC-9563-444D-8FB2-140DDF38DD15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9.950" v="1850"/>
        <pc:sldMkLst>
          <pc:docMk/>
          <pc:sldMk cId="1927361822" sldId="397"/>
        </pc:sldMkLst>
        <pc:spChg chg="del">
          <ac:chgData name="Vesa Saarinen" userId="c31ec514-d307-4579-a9e6-e418f43445fd" providerId="ADAL" clId="{8BD4BE65-B9D6-494E-880D-B36B2E16B56C}" dt="2022-06-03T08:47:24.790" v="1131" actId="478"/>
          <ac:spMkLst>
            <pc:docMk/>
            <pc:sldMk cId="1927361822" sldId="397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39.950" v="1850"/>
          <ac:spMkLst>
            <pc:docMk/>
            <pc:sldMk cId="1927361822" sldId="397"/>
            <ac:spMk id="4" creationId="{5BEE6C72-0F05-480E-825E-BA154A363676}"/>
          </ac:spMkLst>
        </pc:spChg>
        <pc:picChg chg="mod">
          <ac:chgData name="Vesa Saarinen" userId="c31ec514-d307-4579-a9e6-e418f43445fd" providerId="ADAL" clId="{8BD4BE65-B9D6-494E-880D-B36B2E16B56C}" dt="2022-06-03T08:47:31.726" v="1178" actId="1037"/>
          <ac:picMkLst>
            <pc:docMk/>
            <pc:sldMk cId="1927361822" sldId="397"/>
            <ac:picMk id="5" creationId="{4C3B53A9-8223-4814-80F5-02FAD43C2408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0.542" v="1851"/>
        <pc:sldMkLst>
          <pc:docMk/>
          <pc:sldMk cId="709257705" sldId="398"/>
        </pc:sldMkLst>
        <pc:spChg chg="del">
          <ac:chgData name="Vesa Saarinen" userId="c31ec514-d307-4579-a9e6-e418f43445fd" providerId="ADAL" clId="{8BD4BE65-B9D6-494E-880D-B36B2E16B56C}" dt="2022-06-03T08:47:33.577" v="1179" actId="478"/>
          <ac:spMkLst>
            <pc:docMk/>
            <pc:sldMk cId="709257705" sldId="398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0.542" v="1851"/>
          <ac:spMkLst>
            <pc:docMk/>
            <pc:sldMk cId="709257705" sldId="398"/>
            <ac:spMk id="4" creationId="{FE4A73AE-C34E-4ECC-88F6-D9DB964DB8E6}"/>
          </ac:spMkLst>
        </pc:spChg>
        <pc:picChg chg="mod">
          <ac:chgData name="Vesa Saarinen" userId="c31ec514-d307-4579-a9e6-e418f43445fd" providerId="ADAL" clId="{8BD4BE65-B9D6-494E-880D-B36B2E16B56C}" dt="2022-06-03T08:47:41.100" v="1229" actId="1037"/>
          <ac:picMkLst>
            <pc:docMk/>
            <pc:sldMk cId="709257705" sldId="398"/>
            <ac:picMk id="5" creationId="{9989D9B3-CC75-4E3A-9195-EFEE1F80F31C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1.119" v="1852"/>
        <pc:sldMkLst>
          <pc:docMk/>
          <pc:sldMk cId="48380142" sldId="399"/>
        </pc:sldMkLst>
        <pc:spChg chg="del">
          <ac:chgData name="Vesa Saarinen" userId="c31ec514-d307-4579-a9e6-e418f43445fd" providerId="ADAL" clId="{8BD4BE65-B9D6-494E-880D-B36B2E16B56C}" dt="2022-06-03T08:47:43.679" v="1230" actId="478"/>
          <ac:spMkLst>
            <pc:docMk/>
            <pc:sldMk cId="48380142" sldId="399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1.119" v="1852"/>
          <ac:spMkLst>
            <pc:docMk/>
            <pc:sldMk cId="48380142" sldId="399"/>
            <ac:spMk id="4" creationId="{ED7FB245-5C0B-47F2-879C-70BD2CC78D8F}"/>
          </ac:spMkLst>
        </pc:spChg>
        <pc:picChg chg="mod">
          <ac:chgData name="Vesa Saarinen" userId="c31ec514-d307-4579-a9e6-e418f43445fd" providerId="ADAL" clId="{8BD4BE65-B9D6-494E-880D-B36B2E16B56C}" dt="2022-06-03T08:47:49.733" v="1271" actId="1037"/>
          <ac:picMkLst>
            <pc:docMk/>
            <pc:sldMk cId="48380142" sldId="399"/>
            <ac:picMk id="5" creationId="{620FE7B2-9D17-439B-AFDC-B85EC24AB1B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3.376" v="1856"/>
        <pc:sldMkLst>
          <pc:docMk/>
          <pc:sldMk cId="2010131551" sldId="400"/>
        </pc:sldMkLst>
        <pc:spChg chg="del">
          <ac:chgData name="Vesa Saarinen" userId="c31ec514-d307-4579-a9e6-e418f43445fd" providerId="ADAL" clId="{8BD4BE65-B9D6-494E-880D-B36B2E16B56C}" dt="2022-06-03T08:48:20.325" v="1422" actId="478"/>
          <ac:spMkLst>
            <pc:docMk/>
            <pc:sldMk cId="2010131551" sldId="400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3.376" v="1856"/>
          <ac:spMkLst>
            <pc:docMk/>
            <pc:sldMk cId="2010131551" sldId="400"/>
            <ac:spMk id="4" creationId="{F6859EE9-2ED7-40FD-AD1D-860AACCB5030}"/>
          </ac:spMkLst>
        </pc:spChg>
        <pc:picChg chg="mod">
          <ac:chgData name="Vesa Saarinen" userId="c31ec514-d307-4579-a9e6-e418f43445fd" providerId="ADAL" clId="{8BD4BE65-B9D6-494E-880D-B36B2E16B56C}" dt="2022-06-03T08:48:26.641" v="1466" actId="1037"/>
          <ac:picMkLst>
            <pc:docMk/>
            <pc:sldMk cId="2010131551" sldId="400"/>
            <ac:picMk id="5" creationId="{5866EC64-8F15-41E8-BAA2-E5139F9F1B0A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4.088" v="1857"/>
        <pc:sldMkLst>
          <pc:docMk/>
          <pc:sldMk cId="902528952" sldId="401"/>
        </pc:sldMkLst>
        <pc:spChg chg="del">
          <ac:chgData name="Vesa Saarinen" userId="c31ec514-d307-4579-a9e6-e418f43445fd" providerId="ADAL" clId="{8BD4BE65-B9D6-494E-880D-B36B2E16B56C}" dt="2022-06-03T08:48:28.188" v="1467" actId="478"/>
          <ac:spMkLst>
            <pc:docMk/>
            <pc:sldMk cId="902528952" sldId="401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4.088" v="1857"/>
          <ac:spMkLst>
            <pc:docMk/>
            <pc:sldMk cId="902528952" sldId="401"/>
            <ac:spMk id="4" creationId="{232AB15E-E553-4565-BA18-12924FD6B76B}"/>
          </ac:spMkLst>
        </pc:spChg>
        <pc:picChg chg="mod">
          <ac:chgData name="Vesa Saarinen" userId="c31ec514-d307-4579-a9e6-e418f43445fd" providerId="ADAL" clId="{8BD4BE65-B9D6-494E-880D-B36B2E16B56C}" dt="2022-06-03T08:48:34.237" v="1508" actId="1037"/>
          <ac:picMkLst>
            <pc:docMk/>
            <pc:sldMk cId="902528952" sldId="401"/>
            <ac:picMk id="5" creationId="{65C13C36-E9AC-49E7-844D-CA1FD0215226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4.748" v="1858"/>
        <pc:sldMkLst>
          <pc:docMk/>
          <pc:sldMk cId="856521791" sldId="402"/>
        </pc:sldMkLst>
        <pc:spChg chg="del">
          <ac:chgData name="Vesa Saarinen" userId="c31ec514-d307-4579-a9e6-e418f43445fd" providerId="ADAL" clId="{8BD4BE65-B9D6-494E-880D-B36B2E16B56C}" dt="2022-06-03T08:48:35.942" v="1509" actId="478"/>
          <ac:spMkLst>
            <pc:docMk/>
            <pc:sldMk cId="856521791" sldId="402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4.748" v="1858"/>
          <ac:spMkLst>
            <pc:docMk/>
            <pc:sldMk cId="856521791" sldId="402"/>
            <ac:spMk id="4" creationId="{527D3578-D2B4-465A-A1C0-FBF36813489D}"/>
          </ac:spMkLst>
        </pc:spChg>
        <pc:picChg chg="mod">
          <ac:chgData name="Vesa Saarinen" userId="c31ec514-d307-4579-a9e6-e418f43445fd" providerId="ADAL" clId="{8BD4BE65-B9D6-494E-880D-B36B2E16B56C}" dt="2022-06-03T08:48:41.882" v="1550" actId="1037"/>
          <ac:picMkLst>
            <pc:docMk/>
            <pc:sldMk cId="856521791" sldId="402"/>
            <ac:picMk id="5" creationId="{F7399363-052B-4239-BD35-EE4EBC0F5E9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5.575" v="1859"/>
        <pc:sldMkLst>
          <pc:docMk/>
          <pc:sldMk cId="15214210" sldId="403"/>
        </pc:sldMkLst>
        <pc:spChg chg="del">
          <ac:chgData name="Vesa Saarinen" userId="c31ec514-d307-4579-a9e6-e418f43445fd" providerId="ADAL" clId="{8BD4BE65-B9D6-494E-880D-B36B2E16B56C}" dt="2022-06-03T08:48:43.810" v="1551" actId="478"/>
          <ac:spMkLst>
            <pc:docMk/>
            <pc:sldMk cId="15214210" sldId="403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5.575" v="1859"/>
          <ac:spMkLst>
            <pc:docMk/>
            <pc:sldMk cId="15214210" sldId="403"/>
            <ac:spMk id="4" creationId="{7998C5D6-5B00-4460-A196-BB1017650A29}"/>
          </ac:spMkLst>
        </pc:spChg>
        <pc:picChg chg="mod">
          <ac:chgData name="Vesa Saarinen" userId="c31ec514-d307-4579-a9e6-e418f43445fd" providerId="ADAL" clId="{8BD4BE65-B9D6-494E-880D-B36B2E16B56C}" dt="2022-06-03T08:48:49.526" v="1594" actId="1037"/>
          <ac:picMkLst>
            <pc:docMk/>
            <pc:sldMk cId="15214210" sldId="403"/>
            <ac:picMk id="5" creationId="{96FD38D4-B121-4A7A-A9D8-13960E5D6D1F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6.279" v="1860"/>
        <pc:sldMkLst>
          <pc:docMk/>
          <pc:sldMk cId="4045111238" sldId="404"/>
        </pc:sldMkLst>
        <pc:spChg chg="del">
          <ac:chgData name="Vesa Saarinen" userId="c31ec514-d307-4579-a9e6-e418f43445fd" providerId="ADAL" clId="{8BD4BE65-B9D6-494E-880D-B36B2E16B56C}" dt="2022-06-03T08:48:52.055" v="1595" actId="478"/>
          <ac:spMkLst>
            <pc:docMk/>
            <pc:sldMk cId="4045111238" sldId="404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6.279" v="1860"/>
          <ac:spMkLst>
            <pc:docMk/>
            <pc:sldMk cId="4045111238" sldId="404"/>
            <ac:spMk id="4" creationId="{F178B3C9-8485-4A05-A24F-A5ACA21B5F67}"/>
          </ac:spMkLst>
        </pc:spChg>
        <pc:picChg chg="mod">
          <ac:chgData name="Vesa Saarinen" userId="c31ec514-d307-4579-a9e6-e418f43445fd" providerId="ADAL" clId="{8BD4BE65-B9D6-494E-880D-B36B2E16B56C}" dt="2022-06-03T08:48:58.612" v="1640" actId="1037"/>
          <ac:picMkLst>
            <pc:docMk/>
            <pc:sldMk cId="4045111238" sldId="404"/>
            <ac:picMk id="5" creationId="{2202353B-4DC5-4B79-B175-11E6F8F2BF21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7.053" v="1861"/>
        <pc:sldMkLst>
          <pc:docMk/>
          <pc:sldMk cId="2501186145" sldId="405"/>
        </pc:sldMkLst>
        <pc:spChg chg="del">
          <ac:chgData name="Vesa Saarinen" userId="c31ec514-d307-4579-a9e6-e418f43445fd" providerId="ADAL" clId="{8BD4BE65-B9D6-494E-880D-B36B2E16B56C}" dt="2022-06-03T08:49:00.678" v="1641" actId="478"/>
          <ac:spMkLst>
            <pc:docMk/>
            <pc:sldMk cId="2501186145" sldId="405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7.053" v="1861"/>
          <ac:spMkLst>
            <pc:docMk/>
            <pc:sldMk cId="2501186145" sldId="405"/>
            <ac:spMk id="4" creationId="{8B0E8FFE-77B5-4743-B793-7217611420AE}"/>
          </ac:spMkLst>
        </pc:spChg>
        <pc:picChg chg="mod">
          <ac:chgData name="Vesa Saarinen" userId="c31ec514-d307-4579-a9e6-e418f43445fd" providerId="ADAL" clId="{8BD4BE65-B9D6-494E-880D-B36B2E16B56C}" dt="2022-06-03T08:49:05.922" v="1680" actId="1037"/>
          <ac:picMkLst>
            <pc:docMk/>
            <pc:sldMk cId="2501186145" sldId="405"/>
            <ac:picMk id="5" creationId="{8C01F408-876C-4FA6-8791-3DC10F00C812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8.801" v="1863"/>
        <pc:sldMkLst>
          <pc:docMk/>
          <pc:sldMk cId="302949056" sldId="406"/>
        </pc:sldMkLst>
        <pc:spChg chg="del">
          <ac:chgData name="Vesa Saarinen" userId="c31ec514-d307-4579-a9e6-e418f43445fd" providerId="ADAL" clId="{8BD4BE65-B9D6-494E-880D-B36B2E16B56C}" dt="2022-06-03T08:49:19.491" v="1735" actId="478"/>
          <ac:spMkLst>
            <pc:docMk/>
            <pc:sldMk cId="302949056" sldId="406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8.801" v="1863"/>
          <ac:spMkLst>
            <pc:docMk/>
            <pc:sldMk cId="302949056" sldId="406"/>
            <ac:spMk id="4" creationId="{3FD989ED-041A-4C0B-BD16-330EA5EECAAF}"/>
          </ac:spMkLst>
        </pc:spChg>
        <pc:picChg chg="mod">
          <ac:chgData name="Vesa Saarinen" userId="c31ec514-d307-4579-a9e6-e418f43445fd" providerId="ADAL" clId="{8BD4BE65-B9D6-494E-880D-B36B2E16B56C}" dt="2022-06-03T08:49:25.372" v="1778" actId="1037"/>
          <ac:picMkLst>
            <pc:docMk/>
            <pc:sldMk cId="302949056" sldId="406"/>
            <ac:picMk id="5" creationId="{03D13AFC-35B1-42AD-A9BC-6D789619E98D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9.962" v="1864"/>
        <pc:sldMkLst>
          <pc:docMk/>
          <pc:sldMk cId="2636709412" sldId="407"/>
        </pc:sldMkLst>
        <pc:spChg chg="del">
          <ac:chgData name="Vesa Saarinen" userId="c31ec514-d307-4579-a9e6-e418f43445fd" providerId="ADAL" clId="{8BD4BE65-B9D6-494E-880D-B36B2E16B56C}" dt="2022-06-03T08:49:27.639" v="1779" actId="478"/>
          <ac:spMkLst>
            <pc:docMk/>
            <pc:sldMk cId="2636709412" sldId="407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9.962" v="1864"/>
          <ac:spMkLst>
            <pc:docMk/>
            <pc:sldMk cId="2636709412" sldId="407"/>
            <ac:spMk id="4" creationId="{73CD4D68-4EB7-4AC6-B22C-6A5E6A93E3BC}"/>
          </ac:spMkLst>
        </pc:spChg>
        <pc:picChg chg="mod">
          <ac:chgData name="Vesa Saarinen" userId="c31ec514-d307-4579-a9e6-e418f43445fd" providerId="ADAL" clId="{8BD4BE65-B9D6-494E-880D-B36B2E16B56C}" dt="2022-06-03T08:49:33.634" v="1824" actId="1037"/>
          <ac:picMkLst>
            <pc:docMk/>
            <pc:sldMk cId="2636709412" sldId="407"/>
            <ac:picMk id="6" creationId="{3B2057FF-6DAA-4967-8068-83320D580413}"/>
          </ac:picMkLst>
        </pc:picChg>
      </pc:sldChg>
      <pc:sldChg chg="delSp modSp del mod">
        <pc:chgData name="Vesa Saarinen" userId="c31ec514-d307-4579-a9e6-e418f43445fd" providerId="ADAL" clId="{8BD4BE65-B9D6-494E-880D-B36B2E16B56C}" dt="2022-06-03T08:50:06.098" v="1825" actId="2696"/>
        <pc:sldMkLst>
          <pc:docMk/>
          <pc:sldMk cId="90084719" sldId="408"/>
        </pc:sldMkLst>
        <pc:spChg chg="del">
          <ac:chgData name="Vesa Saarinen" userId="c31ec514-d307-4579-a9e6-e418f43445fd" providerId="ADAL" clId="{8BD4BE65-B9D6-494E-880D-B36B2E16B56C}" dt="2022-06-03T08:43:30.637" v="0" actId="478"/>
          <ac:spMkLst>
            <pc:docMk/>
            <pc:sldMk cId="90084719" sldId="408"/>
            <ac:spMk id="2" creationId="{C82ECABE-8F30-4469-908B-57A1A821AF87}"/>
          </ac:spMkLst>
        </pc:spChg>
        <pc:picChg chg="mod">
          <ac:chgData name="Vesa Saarinen" userId="c31ec514-d307-4579-a9e6-e418f43445fd" providerId="ADAL" clId="{8BD4BE65-B9D6-494E-880D-B36B2E16B56C}" dt="2022-06-03T08:43:37.958" v="47" actId="1037"/>
          <ac:picMkLst>
            <pc:docMk/>
            <pc:sldMk cId="90084719" sldId="408"/>
            <ac:picMk id="5" creationId="{FBDEED19-F6B7-4867-B7E8-F8B027D05386}"/>
          </ac:picMkLst>
        </pc:picChg>
      </pc:sldChg>
      <pc:sldChg chg="addSp modSp">
        <pc:chgData name="Vesa Saarinen" userId="c31ec514-d307-4579-a9e6-e418f43445fd" providerId="ADAL" clId="{8BD4BE65-B9D6-494E-880D-B36B2E16B56C}" dt="2022-06-03T08:50:31.352" v="1834"/>
        <pc:sldMkLst>
          <pc:docMk/>
          <pc:sldMk cId="2668892529" sldId="408"/>
        </pc:sldMkLst>
        <pc:spChg chg="add mod">
          <ac:chgData name="Vesa Saarinen" userId="c31ec514-d307-4579-a9e6-e418f43445fd" providerId="ADAL" clId="{8BD4BE65-B9D6-494E-880D-B36B2E16B56C}" dt="2022-06-03T08:50:31.352" v="1834"/>
          <ac:spMkLst>
            <pc:docMk/>
            <pc:sldMk cId="2668892529" sldId="408"/>
            <ac:spMk id="3" creationId="{8FFD3BA7-0656-4DC9-935A-D33A8A4B0BA1}"/>
          </ac:spMkLst>
        </pc:spChg>
      </pc:sldChg>
      <pc:sldChg chg="addSp delSp modSp mod">
        <pc:chgData name="Vesa Saarinen" userId="c31ec514-d307-4579-a9e6-e418f43445fd" providerId="ADAL" clId="{8BD4BE65-B9D6-494E-880D-B36B2E16B56C}" dt="2022-06-03T08:50:28.452" v="1828"/>
        <pc:sldMkLst>
          <pc:docMk/>
          <pc:sldMk cId="2941011792" sldId="409"/>
        </pc:sldMkLst>
        <pc:spChg chg="del">
          <ac:chgData name="Vesa Saarinen" userId="c31ec514-d307-4579-a9e6-e418f43445fd" providerId="ADAL" clId="{8BD4BE65-B9D6-494E-880D-B36B2E16B56C}" dt="2022-06-03T08:44:40.268" v="345" actId="478"/>
          <ac:spMkLst>
            <pc:docMk/>
            <pc:sldMk cId="2941011792" sldId="409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28.452" v="1828"/>
          <ac:spMkLst>
            <pc:docMk/>
            <pc:sldMk cId="2941011792" sldId="409"/>
            <ac:spMk id="4" creationId="{F1A3D8F6-9541-4E50-8592-0E9CB186E042}"/>
          </ac:spMkLst>
        </pc:spChg>
        <pc:picChg chg="mod">
          <ac:chgData name="Vesa Saarinen" userId="c31ec514-d307-4579-a9e6-e418f43445fd" providerId="ADAL" clId="{8BD4BE65-B9D6-494E-880D-B36B2E16B56C}" dt="2022-06-03T08:44:46.793" v="388" actId="1037"/>
          <ac:picMkLst>
            <pc:docMk/>
            <pc:sldMk cId="2941011792" sldId="409"/>
            <ac:picMk id="5" creationId="{8F9FE522-1BDB-4778-ABBA-E046F6995495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0.301" v="1832"/>
        <pc:sldMkLst>
          <pc:docMk/>
          <pc:sldMk cId="450700252" sldId="410"/>
        </pc:sldMkLst>
        <pc:spChg chg="add mod">
          <ac:chgData name="Vesa Saarinen" userId="c31ec514-d307-4579-a9e6-e418f43445fd" providerId="ADAL" clId="{8BD4BE65-B9D6-494E-880D-B36B2E16B56C}" dt="2022-06-03T08:50:30.301" v="1832"/>
          <ac:spMkLst>
            <pc:docMk/>
            <pc:sldMk cId="450700252" sldId="410"/>
            <ac:spMk id="5" creationId="{507D3D97-3048-46DF-951B-2773A025195D}"/>
          </ac:spMkLst>
        </pc:spChg>
        <pc:spChg chg="del">
          <ac:chgData name="Vesa Saarinen" userId="c31ec514-d307-4579-a9e6-e418f43445fd" providerId="ADAL" clId="{8BD4BE65-B9D6-494E-880D-B36B2E16B56C}" dt="2022-06-03T08:45:16.884" v="530" actId="478"/>
          <ac:spMkLst>
            <pc:docMk/>
            <pc:sldMk cId="450700252" sldId="410"/>
            <ac:spMk id="9" creationId="{7C61B259-8611-45D1-89E8-E4C0B53775BA}"/>
          </ac:spMkLst>
        </pc:spChg>
        <pc:picChg chg="mod">
          <ac:chgData name="Vesa Saarinen" userId="c31ec514-d307-4579-a9e6-e418f43445fd" providerId="ADAL" clId="{8BD4BE65-B9D6-494E-880D-B36B2E16B56C}" dt="2022-06-03T08:45:22.506" v="573" actId="1037"/>
          <ac:picMkLst>
            <pc:docMk/>
            <pc:sldMk cId="450700252" sldId="410"/>
            <ac:picMk id="4" creationId="{8FD9B0EB-B008-4E1D-A978-10B1D8C3B0B7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30.835" v="1833"/>
        <pc:sldMkLst>
          <pc:docMk/>
          <pc:sldMk cId="2197971799" sldId="411"/>
        </pc:sldMkLst>
        <pc:spChg chg="add mod">
          <ac:chgData name="Vesa Saarinen" userId="c31ec514-d307-4579-a9e6-e418f43445fd" providerId="ADAL" clId="{8BD4BE65-B9D6-494E-880D-B36B2E16B56C}" dt="2022-06-03T08:50:30.835" v="1833"/>
          <ac:spMkLst>
            <pc:docMk/>
            <pc:sldMk cId="2197971799" sldId="411"/>
            <ac:spMk id="5" creationId="{F5C90D75-D09F-4FB4-A54C-EFD87BE6FFF9}"/>
          </ac:spMkLst>
        </pc:spChg>
        <pc:spChg chg="del">
          <ac:chgData name="Vesa Saarinen" userId="c31ec514-d307-4579-a9e6-e418f43445fd" providerId="ADAL" clId="{8BD4BE65-B9D6-494E-880D-B36B2E16B56C}" dt="2022-06-03T08:45:24.696" v="574" actId="478"/>
          <ac:spMkLst>
            <pc:docMk/>
            <pc:sldMk cId="2197971799" sldId="411"/>
            <ac:spMk id="9" creationId="{7C61B259-8611-45D1-89E8-E4C0B53775BA}"/>
          </ac:spMkLst>
        </pc:spChg>
        <pc:picChg chg="mod">
          <ac:chgData name="Vesa Saarinen" userId="c31ec514-d307-4579-a9e6-e418f43445fd" providerId="ADAL" clId="{8BD4BE65-B9D6-494E-880D-B36B2E16B56C}" dt="2022-06-03T08:45:31.998" v="624" actId="1037"/>
          <ac:picMkLst>
            <pc:docMk/>
            <pc:sldMk cId="2197971799" sldId="411"/>
            <ac:picMk id="4" creationId="{13A79D74-B4C0-445C-92E3-35224C22DBCD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7.988" v="1862"/>
        <pc:sldMkLst>
          <pc:docMk/>
          <pc:sldMk cId="611116475" sldId="412"/>
        </pc:sldMkLst>
        <pc:spChg chg="del">
          <ac:chgData name="Vesa Saarinen" userId="c31ec514-d307-4579-a9e6-e418f43445fd" providerId="ADAL" clId="{8BD4BE65-B9D6-494E-880D-B36B2E16B56C}" dt="2022-06-03T08:49:08.072" v="1681" actId="478"/>
          <ac:spMkLst>
            <pc:docMk/>
            <pc:sldMk cId="611116475" sldId="412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7.988" v="1862"/>
          <ac:spMkLst>
            <pc:docMk/>
            <pc:sldMk cId="611116475" sldId="412"/>
            <ac:spMk id="4" creationId="{71DBA6E7-A21F-4094-97AE-2F8BF46C6B26}"/>
          </ac:spMkLst>
        </pc:spChg>
        <pc:picChg chg="mod">
          <ac:chgData name="Vesa Saarinen" userId="c31ec514-d307-4579-a9e6-e418f43445fd" providerId="ADAL" clId="{8BD4BE65-B9D6-494E-880D-B36B2E16B56C}" dt="2022-06-03T08:49:16.036" v="1734" actId="1038"/>
          <ac:picMkLst>
            <pc:docMk/>
            <pc:sldMk cId="611116475" sldId="412"/>
            <ac:picMk id="5" creationId="{1865BB97-7D29-49F0-B763-C7BAFFDAAE50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1.676" v="1853"/>
        <pc:sldMkLst>
          <pc:docMk/>
          <pc:sldMk cId="756767865" sldId="413"/>
        </pc:sldMkLst>
        <pc:spChg chg="del">
          <ac:chgData name="Vesa Saarinen" userId="c31ec514-d307-4579-a9e6-e418f43445fd" providerId="ADAL" clId="{8BD4BE65-B9D6-494E-880D-B36B2E16B56C}" dt="2022-06-03T08:47:51.425" v="1272" actId="478"/>
          <ac:spMkLst>
            <pc:docMk/>
            <pc:sldMk cId="756767865" sldId="413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1.676" v="1853"/>
          <ac:spMkLst>
            <pc:docMk/>
            <pc:sldMk cId="756767865" sldId="413"/>
            <ac:spMk id="4" creationId="{AD3CB94B-1097-41C1-B522-D83E92DF212C}"/>
          </ac:spMkLst>
        </pc:spChg>
        <pc:picChg chg="mod">
          <ac:chgData name="Vesa Saarinen" userId="c31ec514-d307-4579-a9e6-e418f43445fd" providerId="ADAL" clId="{8BD4BE65-B9D6-494E-880D-B36B2E16B56C}" dt="2022-06-03T08:48:00.170" v="1329" actId="1037"/>
          <ac:picMkLst>
            <pc:docMk/>
            <pc:sldMk cId="756767865" sldId="413"/>
            <ac:picMk id="5" creationId="{D4AD417E-48B1-41A9-B8CB-EE9002CB9B9B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2.191" v="1854"/>
        <pc:sldMkLst>
          <pc:docMk/>
          <pc:sldMk cId="2480237561" sldId="414"/>
        </pc:sldMkLst>
        <pc:spChg chg="del">
          <ac:chgData name="Vesa Saarinen" userId="c31ec514-d307-4579-a9e6-e418f43445fd" providerId="ADAL" clId="{8BD4BE65-B9D6-494E-880D-B36B2E16B56C}" dt="2022-06-03T08:48:02.457" v="1330" actId="478"/>
          <ac:spMkLst>
            <pc:docMk/>
            <pc:sldMk cId="2480237561" sldId="414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2.191" v="1854"/>
          <ac:spMkLst>
            <pc:docMk/>
            <pc:sldMk cId="2480237561" sldId="414"/>
            <ac:spMk id="4" creationId="{EBFA5390-8DCF-4C6A-97E0-9D862DA95CCE}"/>
          </ac:spMkLst>
        </pc:spChg>
        <pc:picChg chg="mod">
          <ac:chgData name="Vesa Saarinen" userId="c31ec514-d307-4579-a9e6-e418f43445fd" providerId="ADAL" clId="{8BD4BE65-B9D6-494E-880D-B36B2E16B56C}" dt="2022-06-03T08:48:09.005" v="1374" actId="1037"/>
          <ac:picMkLst>
            <pc:docMk/>
            <pc:sldMk cId="2480237561" sldId="414"/>
            <ac:picMk id="5" creationId="{088B70E2-D7BC-41CC-80CB-0E4E1FFBBDD0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42.680" v="1855"/>
        <pc:sldMkLst>
          <pc:docMk/>
          <pc:sldMk cId="2454802580" sldId="415"/>
        </pc:sldMkLst>
        <pc:spChg chg="del">
          <ac:chgData name="Vesa Saarinen" userId="c31ec514-d307-4579-a9e6-e418f43445fd" providerId="ADAL" clId="{8BD4BE65-B9D6-494E-880D-B36B2E16B56C}" dt="2022-06-03T08:48:11.300" v="1375" actId="478"/>
          <ac:spMkLst>
            <pc:docMk/>
            <pc:sldMk cId="2454802580" sldId="415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42.680" v="1855"/>
          <ac:spMkLst>
            <pc:docMk/>
            <pc:sldMk cId="2454802580" sldId="415"/>
            <ac:spMk id="4" creationId="{18CA7385-1E40-467C-A17E-A40F1202E1C8}"/>
          </ac:spMkLst>
        </pc:spChg>
        <pc:picChg chg="mod">
          <ac:chgData name="Vesa Saarinen" userId="c31ec514-d307-4579-a9e6-e418f43445fd" providerId="ADAL" clId="{8BD4BE65-B9D6-494E-880D-B36B2E16B56C}" dt="2022-06-03T08:48:18.036" v="1421" actId="1037"/>
          <ac:picMkLst>
            <pc:docMk/>
            <pc:sldMk cId="2454802580" sldId="415"/>
            <ac:picMk id="5" creationId="{0E4B38F7-F1F0-4B39-ABA6-F086B8E4C16A}"/>
          </ac:picMkLst>
        </pc:picChg>
      </pc:sldChg>
      <pc:sldChg chg="addSp delSp modSp mod">
        <pc:chgData name="Vesa Saarinen" userId="c31ec514-d307-4579-a9e6-e418f43445fd" providerId="ADAL" clId="{8BD4BE65-B9D6-494E-880D-B36B2E16B56C}" dt="2022-06-03T08:50:26.452" v="1826"/>
        <pc:sldMkLst>
          <pc:docMk/>
          <pc:sldMk cId="2819607338" sldId="416"/>
        </pc:sldMkLst>
        <pc:spChg chg="del">
          <ac:chgData name="Vesa Saarinen" userId="c31ec514-d307-4579-a9e6-e418f43445fd" providerId="ADAL" clId="{8BD4BE65-B9D6-494E-880D-B36B2E16B56C}" dt="2022-06-03T08:44:19.903" v="239" actId="478"/>
          <ac:spMkLst>
            <pc:docMk/>
            <pc:sldMk cId="2819607338" sldId="416"/>
            <ac:spMk id="2" creationId="{C82ECABE-8F30-4469-908B-57A1A821AF87}"/>
          </ac:spMkLst>
        </pc:spChg>
        <pc:spChg chg="add mod">
          <ac:chgData name="Vesa Saarinen" userId="c31ec514-d307-4579-a9e6-e418f43445fd" providerId="ADAL" clId="{8BD4BE65-B9D6-494E-880D-B36B2E16B56C}" dt="2022-06-03T08:50:26.452" v="1826"/>
          <ac:spMkLst>
            <pc:docMk/>
            <pc:sldMk cId="2819607338" sldId="416"/>
            <ac:spMk id="4" creationId="{E520406C-C900-4F26-89A4-676E0EF41133}"/>
          </ac:spMkLst>
        </pc:spChg>
        <pc:picChg chg="mod">
          <ac:chgData name="Vesa Saarinen" userId="c31ec514-d307-4579-a9e6-e418f43445fd" providerId="ADAL" clId="{8BD4BE65-B9D6-494E-880D-B36B2E16B56C}" dt="2022-06-03T08:44:28.138" v="290" actId="1037"/>
          <ac:picMkLst>
            <pc:docMk/>
            <pc:sldMk cId="2819607338" sldId="416"/>
            <ac:picMk id="5" creationId="{5B1B7280-0B3F-4B09-9796-72A776C90F18}"/>
          </ac:picMkLst>
        </pc:picChg>
      </pc:sldChg>
      <pc:sldChg chg="addSp modSp">
        <pc:chgData name="Vesa Saarinen" userId="c31ec514-d307-4579-a9e6-e418f43445fd" providerId="ADAL" clId="{8BD4BE65-B9D6-494E-880D-B36B2E16B56C}" dt="2022-06-03T08:50:31.849" v="1835"/>
        <pc:sldMkLst>
          <pc:docMk/>
          <pc:sldMk cId="2172001449" sldId="417"/>
        </pc:sldMkLst>
        <pc:spChg chg="add mod">
          <ac:chgData name="Vesa Saarinen" userId="c31ec514-d307-4579-a9e6-e418f43445fd" providerId="ADAL" clId="{8BD4BE65-B9D6-494E-880D-B36B2E16B56C}" dt="2022-06-03T08:50:31.849" v="1835"/>
          <ac:spMkLst>
            <pc:docMk/>
            <pc:sldMk cId="2172001449" sldId="417"/>
            <ac:spMk id="3" creationId="{3DB2EC4B-8DBA-498E-A347-73201E0F2B0D}"/>
          </ac:spMkLst>
        </pc:spChg>
      </pc:sldChg>
      <pc:sldChg chg="delSp modSp del mod">
        <pc:chgData name="Vesa Saarinen" userId="c31ec514-d307-4579-a9e6-e418f43445fd" providerId="ADAL" clId="{8BD4BE65-B9D6-494E-880D-B36B2E16B56C}" dt="2022-06-03T08:50:06.098" v="1825" actId="2696"/>
        <pc:sldMkLst>
          <pc:docMk/>
          <pc:sldMk cId="4254205764" sldId="417"/>
        </pc:sldMkLst>
        <pc:spChg chg="del">
          <ac:chgData name="Vesa Saarinen" userId="c31ec514-d307-4579-a9e6-e418f43445fd" providerId="ADAL" clId="{8BD4BE65-B9D6-494E-880D-B36B2E16B56C}" dt="2022-06-03T08:43:42.880" v="48" actId="478"/>
          <ac:spMkLst>
            <pc:docMk/>
            <pc:sldMk cId="4254205764" sldId="417"/>
            <ac:spMk id="2" creationId="{C82ECABE-8F30-4469-908B-57A1A821AF87}"/>
          </ac:spMkLst>
        </pc:spChg>
        <pc:picChg chg="mod">
          <ac:chgData name="Vesa Saarinen" userId="c31ec514-d307-4579-a9e6-e418f43445fd" providerId="ADAL" clId="{8BD4BE65-B9D6-494E-880D-B36B2E16B56C}" dt="2022-06-03T08:43:50.158" v="97" actId="1037"/>
          <ac:picMkLst>
            <pc:docMk/>
            <pc:sldMk cId="4254205764" sldId="417"/>
            <ac:picMk id="5" creationId="{5DF53CD9-2E53-4529-A01A-06C02F9734A2}"/>
          </ac:picMkLst>
        </pc:picChg>
      </pc:sldChg>
      <pc:sldChg chg="delSp modSp del mod">
        <pc:chgData name="Vesa Saarinen" userId="c31ec514-d307-4579-a9e6-e418f43445fd" providerId="ADAL" clId="{8BD4BE65-B9D6-494E-880D-B36B2E16B56C}" dt="2022-06-03T08:50:06.098" v="1825" actId="2696"/>
        <pc:sldMkLst>
          <pc:docMk/>
          <pc:sldMk cId="1132927145" sldId="418"/>
        </pc:sldMkLst>
        <pc:spChg chg="del">
          <ac:chgData name="Vesa Saarinen" userId="c31ec514-d307-4579-a9e6-e418f43445fd" providerId="ADAL" clId="{8BD4BE65-B9D6-494E-880D-B36B2E16B56C}" dt="2022-06-03T08:43:52.090" v="98" actId="478"/>
          <ac:spMkLst>
            <pc:docMk/>
            <pc:sldMk cId="1132927145" sldId="418"/>
            <ac:spMk id="2" creationId="{C82ECABE-8F30-4469-908B-57A1A821AF87}"/>
          </ac:spMkLst>
        </pc:spChg>
        <pc:picChg chg="mod">
          <ac:chgData name="Vesa Saarinen" userId="c31ec514-d307-4579-a9e6-e418f43445fd" providerId="ADAL" clId="{8BD4BE65-B9D6-494E-880D-B36B2E16B56C}" dt="2022-06-03T08:43:58.087" v="142" actId="1037"/>
          <ac:picMkLst>
            <pc:docMk/>
            <pc:sldMk cId="1132927145" sldId="418"/>
            <ac:picMk id="5" creationId="{E7D48197-1359-4CA7-876F-EB0A004AF544}"/>
          </ac:picMkLst>
        </pc:picChg>
      </pc:sldChg>
      <pc:sldChg chg="addSp modSp">
        <pc:chgData name="Vesa Saarinen" userId="c31ec514-d307-4579-a9e6-e418f43445fd" providerId="ADAL" clId="{8BD4BE65-B9D6-494E-880D-B36B2E16B56C}" dt="2022-06-03T08:50:32.332" v="1836"/>
        <pc:sldMkLst>
          <pc:docMk/>
          <pc:sldMk cId="3537877354" sldId="418"/>
        </pc:sldMkLst>
        <pc:spChg chg="add mod">
          <ac:chgData name="Vesa Saarinen" userId="c31ec514-d307-4579-a9e6-e418f43445fd" providerId="ADAL" clId="{8BD4BE65-B9D6-494E-880D-B36B2E16B56C}" dt="2022-06-03T08:50:32.332" v="1836"/>
          <ac:spMkLst>
            <pc:docMk/>
            <pc:sldMk cId="3537877354" sldId="418"/>
            <ac:spMk id="3" creationId="{73A51089-FEBC-430E-9B81-D37070EC9D33}"/>
          </ac:spMkLst>
        </pc:spChg>
      </pc:sldChg>
      <pc:sldChg chg="addSp modSp">
        <pc:chgData name="Vesa Saarinen" userId="c31ec514-d307-4579-a9e6-e418f43445fd" providerId="ADAL" clId="{8BD4BE65-B9D6-494E-880D-B36B2E16B56C}" dt="2022-06-03T08:50:32.803" v="1837"/>
        <pc:sldMkLst>
          <pc:docMk/>
          <pc:sldMk cId="407974565" sldId="419"/>
        </pc:sldMkLst>
        <pc:spChg chg="add mod">
          <ac:chgData name="Vesa Saarinen" userId="c31ec514-d307-4579-a9e6-e418f43445fd" providerId="ADAL" clId="{8BD4BE65-B9D6-494E-880D-B36B2E16B56C}" dt="2022-06-03T08:50:32.803" v="1837"/>
          <ac:spMkLst>
            <pc:docMk/>
            <pc:sldMk cId="407974565" sldId="419"/>
            <ac:spMk id="3" creationId="{243D2EED-F540-429A-8B09-C2727DA20933}"/>
          </ac:spMkLst>
        </pc:spChg>
      </pc:sldChg>
      <pc:sldChg chg="delSp modSp del mod">
        <pc:chgData name="Vesa Saarinen" userId="c31ec514-d307-4579-a9e6-e418f43445fd" providerId="ADAL" clId="{8BD4BE65-B9D6-494E-880D-B36B2E16B56C}" dt="2022-06-03T08:50:06.098" v="1825" actId="2696"/>
        <pc:sldMkLst>
          <pc:docMk/>
          <pc:sldMk cId="948230496" sldId="419"/>
        </pc:sldMkLst>
        <pc:spChg chg="del">
          <ac:chgData name="Vesa Saarinen" userId="c31ec514-d307-4579-a9e6-e418f43445fd" providerId="ADAL" clId="{8BD4BE65-B9D6-494E-880D-B36B2E16B56C}" dt="2022-06-03T08:44:00.298" v="143" actId="478"/>
          <ac:spMkLst>
            <pc:docMk/>
            <pc:sldMk cId="948230496" sldId="419"/>
            <ac:spMk id="2" creationId="{C82ECABE-8F30-4469-908B-57A1A821AF87}"/>
          </ac:spMkLst>
        </pc:spChg>
        <pc:picChg chg="mod">
          <ac:chgData name="Vesa Saarinen" userId="c31ec514-d307-4579-a9e6-e418f43445fd" providerId="ADAL" clId="{8BD4BE65-B9D6-494E-880D-B36B2E16B56C}" dt="2022-06-03T08:44:06.969" v="188" actId="1037"/>
          <ac:picMkLst>
            <pc:docMk/>
            <pc:sldMk cId="948230496" sldId="419"/>
            <ac:picMk id="5" creationId="{88821E58-4E37-4FDA-A04A-761115DE91FE}"/>
          </ac:picMkLst>
        </pc:picChg>
      </pc:sldChg>
      <pc:sldChg chg="delSp modSp del mod">
        <pc:chgData name="Vesa Saarinen" userId="c31ec514-d307-4579-a9e6-e418f43445fd" providerId="ADAL" clId="{8BD4BE65-B9D6-494E-880D-B36B2E16B56C}" dt="2022-06-03T08:50:06.098" v="1825" actId="2696"/>
        <pc:sldMkLst>
          <pc:docMk/>
          <pc:sldMk cId="631130022" sldId="420"/>
        </pc:sldMkLst>
        <pc:spChg chg="del">
          <ac:chgData name="Vesa Saarinen" userId="c31ec514-d307-4579-a9e6-e418f43445fd" providerId="ADAL" clId="{8BD4BE65-B9D6-494E-880D-B36B2E16B56C}" dt="2022-06-03T08:44:09.299" v="189" actId="478"/>
          <ac:spMkLst>
            <pc:docMk/>
            <pc:sldMk cId="631130022" sldId="420"/>
            <ac:spMk id="2" creationId="{C82ECABE-8F30-4469-908B-57A1A821AF87}"/>
          </ac:spMkLst>
        </pc:spChg>
        <pc:picChg chg="mod">
          <ac:chgData name="Vesa Saarinen" userId="c31ec514-d307-4579-a9e6-e418f43445fd" providerId="ADAL" clId="{8BD4BE65-B9D6-494E-880D-B36B2E16B56C}" dt="2022-06-03T08:44:16.543" v="238" actId="1037"/>
          <ac:picMkLst>
            <pc:docMk/>
            <pc:sldMk cId="631130022" sldId="420"/>
            <ac:picMk id="5" creationId="{029003C1-2671-4AEB-A40B-2976F9BB3702}"/>
          </ac:picMkLst>
        </pc:picChg>
      </pc:sldChg>
      <pc:sldChg chg="addSp modSp">
        <pc:chgData name="Vesa Saarinen" userId="c31ec514-d307-4579-a9e6-e418f43445fd" providerId="ADAL" clId="{8BD4BE65-B9D6-494E-880D-B36B2E16B56C}" dt="2022-06-03T08:50:33.345" v="1838"/>
        <pc:sldMkLst>
          <pc:docMk/>
          <pc:sldMk cId="4194889340" sldId="420"/>
        </pc:sldMkLst>
        <pc:spChg chg="add mod">
          <ac:chgData name="Vesa Saarinen" userId="c31ec514-d307-4579-a9e6-e418f43445fd" providerId="ADAL" clId="{8BD4BE65-B9D6-494E-880D-B36B2E16B56C}" dt="2022-06-03T08:50:33.345" v="1838"/>
          <ac:spMkLst>
            <pc:docMk/>
            <pc:sldMk cId="4194889340" sldId="420"/>
            <ac:spMk id="3" creationId="{70F6C17B-2D28-46A5-9931-EEFE3F0946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2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1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2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4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B1B7280-0B3F-4B09-9796-72A776C90F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520406C-C900-4F26-89A4-676E0EF41133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F53CD9-2E53-4529-A01A-06C02F9734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1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DB2EC4B-8DBA-498E-A347-73201E0F2B0D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17200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7D48197-1359-4CA7-876F-EB0A004AF5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2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3A51089-FEBC-430E-9B81-D37070EC9D33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353787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821E58-4E37-4FDA-A04A-761115DE91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1" y="41468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43D2EED-F540-429A-8B09-C2727DA20933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40797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29003C1-2671-4AEB-A40B-2976F9BB37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0" y="41468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0F6C17B-2D28-46A5-9931-EEFE3F094634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419488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D806905-BC55-4ED3-B3D6-F0B4125305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48B07DE-B7E3-476F-B373-61007418DB29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9EBD9E-3BE7-4824-B6A4-2235881BE5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DEB782-EAF5-4CA9-B120-96071C12392A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898905-EEA0-4712-B50B-EDFA588597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77A0638-4AC5-40A6-8BA9-A97F54F11FD4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81FFC73-F8AE-411F-8281-08D3006634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8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A4D8B7B-C178-452D-A302-6A698CEB9E2B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479CF1E-7390-4A3B-83EF-19A5548646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6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68FC317-B145-4CAA-9750-6855ACA9BDCA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0F661C7-1D1B-4333-AE99-3EF31BACB6D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E8F4D91-BD40-4DB4-86F2-2785E8605DC1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DD4C491-09AA-4AAE-AB5F-41437F530D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7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A8A98E0-92B0-42C8-A4BC-F9ED34085C70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CFF86C-40DB-400A-A1CE-7EE1D7572F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34350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2F6CF06-407C-4000-A1C9-9489D11C7C98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0A6F83D-9D0F-40E8-99AB-2F3C2EBCCF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24518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A9CD1B5-65FF-44AE-B19A-3881E1704DA3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89E4B96-0DEC-4B38-9F8C-CD808D49B0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5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6ADD7CE-6E27-44EC-A53B-B855869B08B5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16172E-140B-4D8D-8949-DDEAE806F4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CDCD889-C8D2-4496-804E-1660A43B0EC5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EAA2BC-9563-444D-8FB2-140DDF38DD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F5C240A-0C85-42DD-88B2-044DCDEA62A4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3B53A9-8223-4814-80F5-02FAD43C24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BEE6C72-0F05-480E-825E-BA154A363676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989D9B3-CC75-4E3A-9195-EFEE1F80F3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E4A73AE-C34E-4ECC-88F6-D9DB964DB8E6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20FE7B2-9D17-439B-AFDC-B85EC24AB1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D7FB245-5C0B-47F2-879C-70BD2CC78D8F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4AD417E-48B1-41A9-B8CB-EE9002CB9B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1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D3CB94B-1097-41C1-B522-D83E92DF212C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88B70E2-D7BC-41CC-80CB-0E4E1FFBBD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BFA5390-8DCF-4C6A-97E0-9D862DA95CCE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F9FE522-1BDB-4778-ABBA-E046F69954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1A3D8F6-9541-4E50-8592-0E9CB186E042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4B38F7-F1F0-4B39-ABA6-F086B8E4C1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CA7385-1E40-467C-A17E-A40F1202E1C8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66EC64-8F15-41E8-BAA2-E5139F9F1B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6859EE9-2ED7-40FD-AD1D-860AACCB5030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C13C36-E9AC-49E7-844D-CA1FD02152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32AB15E-E553-4565-BA18-12924FD6B76B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399363-052B-4239-BD35-EE4EBC0F5E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27D3578-D2B4-465A-A1C0-FBF36813489D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6FD38D4-B121-4A7A-A9D8-13960E5D6D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998C5D6-5B00-4460-A196-BB1017650A29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02353B-4DC5-4B79-B175-11E6F8F2BF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178B3C9-8485-4A05-A24F-A5ACA21B5F67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01F408-876C-4FA6-8791-3DC10F00C8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B0E8FFE-77B5-4743-B793-7217611420AE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865BB97-7D29-49F0-B763-C7BAFFDAAE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146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DBA6E7-A21F-4094-97AE-2F8BF46C6B26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D13AFC-35B1-42AD-A9BC-6D789619E9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FD989ED-041A-4C0B-BD16-330EA5EECAAF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2057FF-6DAA-4967-8068-83320D5804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5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3CD4D68-4EB7-4AC6-B22C-6A5E6A93E3BC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598EC36-FF0A-4EEC-BB63-C434117D57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8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F883570-5376-4217-B27F-5CB88531AAAC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830CEAB-29C6-4CA3-8FA5-3384A3B71F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7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2BFA193-C951-450F-B854-883CA221E677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66EEDBF-C055-4B85-BF77-E82DC574E2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8303" y="424517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F42C151-08FC-425D-A274-0155EE6D5A66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FD9B0EB-B008-4E1D-A978-10B1D8C3B0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1" y="424517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07D3D97-3048-46DF-951B-2773A025195D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3A79D74-B4C0-445C-92E3-35224C22DB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7"/>
            <a:ext cx="9900228" cy="62587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5C90D75-D09F-4FB4-A54C-EFD87BE6FFF9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BDEED19-F6B7-4867-B7E8-F8B027D053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78304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FFD3BA7-0656-4DC9-935A-D33A8A4B0BA1}"/>
              </a:ext>
            </a:extLst>
          </p:cNvPr>
          <p:cNvSpPr txBox="1"/>
          <p:nvPr/>
        </p:nvSpPr>
        <p:spPr>
          <a:xfrm>
            <a:off x="6813755" y="6489291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3.6.2022</a:t>
            </a:r>
          </a:p>
        </p:txBody>
      </p:sp>
    </p:spTree>
    <p:extLst>
      <p:ext uri="{BB962C8B-B14F-4D97-AF65-F5344CB8AC3E}">
        <p14:creationId xmlns:p14="http://schemas.microsoft.com/office/powerpoint/2010/main" val="26688925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5539</TotalTime>
  <Words>122</Words>
  <Application>Microsoft Office PowerPoint</Application>
  <PresentationFormat>Laajakuva</PresentationFormat>
  <Paragraphs>44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26</cp:revision>
  <cp:lastPrinted>2020-02-28T07:57:12Z</cp:lastPrinted>
  <dcterms:created xsi:type="dcterms:W3CDTF">2018-03-20T15:15:04Z</dcterms:created>
  <dcterms:modified xsi:type="dcterms:W3CDTF">2022-06-03T08:50:54Z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