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16" r:id="rId6"/>
    <p:sldId id="378" r:id="rId7"/>
    <p:sldId id="409" r:id="rId8"/>
    <p:sldId id="363" r:id="rId9"/>
    <p:sldId id="362" r:id="rId10"/>
    <p:sldId id="377" r:id="rId11"/>
    <p:sldId id="410" r:id="rId12"/>
    <p:sldId id="411" r:id="rId13"/>
    <p:sldId id="408" r:id="rId14"/>
    <p:sldId id="417" r:id="rId15"/>
    <p:sldId id="418" r:id="rId16"/>
    <p:sldId id="419" r:id="rId17"/>
    <p:sldId id="420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DC0C0-7D78-4CFE-86C3-9DDB333F6281}" v="40" dt="2022-06-28T09:44:48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4" d="100"/>
          <a:sy n="7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FAEDC0C0-7D78-4CFE-86C3-9DDB333F6281}"/>
    <pc:docChg chg="custSel delSld modSld">
      <pc:chgData name="Vesa Saarinen" userId="c31ec514-d307-4579-a9e6-e418f43445fd" providerId="ADAL" clId="{FAEDC0C0-7D78-4CFE-86C3-9DDB333F6281}" dt="2022-06-28T09:44:48.767" v="1864"/>
      <pc:docMkLst>
        <pc:docMk/>
      </pc:docMkLst>
      <pc:sldChg chg="addSp delSp modSp mod">
        <pc:chgData name="Vesa Saarinen" userId="c31ec514-d307-4579-a9e6-e418f43445fd" providerId="ADAL" clId="{FAEDC0C0-7D78-4CFE-86C3-9DDB333F6281}" dt="2022-06-28T09:44:45.545" v="1861"/>
        <pc:sldMkLst>
          <pc:docMk/>
          <pc:sldMk cId="2692188403" sldId="362"/>
        </pc:sldMkLst>
        <pc:spChg chg="add mod">
          <ac:chgData name="Vesa Saarinen" userId="c31ec514-d307-4579-a9e6-e418f43445fd" providerId="ADAL" clId="{FAEDC0C0-7D78-4CFE-86C3-9DDB333F6281}" dt="2022-06-28T09:44:45.545" v="1861"/>
          <ac:spMkLst>
            <pc:docMk/>
            <pc:sldMk cId="2692188403" sldId="362"/>
            <ac:spMk id="3" creationId="{FA6B7A07-3DFE-4C03-B1E6-410B62137F6C}"/>
          </ac:spMkLst>
        </pc:spChg>
        <pc:spChg chg="del">
          <ac:chgData name="Vesa Saarinen" userId="c31ec514-d307-4579-a9e6-e418f43445fd" providerId="ADAL" clId="{FAEDC0C0-7D78-4CFE-86C3-9DDB333F6281}" dt="2022-06-28T09:18:35.324" v="416" actId="478"/>
          <ac:spMkLst>
            <pc:docMk/>
            <pc:sldMk cId="2692188403" sldId="362"/>
            <ac:spMk id="9" creationId="{BD364E0F-4316-4A09-B191-4524F0A5CC19}"/>
          </ac:spMkLst>
        </pc:spChg>
        <pc:picChg chg="mod">
          <ac:chgData name="Vesa Saarinen" userId="c31ec514-d307-4579-a9e6-e418f43445fd" providerId="ADAL" clId="{FAEDC0C0-7D78-4CFE-86C3-9DDB333F6281}" dt="2022-06-28T09:18:44.285" v="471" actId="1037"/>
          <ac:picMkLst>
            <pc:docMk/>
            <pc:sldMk cId="2692188403" sldId="362"/>
            <ac:picMk id="5" creationId="{8013A872-5F6A-4B8E-AAD9-CD6CCD20DB69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4.142" v="1860"/>
        <pc:sldMkLst>
          <pc:docMk/>
          <pc:sldMk cId="3560938900" sldId="363"/>
        </pc:sldMkLst>
        <pc:spChg chg="add mod">
          <ac:chgData name="Vesa Saarinen" userId="c31ec514-d307-4579-a9e6-e418f43445fd" providerId="ADAL" clId="{FAEDC0C0-7D78-4CFE-86C3-9DDB333F6281}" dt="2022-06-28T09:44:44.142" v="1860"/>
          <ac:spMkLst>
            <pc:docMk/>
            <pc:sldMk cId="3560938900" sldId="363"/>
            <ac:spMk id="3" creationId="{EB575EAE-4CF5-4E6E-A5B2-6E7E9E2CD6DE}"/>
          </ac:spMkLst>
        </pc:spChg>
        <pc:spChg chg="del">
          <ac:chgData name="Vesa Saarinen" userId="c31ec514-d307-4579-a9e6-e418f43445fd" providerId="ADAL" clId="{FAEDC0C0-7D78-4CFE-86C3-9DDB333F6281}" dt="2022-06-28T09:18:26.800" v="365" actId="478"/>
          <ac:spMkLst>
            <pc:docMk/>
            <pc:sldMk cId="3560938900" sldId="363"/>
            <ac:spMk id="8" creationId="{EEA29E93-F7DA-4CFA-A12A-B2A7B2A06314}"/>
          </ac:spMkLst>
        </pc:spChg>
        <pc:picChg chg="mod">
          <ac:chgData name="Vesa Saarinen" userId="c31ec514-d307-4579-a9e6-e418f43445fd" providerId="ADAL" clId="{FAEDC0C0-7D78-4CFE-86C3-9DDB333F6281}" dt="2022-06-28T09:18:34.131" v="415" actId="1037"/>
          <ac:picMkLst>
            <pc:docMk/>
            <pc:sldMk cId="3560938900" sldId="363"/>
            <ac:picMk id="5" creationId="{CF592AEE-9958-40C6-9737-E3D805B2CAF3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6.800" v="1862"/>
        <pc:sldMkLst>
          <pc:docMk/>
          <pc:sldMk cId="3929526364" sldId="377"/>
        </pc:sldMkLst>
        <pc:spChg chg="add mod">
          <ac:chgData name="Vesa Saarinen" userId="c31ec514-d307-4579-a9e6-e418f43445fd" providerId="ADAL" clId="{FAEDC0C0-7D78-4CFE-86C3-9DDB333F6281}" dt="2022-06-28T09:44:46.800" v="1862"/>
          <ac:spMkLst>
            <pc:docMk/>
            <pc:sldMk cId="3929526364" sldId="377"/>
            <ac:spMk id="3" creationId="{1A8A1C6D-4463-4952-8314-52D11A75EE4D}"/>
          </ac:spMkLst>
        </pc:spChg>
        <pc:spChg chg="del">
          <ac:chgData name="Vesa Saarinen" userId="c31ec514-d307-4579-a9e6-e418f43445fd" providerId="ADAL" clId="{FAEDC0C0-7D78-4CFE-86C3-9DDB333F6281}" dt="2022-06-28T09:18:47.151" v="472" actId="478"/>
          <ac:spMkLst>
            <pc:docMk/>
            <pc:sldMk cId="3929526364" sldId="377"/>
            <ac:spMk id="9" creationId="{7C61B259-8611-45D1-89E8-E4C0B53775BA}"/>
          </ac:spMkLst>
        </pc:spChg>
        <pc:picChg chg="mod">
          <ac:chgData name="Vesa Saarinen" userId="c31ec514-d307-4579-a9e6-e418f43445fd" providerId="ADAL" clId="{FAEDC0C0-7D78-4CFE-86C3-9DDB333F6281}" dt="2022-06-28T09:18:54.079" v="517" actId="1038"/>
          <ac:picMkLst>
            <pc:docMk/>
            <pc:sldMk cId="3929526364" sldId="377"/>
            <ac:picMk id="5" creationId="{AE45CFC0-0ED7-4232-B411-844AD83AA0EB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2.740" v="1858"/>
        <pc:sldMkLst>
          <pc:docMk/>
          <pc:sldMk cId="1803076261" sldId="378"/>
        </pc:sldMkLst>
        <pc:spChg chg="add mod">
          <ac:chgData name="Vesa Saarinen" userId="c31ec514-d307-4579-a9e6-e418f43445fd" providerId="ADAL" clId="{FAEDC0C0-7D78-4CFE-86C3-9DDB333F6281}" dt="2022-06-28T09:44:42.740" v="1858"/>
          <ac:spMkLst>
            <pc:docMk/>
            <pc:sldMk cId="1803076261" sldId="378"/>
            <ac:spMk id="3" creationId="{FFCB3647-8319-4917-8970-85B77691E094}"/>
          </ac:spMkLst>
        </pc:spChg>
        <pc:spChg chg="del">
          <ac:chgData name="Vesa Saarinen" userId="c31ec514-d307-4579-a9e6-e418f43445fd" providerId="ADAL" clId="{FAEDC0C0-7D78-4CFE-86C3-9DDB333F6281}" dt="2022-06-28T09:18:10.132" v="273" actId="478"/>
          <ac:spMkLst>
            <pc:docMk/>
            <pc:sldMk cId="1803076261" sldId="378"/>
            <ac:spMk id="9" creationId="{791098FB-BA83-484B-880F-FF55A1D40FC6}"/>
          </ac:spMkLst>
        </pc:spChg>
        <pc:picChg chg="mod">
          <ac:chgData name="Vesa Saarinen" userId="c31ec514-d307-4579-a9e6-e418f43445fd" providerId="ADAL" clId="{FAEDC0C0-7D78-4CFE-86C3-9DDB333F6281}" dt="2022-06-28T09:18:16.299" v="319" actId="1037"/>
          <ac:picMkLst>
            <pc:docMk/>
            <pc:sldMk cId="1803076261" sldId="378"/>
            <ac:picMk id="5" creationId="{B445C480-1DA6-4715-930D-1CD7291DC407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8.584" v="1835"/>
        <pc:sldMkLst>
          <pc:docMk/>
          <pc:sldMk cId="1217304737" sldId="379"/>
        </pc:sldMkLst>
        <pc:spChg chg="add mod">
          <ac:chgData name="Vesa Saarinen" userId="c31ec514-d307-4579-a9e6-e418f43445fd" providerId="ADAL" clId="{FAEDC0C0-7D78-4CFE-86C3-9DDB333F6281}" dt="2022-06-28T09:28:18.584" v="1835"/>
          <ac:spMkLst>
            <pc:docMk/>
            <pc:sldMk cId="1217304737" sldId="379"/>
            <ac:spMk id="4" creationId="{5D3C6C87-3776-475C-B88A-C24CA488EF14}"/>
          </ac:spMkLst>
        </pc:spChg>
        <pc:spChg chg="del">
          <ac:chgData name="Vesa Saarinen" userId="c31ec514-d307-4579-a9e6-e418f43445fd" providerId="ADAL" clId="{FAEDC0C0-7D78-4CFE-86C3-9DDB333F6281}" dt="2022-06-28T09:19:51.748" v="796" actId="478"/>
          <ac:spMkLst>
            <pc:docMk/>
            <pc:sldMk cId="1217304737" sldId="379"/>
            <ac:spMk id="15" creationId="{EF86909D-6DF3-41DE-99D7-666BBD749C7F}"/>
          </ac:spMkLst>
        </pc:spChg>
        <pc:picChg chg="mod">
          <ac:chgData name="Vesa Saarinen" userId="c31ec514-d307-4579-a9e6-e418f43445fd" providerId="ADAL" clId="{FAEDC0C0-7D78-4CFE-86C3-9DDB333F6281}" dt="2022-06-28T09:19:58.092" v="839" actId="1037"/>
          <ac:picMkLst>
            <pc:docMk/>
            <pc:sldMk cId="1217304737" sldId="379"/>
            <ac:picMk id="5" creationId="{F217EDB6-6889-4C21-9A06-9E52C205C34D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8.036" v="1834"/>
        <pc:sldMkLst>
          <pc:docMk/>
          <pc:sldMk cId="1362908807" sldId="380"/>
        </pc:sldMkLst>
        <pc:spChg chg="add mod">
          <ac:chgData name="Vesa Saarinen" userId="c31ec514-d307-4579-a9e6-e418f43445fd" providerId="ADAL" clId="{FAEDC0C0-7D78-4CFE-86C3-9DDB333F6281}" dt="2022-06-28T09:28:18.036" v="1834"/>
          <ac:spMkLst>
            <pc:docMk/>
            <pc:sldMk cId="1362908807" sldId="380"/>
            <ac:spMk id="4" creationId="{588047C8-A43B-4DCF-8774-16CFEEA8B2EB}"/>
          </ac:spMkLst>
        </pc:spChg>
        <pc:spChg chg="del">
          <ac:chgData name="Vesa Saarinen" userId="c31ec514-d307-4579-a9e6-e418f43445fd" providerId="ADAL" clId="{FAEDC0C0-7D78-4CFE-86C3-9DDB333F6281}" dt="2022-06-28T09:19:42.500" v="751" actId="478"/>
          <ac:spMkLst>
            <pc:docMk/>
            <pc:sldMk cId="1362908807" sldId="380"/>
            <ac:spMk id="12" creationId="{60A7E233-8B04-4087-83B3-1515EBE287E4}"/>
          </ac:spMkLst>
        </pc:spChg>
        <pc:picChg chg="mod">
          <ac:chgData name="Vesa Saarinen" userId="c31ec514-d307-4579-a9e6-e418f43445fd" providerId="ADAL" clId="{FAEDC0C0-7D78-4CFE-86C3-9DDB333F6281}" dt="2022-06-28T09:19:49.282" v="795" actId="1037"/>
          <ac:picMkLst>
            <pc:docMk/>
            <pc:sldMk cId="1362908807" sldId="380"/>
            <ac:picMk id="5" creationId="{68572CEB-7A72-4FFA-A1F6-D62BE464F7CE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0.394" v="1838"/>
        <pc:sldMkLst>
          <pc:docMk/>
          <pc:sldMk cId="502968237" sldId="381"/>
        </pc:sldMkLst>
        <pc:spChg chg="add mod">
          <ac:chgData name="Vesa Saarinen" userId="c31ec514-d307-4579-a9e6-e418f43445fd" providerId="ADAL" clId="{FAEDC0C0-7D78-4CFE-86C3-9DDB333F6281}" dt="2022-06-28T09:28:20.394" v="1838"/>
          <ac:spMkLst>
            <pc:docMk/>
            <pc:sldMk cId="502968237" sldId="381"/>
            <ac:spMk id="4" creationId="{1FA8C928-0DA2-4630-9304-28DA9289DAB5}"/>
          </ac:spMkLst>
        </pc:spChg>
        <pc:spChg chg="del">
          <ac:chgData name="Vesa Saarinen" userId="c31ec514-d307-4579-a9e6-e418f43445fd" providerId="ADAL" clId="{FAEDC0C0-7D78-4CFE-86C3-9DDB333F6281}" dt="2022-06-28T09:24:11.668" v="929" actId="478"/>
          <ac:spMkLst>
            <pc:docMk/>
            <pc:sldMk cId="502968237" sldId="381"/>
            <ac:spMk id="8" creationId="{374F5012-D110-4528-B231-DB8901511F86}"/>
          </ac:spMkLst>
        </pc:spChg>
        <pc:picChg chg="mod">
          <ac:chgData name="Vesa Saarinen" userId="c31ec514-d307-4579-a9e6-e418f43445fd" providerId="ADAL" clId="{FAEDC0C0-7D78-4CFE-86C3-9DDB333F6281}" dt="2022-06-28T09:24:18.360" v="971" actId="1038"/>
          <ac:picMkLst>
            <pc:docMk/>
            <pc:sldMk cId="502968237" sldId="381"/>
            <ac:picMk id="5" creationId="{9DF8EFB0-2F83-4E89-B9BC-02609D043943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6.337" v="1831"/>
        <pc:sldMkLst>
          <pc:docMk/>
          <pc:sldMk cId="1237176013" sldId="389"/>
        </pc:sldMkLst>
        <pc:spChg chg="del">
          <ac:chgData name="Vesa Saarinen" userId="c31ec514-d307-4579-a9e6-e418f43445fd" providerId="ADAL" clId="{FAEDC0C0-7D78-4CFE-86C3-9DDB333F6281}" dt="2022-06-28T09:19:16.284" v="615" actId="478"/>
          <ac:spMkLst>
            <pc:docMk/>
            <pc:sldMk cId="1237176013" sldId="389"/>
            <ac:spMk id="2" creationId="{C19BE26B-23B0-48A7-9630-5598554FBB2F}"/>
          </ac:spMkLst>
        </pc:spChg>
        <pc:spChg chg="add mod">
          <ac:chgData name="Vesa Saarinen" userId="c31ec514-d307-4579-a9e6-e418f43445fd" providerId="ADAL" clId="{FAEDC0C0-7D78-4CFE-86C3-9DDB333F6281}" dt="2022-06-28T09:28:16.337" v="1831"/>
          <ac:spMkLst>
            <pc:docMk/>
            <pc:sldMk cId="1237176013" sldId="389"/>
            <ac:spMk id="4" creationId="{9696937A-0753-492A-8453-6468EC963748}"/>
          </ac:spMkLst>
        </pc:spChg>
        <pc:picChg chg="mod">
          <ac:chgData name="Vesa Saarinen" userId="c31ec514-d307-4579-a9e6-e418f43445fd" providerId="ADAL" clId="{FAEDC0C0-7D78-4CFE-86C3-9DDB333F6281}" dt="2022-06-28T09:19:21.129" v="657" actId="1037"/>
          <ac:picMkLst>
            <pc:docMk/>
            <pc:sldMk cId="1237176013" sldId="389"/>
            <ac:picMk id="6" creationId="{B936C12C-69EB-4F9F-8C95-F6CDB8479BF0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6.941" v="1832"/>
        <pc:sldMkLst>
          <pc:docMk/>
          <pc:sldMk cId="2820870139" sldId="390"/>
        </pc:sldMkLst>
        <pc:spChg chg="del">
          <ac:chgData name="Vesa Saarinen" userId="c31ec514-d307-4579-a9e6-e418f43445fd" providerId="ADAL" clId="{FAEDC0C0-7D78-4CFE-86C3-9DDB333F6281}" dt="2022-06-28T09:19:24.210" v="658" actId="478"/>
          <ac:spMkLst>
            <pc:docMk/>
            <pc:sldMk cId="2820870139" sldId="390"/>
            <ac:spMk id="2" creationId="{C19BE26B-23B0-48A7-9630-5598554FBB2F}"/>
          </ac:spMkLst>
        </pc:spChg>
        <pc:spChg chg="add mod">
          <ac:chgData name="Vesa Saarinen" userId="c31ec514-d307-4579-a9e6-e418f43445fd" providerId="ADAL" clId="{FAEDC0C0-7D78-4CFE-86C3-9DDB333F6281}" dt="2022-06-28T09:28:16.941" v="1832"/>
          <ac:spMkLst>
            <pc:docMk/>
            <pc:sldMk cId="2820870139" sldId="390"/>
            <ac:spMk id="4" creationId="{D1674F2B-68A7-4E36-83FB-D5BB8504749D}"/>
          </ac:spMkLst>
        </pc:spChg>
        <pc:picChg chg="mod">
          <ac:chgData name="Vesa Saarinen" userId="c31ec514-d307-4579-a9e6-e418f43445fd" providerId="ADAL" clId="{FAEDC0C0-7D78-4CFE-86C3-9DDB333F6281}" dt="2022-06-28T09:19:31.775" v="708" actId="1037"/>
          <ac:picMkLst>
            <pc:docMk/>
            <pc:sldMk cId="2820870139" sldId="390"/>
            <ac:picMk id="6" creationId="{B2149B91-1DDF-42DD-BD82-51A3FBC9C9BE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7.478" v="1833"/>
        <pc:sldMkLst>
          <pc:docMk/>
          <pc:sldMk cId="2757268552" sldId="391"/>
        </pc:sldMkLst>
        <pc:spChg chg="del">
          <ac:chgData name="Vesa Saarinen" userId="c31ec514-d307-4579-a9e6-e418f43445fd" providerId="ADAL" clId="{FAEDC0C0-7D78-4CFE-86C3-9DDB333F6281}" dt="2022-06-28T09:19:34.767" v="709" actId="478"/>
          <ac:spMkLst>
            <pc:docMk/>
            <pc:sldMk cId="2757268552" sldId="391"/>
            <ac:spMk id="2" creationId="{C19BE26B-23B0-48A7-9630-5598554FBB2F}"/>
          </ac:spMkLst>
        </pc:spChg>
        <pc:spChg chg="add mod">
          <ac:chgData name="Vesa Saarinen" userId="c31ec514-d307-4579-a9e6-e418f43445fd" providerId="ADAL" clId="{FAEDC0C0-7D78-4CFE-86C3-9DDB333F6281}" dt="2022-06-28T09:28:17.478" v="1833"/>
          <ac:spMkLst>
            <pc:docMk/>
            <pc:sldMk cId="2757268552" sldId="391"/>
            <ac:spMk id="4" creationId="{B65B72B9-25AB-407D-AFD4-B20789FE81B4}"/>
          </ac:spMkLst>
        </pc:spChg>
        <pc:picChg chg="mod">
          <ac:chgData name="Vesa Saarinen" userId="c31ec514-d307-4579-a9e6-e418f43445fd" providerId="ADAL" clId="{FAEDC0C0-7D78-4CFE-86C3-9DDB333F6281}" dt="2022-06-28T09:19:40.614" v="750" actId="1037"/>
          <ac:picMkLst>
            <pc:docMk/>
            <pc:sldMk cId="2757268552" sldId="391"/>
            <ac:picMk id="6" creationId="{9AC0DC22-3BD1-4C72-9361-CF2B68BCF77D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9.194" v="1836"/>
        <pc:sldMkLst>
          <pc:docMk/>
          <pc:sldMk cId="2478160119" sldId="392"/>
        </pc:sldMkLst>
        <pc:spChg chg="add mod">
          <ac:chgData name="Vesa Saarinen" userId="c31ec514-d307-4579-a9e6-e418f43445fd" providerId="ADAL" clId="{FAEDC0C0-7D78-4CFE-86C3-9DDB333F6281}" dt="2022-06-28T09:28:19.194" v="1836"/>
          <ac:spMkLst>
            <pc:docMk/>
            <pc:sldMk cId="2478160119" sldId="392"/>
            <ac:spMk id="4" creationId="{911F6086-D65F-4588-8CC5-8976E2CC332F}"/>
          </ac:spMkLst>
        </pc:spChg>
        <pc:spChg chg="del">
          <ac:chgData name="Vesa Saarinen" userId="c31ec514-d307-4579-a9e6-e418f43445fd" providerId="ADAL" clId="{FAEDC0C0-7D78-4CFE-86C3-9DDB333F6281}" dt="2022-06-28T09:23:51.138" v="840" actId="478"/>
          <ac:spMkLst>
            <pc:docMk/>
            <pc:sldMk cId="2478160119" sldId="392"/>
            <ac:spMk id="15" creationId="{EF86909D-6DF3-41DE-99D7-666BBD749C7F}"/>
          </ac:spMkLst>
        </pc:spChg>
        <pc:picChg chg="mod">
          <ac:chgData name="Vesa Saarinen" userId="c31ec514-d307-4579-a9e6-e418f43445fd" providerId="ADAL" clId="{FAEDC0C0-7D78-4CFE-86C3-9DDB333F6281}" dt="2022-06-28T09:23:57.272" v="882" actId="1037"/>
          <ac:picMkLst>
            <pc:docMk/>
            <pc:sldMk cId="2478160119" sldId="392"/>
            <ac:picMk id="5" creationId="{545B8397-2149-48FE-B824-4CD5F34095C2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19.720" v="1837"/>
        <pc:sldMkLst>
          <pc:docMk/>
          <pc:sldMk cId="31408801" sldId="393"/>
        </pc:sldMkLst>
        <pc:spChg chg="add mod">
          <ac:chgData name="Vesa Saarinen" userId="c31ec514-d307-4579-a9e6-e418f43445fd" providerId="ADAL" clId="{FAEDC0C0-7D78-4CFE-86C3-9DDB333F6281}" dt="2022-06-28T09:28:19.720" v="1837"/>
          <ac:spMkLst>
            <pc:docMk/>
            <pc:sldMk cId="31408801" sldId="393"/>
            <ac:spMk id="4" creationId="{4DA4D1D4-617F-4D94-8741-04EC04ECBBD2}"/>
          </ac:spMkLst>
        </pc:spChg>
        <pc:spChg chg="del">
          <ac:chgData name="Vesa Saarinen" userId="c31ec514-d307-4579-a9e6-e418f43445fd" providerId="ADAL" clId="{FAEDC0C0-7D78-4CFE-86C3-9DDB333F6281}" dt="2022-06-28T09:24:00.141" v="883" actId="478"/>
          <ac:spMkLst>
            <pc:docMk/>
            <pc:sldMk cId="31408801" sldId="393"/>
            <ac:spMk id="15" creationId="{EF86909D-6DF3-41DE-99D7-666BBD749C7F}"/>
          </ac:spMkLst>
        </pc:spChg>
        <pc:picChg chg="mod">
          <ac:chgData name="Vesa Saarinen" userId="c31ec514-d307-4579-a9e6-e418f43445fd" providerId="ADAL" clId="{FAEDC0C0-7D78-4CFE-86C3-9DDB333F6281}" dt="2022-06-28T09:24:06.523" v="928" actId="1037"/>
          <ac:picMkLst>
            <pc:docMk/>
            <pc:sldMk cId="31408801" sldId="393"/>
            <ac:picMk id="5" creationId="{367210AB-7DEC-41BF-9B0E-50AB8B78DEB3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1.141" v="1839"/>
        <pc:sldMkLst>
          <pc:docMk/>
          <pc:sldMk cId="685540742" sldId="394"/>
        </pc:sldMkLst>
        <pc:spChg chg="del">
          <ac:chgData name="Vesa Saarinen" userId="c31ec514-d307-4579-a9e6-e418f43445fd" providerId="ADAL" clId="{FAEDC0C0-7D78-4CFE-86C3-9DDB333F6281}" dt="2022-06-28T09:24:22.351" v="972" actId="478"/>
          <ac:spMkLst>
            <pc:docMk/>
            <pc:sldMk cId="685540742" sldId="394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1.141" v="1839"/>
          <ac:spMkLst>
            <pc:docMk/>
            <pc:sldMk cId="685540742" sldId="394"/>
            <ac:spMk id="4" creationId="{09D5D29B-AF1C-44FF-8042-FA2D30EC114E}"/>
          </ac:spMkLst>
        </pc:spChg>
        <pc:picChg chg="mod">
          <ac:chgData name="Vesa Saarinen" userId="c31ec514-d307-4579-a9e6-e418f43445fd" providerId="ADAL" clId="{FAEDC0C0-7D78-4CFE-86C3-9DDB333F6281}" dt="2022-06-28T09:24:29.583" v="1019" actId="1037"/>
          <ac:picMkLst>
            <pc:docMk/>
            <pc:sldMk cId="685540742" sldId="394"/>
            <ac:picMk id="6" creationId="{E9C9747E-A1B4-4DA2-B530-9D2B5ED8414F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1.783" v="1840"/>
        <pc:sldMkLst>
          <pc:docMk/>
          <pc:sldMk cId="2708893141" sldId="395"/>
        </pc:sldMkLst>
        <pc:spChg chg="del">
          <ac:chgData name="Vesa Saarinen" userId="c31ec514-d307-4579-a9e6-e418f43445fd" providerId="ADAL" clId="{FAEDC0C0-7D78-4CFE-86C3-9DDB333F6281}" dt="2022-06-28T09:24:32.112" v="1020" actId="478"/>
          <ac:spMkLst>
            <pc:docMk/>
            <pc:sldMk cId="2708893141" sldId="395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1.783" v="1840"/>
          <ac:spMkLst>
            <pc:docMk/>
            <pc:sldMk cId="2708893141" sldId="395"/>
            <ac:spMk id="4" creationId="{2CF947C7-6E0D-4AF6-AD3E-9DAFA3864AF3}"/>
          </ac:spMkLst>
        </pc:spChg>
        <pc:picChg chg="mod">
          <ac:chgData name="Vesa Saarinen" userId="c31ec514-d307-4579-a9e6-e418f43445fd" providerId="ADAL" clId="{FAEDC0C0-7D78-4CFE-86C3-9DDB333F6281}" dt="2022-06-28T09:24:37.790" v="1063" actId="1037"/>
          <ac:picMkLst>
            <pc:docMk/>
            <pc:sldMk cId="2708893141" sldId="395"/>
            <ac:picMk id="6" creationId="{1A2E009E-578D-4275-B005-B3BB3CEA08B4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2.429" v="1841"/>
        <pc:sldMkLst>
          <pc:docMk/>
          <pc:sldMk cId="1012804456" sldId="396"/>
        </pc:sldMkLst>
        <pc:spChg chg="del">
          <ac:chgData name="Vesa Saarinen" userId="c31ec514-d307-4579-a9e6-e418f43445fd" providerId="ADAL" clId="{FAEDC0C0-7D78-4CFE-86C3-9DDB333F6281}" dt="2022-06-28T09:24:41.422" v="1064" actId="478"/>
          <ac:spMkLst>
            <pc:docMk/>
            <pc:sldMk cId="1012804456" sldId="396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2.429" v="1841"/>
          <ac:spMkLst>
            <pc:docMk/>
            <pc:sldMk cId="1012804456" sldId="396"/>
            <ac:spMk id="4" creationId="{E92566D3-0015-4AA4-BEE3-1754728886DD}"/>
          </ac:spMkLst>
        </pc:spChg>
        <pc:picChg chg="mod">
          <ac:chgData name="Vesa Saarinen" userId="c31ec514-d307-4579-a9e6-e418f43445fd" providerId="ADAL" clId="{FAEDC0C0-7D78-4CFE-86C3-9DDB333F6281}" dt="2022-06-28T09:24:49.337" v="1103" actId="1037"/>
          <ac:picMkLst>
            <pc:docMk/>
            <pc:sldMk cId="1012804456" sldId="396"/>
            <ac:picMk id="6" creationId="{A6009E39-FAD2-4E93-985E-F3F085D53626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3.359" v="1842"/>
        <pc:sldMkLst>
          <pc:docMk/>
          <pc:sldMk cId="1927361822" sldId="397"/>
        </pc:sldMkLst>
        <pc:spChg chg="del">
          <ac:chgData name="Vesa Saarinen" userId="c31ec514-d307-4579-a9e6-e418f43445fd" providerId="ADAL" clId="{FAEDC0C0-7D78-4CFE-86C3-9DDB333F6281}" dt="2022-06-28T09:24:52.150" v="1104" actId="478"/>
          <ac:spMkLst>
            <pc:docMk/>
            <pc:sldMk cId="1927361822" sldId="397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3.359" v="1842"/>
          <ac:spMkLst>
            <pc:docMk/>
            <pc:sldMk cId="1927361822" sldId="397"/>
            <ac:spMk id="4" creationId="{76F8D899-6A29-4969-91EE-0781C55570FC}"/>
          </ac:spMkLst>
        </pc:spChg>
        <pc:picChg chg="mod">
          <ac:chgData name="Vesa Saarinen" userId="c31ec514-d307-4579-a9e6-e418f43445fd" providerId="ADAL" clId="{FAEDC0C0-7D78-4CFE-86C3-9DDB333F6281}" dt="2022-06-28T09:24:58.530" v="1149" actId="1037"/>
          <ac:picMkLst>
            <pc:docMk/>
            <pc:sldMk cId="1927361822" sldId="397"/>
            <ac:picMk id="6" creationId="{C5B2D74C-1923-48FB-BA0A-A8B688C18116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4.054" v="1843"/>
        <pc:sldMkLst>
          <pc:docMk/>
          <pc:sldMk cId="709257705" sldId="398"/>
        </pc:sldMkLst>
        <pc:spChg chg="del">
          <ac:chgData name="Vesa Saarinen" userId="c31ec514-d307-4579-a9e6-e418f43445fd" providerId="ADAL" clId="{FAEDC0C0-7D78-4CFE-86C3-9DDB333F6281}" dt="2022-06-28T09:25:01.546" v="1150" actId="478"/>
          <ac:spMkLst>
            <pc:docMk/>
            <pc:sldMk cId="709257705" sldId="398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4.054" v="1843"/>
          <ac:spMkLst>
            <pc:docMk/>
            <pc:sldMk cId="709257705" sldId="398"/>
            <ac:spMk id="4" creationId="{09F966B3-8D73-4E8C-A52E-21CDDAE3F50D}"/>
          </ac:spMkLst>
        </pc:spChg>
        <pc:picChg chg="mod">
          <ac:chgData name="Vesa Saarinen" userId="c31ec514-d307-4579-a9e6-e418f43445fd" providerId="ADAL" clId="{FAEDC0C0-7D78-4CFE-86C3-9DDB333F6281}" dt="2022-06-28T09:25:08.889" v="1199" actId="1037"/>
          <ac:picMkLst>
            <pc:docMk/>
            <pc:sldMk cId="709257705" sldId="398"/>
            <ac:picMk id="6" creationId="{17FF8B7F-3F7E-4A13-A369-B28182121B95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4.662" v="1844"/>
        <pc:sldMkLst>
          <pc:docMk/>
          <pc:sldMk cId="48380142" sldId="399"/>
        </pc:sldMkLst>
        <pc:spChg chg="del">
          <ac:chgData name="Vesa Saarinen" userId="c31ec514-d307-4579-a9e6-e418f43445fd" providerId="ADAL" clId="{FAEDC0C0-7D78-4CFE-86C3-9DDB333F6281}" dt="2022-06-28T09:25:11.480" v="1200" actId="478"/>
          <ac:spMkLst>
            <pc:docMk/>
            <pc:sldMk cId="48380142" sldId="399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4.662" v="1844"/>
          <ac:spMkLst>
            <pc:docMk/>
            <pc:sldMk cId="48380142" sldId="399"/>
            <ac:spMk id="4" creationId="{B613ADEE-77C4-4156-94F8-04BB4924F51B}"/>
          </ac:spMkLst>
        </pc:spChg>
        <pc:picChg chg="mod">
          <ac:chgData name="Vesa Saarinen" userId="c31ec514-d307-4579-a9e6-e418f43445fd" providerId="ADAL" clId="{FAEDC0C0-7D78-4CFE-86C3-9DDB333F6281}" dt="2022-06-28T09:25:17.334" v="1243" actId="1037"/>
          <ac:picMkLst>
            <pc:docMk/>
            <pc:sldMk cId="48380142" sldId="399"/>
            <ac:picMk id="6" creationId="{9038E8BE-E05C-4366-933A-B4F1FDD3E4B5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7.513" v="1848"/>
        <pc:sldMkLst>
          <pc:docMk/>
          <pc:sldMk cId="2010131551" sldId="400"/>
        </pc:sldMkLst>
        <pc:spChg chg="del">
          <ac:chgData name="Vesa Saarinen" userId="c31ec514-d307-4579-a9e6-e418f43445fd" providerId="ADAL" clId="{FAEDC0C0-7D78-4CFE-86C3-9DDB333F6281}" dt="2022-06-28T09:25:49.314" v="1382" actId="478"/>
          <ac:spMkLst>
            <pc:docMk/>
            <pc:sldMk cId="2010131551" sldId="400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7.513" v="1848"/>
          <ac:spMkLst>
            <pc:docMk/>
            <pc:sldMk cId="2010131551" sldId="400"/>
            <ac:spMk id="4" creationId="{550A9072-524B-47ED-87FE-647BEDFF51F7}"/>
          </ac:spMkLst>
        </pc:spChg>
        <pc:picChg chg="mod">
          <ac:chgData name="Vesa Saarinen" userId="c31ec514-d307-4579-a9e6-e418f43445fd" providerId="ADAL" clId="{FAEDC0C0-7D78-4CFE-86C3-9DDB333F6281}" dt="2022-06-28T09:25:54.899" v="1423" actId="1037"/>
          <ac:picMkLst>
            <pc:docMk/>
            <pc:sldMk cId="2010131551" sldId="400"/>
            <ac:picMk id="6" creationId="{8C780B87-5A6E-4D76-A7FF-65ACBDC499D6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8.130" v="1849"/>
        <pc:sldMkLst>
          <pc:docMk/>
          <pc:sldMk cId="902528952" sldId="401"/>
        </pc:sldMkLst>
        <pc:spChg chg="del">
          <ac:chgData name="Vesa Saarinen" userId="c31ec514-d307-4579-a9e6-e418f43445fd" providerId="ADAL" clId="{FAEDC0C0-7D78-4CFE-86C3-9DDB333F6281}" dt="2022-06-28T09:25:57.680" v="1424" actId="478"/>
          <ac:spMkLst>
            <pc:docMk/>
            <pc:sldMk cId="902528952" sldId="401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8.130" v="1849"/>
          <ac:spMkLst>
            <pc:docMk/>
            <pc:sldMk cId="902528952" sldId="401"/>
            <ac:spMk id="4" creationId="{F27731EE-B4BA-4722-BF67-57508EC0E9E6}"/>
          </ac:spMkLst>
        </pc:spChg>
        <pc:picChg chg="mod">
          <ac:chgData name="Vesa Saarinen" userId="c31ec514-d307-4579-a9e6-e418f43445fd" providerId="ADAL" clId="{FAEDC0C0-7D78-4CFE-86C3-9DDB333F6281}" dt="2022-06-28T09:26:02.774" v="1463" actId="1037"/>
          <ac:picMkLst>
            <pc:docMk/>
            <pc:sldMk cId="902528952" sldId="401"/>
            <ac:picMk id="6" creationId="{0FAB60F7-7BC2-4945-83DD-0AAF7E4CF0F8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8.859" v="1850"/>
        <pc:sldMkLst>
          <pc:docMk/>
          <pc:sldMk cId="856521791" sldId="402"/>
        </pc:sldMkLst>
        <pc:spChg chg="del">
          <ac:chgData name="Vesa Saarinen" userId="c31ec514-d307-4579-a9e6-e418f43445fd" providerId="ADAL" clId="{FAEDC0C0-7D78-4CFE-86C3-9DDB333F6281}" dt="2022-06-28T09:26:07.160" v="1464" actId="478"/>
          <ac:spMkLst>
            <pc:docMk/>
            <pc:sldMk cId="856521791" sldId="402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8.859" v="1850"/>
          <ac:spMkLst>
            <pc:docMk/>
            <pc:sldMk cId="856521791" sldId="402"/>
            <ac:spMk id="4" creationId="{E91B2F0C-F24C-4A33-B264-D4F807E481C4}"/>
          </ac:spMkLst>
        </pc:spChg>
        <pc:picChg chg="mod">
          <ac:chgData name="Vesa Saarinen" userId="c31ec514-d307-4579-a9e6-e418f43445fd" providerId="ADAL" clId="{FAEDC0C0-7D78-4CFE-86C3-9DDB333F6281}" dt="2022-06-28T09:26:14.017" v="1518" actId="1037"/>
          <ac:picMkLst>
            <pc:docMk/>
            <pc:sldMk cId="856521791" sldId="402"/>
            <ac:picMk id="6" creationId="{E9247523-4BDE-4096-9885-FD91B3B262D6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9.596" v="1851"/>
        <pc:sldMkLst>
          <pc:docMk/>
          <pc:sldMk cId="15214210" sldId="403"/>
        </pc:sldMkLst>
        <pc:spChg chg="del">
          <ac:chgData name="Vesa Saarinen" userId="c31ec514-d307-4579-a9e6-e418f43445fd" providerId="ADAL" clId="{FAEDC0C0-7D78-4CFE-86C3-9DDB333F6281}" dt="2022-06-28T09:26:16.192" v="1519" actId="478"/>
          <ac:spMkLst>
            <pc:docMk/>
            <pc:sldMk cId="15214210" sldId="403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9.596" v="1851"/>
          <ac:spMkLst>
            <pc:docMk/>
            <pc:sldMk cId="15214210" sldId="403"/>
            <ac:spMk id="4" creationId="{3233F7F9-317C-4F85-B64B-C683CDF39E80}"/>
          </ac:spMkLst>
        </pc:spChg>
        <pc:picChg chg="mod">
          <ac:chgData name="Vesa Saarinen" userId="c31ec514-d307-4579-a9e6-e418f43445fd" providerId="ADAL" clId="{FAEDC0C0-7D78-4CFE-86C3-9DDB333F6281}" dt="2022-06-28T09:26:23.042" v="1565" actId="1037"/>
          <ac:picMkLst>
            <pc:docMk/>
            <pc:sldMk cId="15214210" sldId="403"/>
            <ac:picMk id="9" creationId="{D5A51040-E82A-49B7-8E60-110B3BC732EF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30.319" v="1852"/>
        <pc:sldMkLst>
          <pc:docMk/>
          <pc:sldMk cId="4045111238" sldId="404"/>
        </pc:sldMkLst>
        <pc:spChg chg="del">
          <ac:chgData name="Vesa Saarinen" userId="c31ec514-d307-4579-a9e6-e418f43445fd" providerId="ADAL" clId="{FAEDC0C0-7D78-4CFE-86C3-9DDB333F6281}" dt="2022-06-28T09:26:25.620" v="1566" actId="478"/>
          <ac:spMkLst>
            <pc:docMk/>
            <pc:sldMk cId="4045111238" sldId="404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30.319" v="1852"/>
          <ac:spMkLst>
            <pc:docMk/>
            <pc:sldMk cId="4045111238" sldId="404"/>
            <ac:spMk id="4" creationId="{DF0A9AF2-9E02-422E-969B-09319D99295B}"/>
          </ac:spMkLst>
        </pc:spChg>
        <pc:picChg chg="mod">
          <ac:chgData name="Vesa Saarinen" userId="c31ec514-d307-4579-a9e6-e418f43445fd" providerId="ADAL" clId="{FAEDC0C0-7D78-4CFE-86C3-9DDB333F6281}" dt="2022-06-28T09:26:31.094" v="1604" actId="1037"/>
          <ac:picMkLst>
            <pc:docMk/>
            <pc:sldMk cId="4045111238" sldId="404"/>
            <ac:picMk id="6" creationId="{4D76B288-57DE-4DE3-8DE0-4EBA0C795F2E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31.133" v="1853"/>
        <pc:sldMkLst>
          <pc:docMk/>
          <pc:sldMk cId="2501186145" sldId="405"/>
        </pc:sldMkLst>
        <pc:spChg chg="del">
          <ac:chgData name="Vesa Saarinen" userId="c31ec514-d307-4579-a9e6-e418f43445fd" providerId="ADAL" clId="{FAEDC0C0-7D78-4CFE-86C3-9DDB333F6281}" dt="2022-06-28T09:26:33.419" v="1605" actId="478"/>
          <ac:spMkLst>
            <pc:docMk/>
            <pc:sldMk cId="2501186145" sldId="405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31.133" v="1853"/>
          <ac:spMkLst>
            <pc:docMk/>
            <pc:sldMk cId="2501186145" sldId="405"/>
            <ac:spMk id="4" creationId="{141D6158-6016-47F9-83AA-E50BFFAF82FD}"/>
          </ac:spMkLst>
        </pc:spChg>
        <pc:picChg chg="mod">
          <ac:chgData name="Vesa Saarinen" userId="c31ec514-d307-4579-a9e6-e418f43445fd" providerId="ADAL" clId="{FAEDC0C0-7D78-4CFE-86C3-9DDB333F6281}" dt="2022-06-28T09:26:39.482" v="1648" actId="1037"/>
          <ac:picMkLst>
            <pc:docMk/>
            <pc:sldMk cId="2501186145" sldId="405"/>
            <ac:picMk id="6" creationId="{FCEB3B1F-FB0A-4578-A45C-E8181233715E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32.871" v="1855"/>
        <pc:sldMkLst>
          <pc:docMk/>
          <pc:sldMk cId="302949056" sldId="406"/>
        </pc:sldMkLst>
        <pc:spChg chg="del">
          <ac:chgData name="Vesa Saarinen" userId="c31ec514-d307-4579-a9e6-e418f43445fd" providerId="ADAL" clId="{FAEDC0C0-7D78-4CFE-86C3-9DDB333F6281}" dt="2022-06-28T09:26:52.266" v="1697" actId="478"/>
          <ac:spMkLst>
            <pc:docMk/>
            <pc:sldMk cId="302949056" sldId="406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32.871" v="1855"/>
          <ac:spMkLst>
            <pc:docMk/>
            <pc:sldMk cId="302949056" sldId="406"/>
            <ac:spMk id="4" creationId="{B8B19E98-3FA1-494E-8755-095F8D7A58D3}"/>
          </ac:spMkLst>
        </pc:spChg>
        <pc:picChg chg="mod">
          <ac:chgData name="Vesa Saarinen" userId="c31ec514-d307-4579-a9e6-e418f43445fd" providerId="ADAL" clId="{FAEDC0C0-7D78-4CFE-86C3-9DDB333F6281}" dt="2022-06-28T09:26:59.016" v="1741" actId="1037"/>
          <ac:picMkLst>
            <pc:docMk/>
            <pc:sldMk cId="302949056" sldId="406"/>
            <ac:picMk id="6" creationId="{A378BBE4-E115-4AFC-8FC2-E19C1D5DC22A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33.995" v="1856"/>
        <pc:sldMkLst>
          <pc:docMk/>
          <pc:sldMk cId="2636709412" sldId="407"/>
        </pc:sldMkLst>
        <pc:spChg chg="del">
          <ac:chgData name="Vesa Saarinen" userId="c31ec514-d307-4579-a9e6-e418f43445fd" providerId="ADAL" clId="{FAEDC0C0-7D78-4CFE-86C3-9DDB333F6281}" dt="2022-06-28T09:27:02.788" v="1742" actId="478"/>
          <ac:spMkLst>
            <pc:docMk/>
            <pc:sldMk cId="2636709412" sldId="407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33.995" v="1856"/>
          <ac:spMkLst>
            <pc:docMk/>
            <pc:sldMk cId="2636709412" sldId="407"/>
            <ac:spMk id="4" creationId="{072F0B5E-7D37-4443-89BF-BC1BCE4C4DD4}"/>
          </ac:spMkLst>
        </pc:spChg>
        <pc:picChg chg="mod">
          <ac:chgData name="Vesa Saarinen" userId="c31ec514-d307-4579-a9e6-e418f43445fd" providerId="ADAL" clId="{FAEDC0C0-7D78-4CFE-86C3-9DDB333F6281}" dt="2022-06-28T09:27:09.764" v="1782" actId="1037"/>
          <ac:picMkLst>
            <pc:docMk/>
            <pc:sldMk cId="2636709412" sldId="407"/>
            <ac:picMk id="5" creationId="{D09ED893-359F-434A-8CAA-B8C554A47628}"/>
          </ac:picMkLst>
        </pc:picChg>
      </pc:sldChg>
      <pc:sldChg chg="delSp modSp del mod">
        <pc:chgData name="Vesa Saarinen" userId="c31ec514-d307-4579-a9e6-e418f43445fd" providerId="ADAL" clId="{FAEDC0C0-7D78-4CFE-86C3-9DDB333F6281}" dt="2022-06-28T09:27:23.232" v="1783" actId="2696"/>
        <pc:sldMkLst>
          <pc:docMk/>
          <pc:sldMk cId="90084719" sldId="408"/>
        </pc:sldMkLst>
        <pc:spChg chg="del">
          <ac:chgData name="Vesa Saarinen" userId="c31ec514-d307-4579-a9e6-e418f43445fd" providerId="ADAL" clId="{FAEDC0C0-7D78-4CFE-86C3-9DDB333F6281}" dt="2022-06-28T09:17:17.788" v="0" actId="478"/>
          <ac:spMkLst>
            <pc:docMk/>
            <pc:sldMk cId="90084719" sldId="408"/>
            <ac:spMk id="2" creationId="{C82ECABE-8F30-4469-908B-57A1A821AF87}"/>
          </ac:spMkLst>
        </pc:spChg>
        <pc:picChg chg="mod">
          <ac:chgData name="Vesa Saarinen" userId="c31ec514-d307-4579-a9e6-e418f43445fd" providerId="ADAL" clId="{FAEDC0C0-7D78-4CFE-86C3-9DDB333F6281}" dt="2022-06-28T09:17:24.384" v="41" actId="1037"/>
          <ac:picMkLst>
            <pc:docMk/>
            <pc:sldMk cId="90084719" sldId="408"/>
            <ac:picMk id="6" creationId="{AF69F582-6467-4978-82A3-BDC8719C8DF8}"/>
          </ac:picMkLst>
        </pc:picChg>
      </pc:sldChg>
      <pc:sldChg chg="addSp modSp mod">
        <pc:chgData name="Vesa Saarinen" userId="c31ec514-d307-4579-a9e6-e418f43445fd" providerId="ADAL" clId="{FAEDC0C0-7D78-4CFE-86C3-9DDB333F6281}" dt="2022-06-28T09:28:11.875" v="1826" actId="1037"/>
        <pc:sldMkLst>
          <pc:docMk/>
          <pc:sldMk cId="547403793" sldId="408"/>
        </pc:sldMkLst>
        <pc:spChg chg="add mod">
          <ac:chgData name="Vesa Saarinen" userId="c31ec514-d307-4579-a9e6-e418f43445fd" providerId="ADAL" clId="{FAEDC0C0-7D78-4CFE-86C3-9DDB333F6281}" dt="2022-06-28T09:28:11.875" v="1826" actId="1037"/>
          <ac:spMkLst>
            <pc:docMk/>
            <pc:sldMk cId="547403793" sldId="408"/>
            <ac:spMk id="2" creationId="{CDF008AA-80C4-470A-89E2-1E9E054BAD2A}"/>
          </ac:spMkLst>
        </pc:spChg>
      </pc:sldChg>
      <pc:sldChg chg="addSp delSp modSp mod">
        <pc:chgData name="Vesa Saarinen" userId="c31ec514-d307-4579-a9e6-e418f43445fd" providerId="ADAL" clId="{FAEDC0C0-7D78-4CFE-86C3-9DDB333F6281}" dt="2022-06-28T09:44:43.389" v="1859"/>
        <pc:sldMkLst>
          <pc:docMk/>
          <pc:sldMk cId="2941011792" sldId="409"/>
        </pc:sldMkLst>
        <pc:spChg chg="del">
          <ac:chgData name="Vesa Saarinen" userId="c31ec514-d307-4579-a9e6-e418f43445fd" providerId="ADAL" clId="{FAEDC0C0-7D78-4CFE-86C3-9DDB333F6281}" dt="2022-06-28T09:18:18.448" v="320" actId="478"/>
          <ac:spMkLst>
            <pc:docMk/>
            <pc:sldMk cId="2941011792" sldId="409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44:43.389" v="1859"/>
          <ac:spMkLst>
            <pc:docMk/>
            <pc:sldMk cId="2941011792" sldId="409"/>
            <ac:spMk id="3" creationId="{E7DDDB5E-1FEE-468E-B4B0-D898E9289D3C}"/>
          </ac:spMkLst>
        </pc:spChg>
        <pc:picChg chg="mod">
          <ac:chgData name="Vesa Saarinen" userId="c31ec514-d307-4579-a9e6-e418f43445fd" providerId="ADAL" clId="{FAEDC0C0-7D78-4CFE-86C3-9DDB333F6281}" dt="2022-06-28T09:18:25.204" v="364" actId="1037"/>
          <ac:picMkLst>
            <pc:docMk/>
            <pc:sldMk cId="2941011792" sldId="409"/>
            <ac:picMk id="9" creationId="{91172E06-A213-41AE-9365-EF38C36F576B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7.830" v="1863"/>
        <pc:sldMkLst>
          <pc:docMk/>
          <pc:sldMk cId="450700252" sldId="410"/>
        </pc:sldMkLst>
        <pc:spChg chg="add mod">
          <ac:chgData name="Vesa Saarinen" userId="c31ec514-d307-4579-a9e6-e418f43445fd" providerId="ADAL" clId="{FAEDC0C0-7D78-4CFE-86C3-9DDB333F6281}" dt="2022-06-28T09:44:47.830" v="1863"/>
          <ac:spMkLst>
            <pc:docMk/>
            <pc:sldMk cId="450700252" sldId="410"/>
            <ac:spMk id="3" creationId="{A8CEE612-BE49-4608-A274-C6600113248B}"/>
          </ac:spMkLst>
        </pc:spChg>
        <pc:spChg chg="del">
          <ac:chgData name="Vesa Saarinen" userId="c31ec514-d307-4579-a9e6-e418f43445fd" providerId="ADAL" clId="{FAEDC0C0-7D78-4CFE-86C3-9DDB333F6281}" dt="2022-06-28T09:18:58.110" v="518" actId="478"/>
          <ac:spMkLst>
            <pc:docMk/>
            <pc:sldMk cId="450700252" sldId="410"/>
            <ac:spMk id="9" creationId="{7C61B259-8611-45D1-89E8-E4C0B53775BA}"/>
          </ac:spMkLst>
        </pc:spChg>
        <pc:picChg chg="mod">
          <ac:chgData name="Vesa Saarinen" userId="c31ec514-d307-4579-a9e6-e418f43445fd" providerId="ADAL" clId="{FAEDC0C0-7D78-4CFE-86C3-9DDB333F6281}" dt="2022-06-28T09:19:03.352" v="560" actId="1037"/>
          <ac:picMkLst>
            <pc:docMk/>
            <pc:sldMk cId="450700252" sldId="410"/>
            <ac:picMk id="5" creationId="{9FF47259-86A0-4DF1-BA3B-2C0C4B31CF9F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8.767" v="1864"/>
        <pc:sldMkLst>
          <pc:docMk/>
          <pc:sldMk cId="2197971799" sldId="411"/>
        </pc:sldMkLst>
        <pc:spChg chg="add mod">
          <ac:chgData name="Vesa Saarinen" userId="c31ec514-d307-4579-a9e6-e418f43445fd" providerId="ADAL" clId="{FAEDC0C0-7D78-4CFE-86C3-9DDB333F6281}" dt="2022-06-28T09:44:48.767" v="1864"/>
          <ac:spMkLst>
            <pc:docMk/>
            <pc:sldMk cId="2197971799" sldId="411"/>
            <ac:spMk id="3" creationId="{AE0519C1-7A27-472C-B70D-2BCA49971A50}"/>
          </ac:spMkLst>
        </pc:spChg>
        <pc:spChg chg="del">
          <ac:chgData name="Vesa Saarinen" userId="c31ec514-d307-4579-a9e6-e418f43445fd" providerId="ADAL" clId="{FAEDC0C0-7D78-4CFE-86C3-9DDB333F6281}" dt="2022-06-28T09:19:06.554" v="561" actId="478"/>
          <ac:spMkLst>
            <pc:docMk/>
            <pc:sldMk cId="2197971799" sldId="411"/>
            <ac:spMk id="9" creationId="{7C61B259-8611-45D1-89E8-E4C0B53775BA}"/>
          </ac:spMkLst>
        </pc:spChg>
        <pc:picChg chg="mod">
          <ac:chgData name="Vesa Saarinen" userId="c31ec514-d307-4579-a9e6-e418f43445fd" providerId="ADAL" clId="{FAEDC0C0-7D78-4CFE-86C3-9DDB333F6281}" dt="2022-06-28T09:19:14.078" v="614" actId="1038"/>
          <ac:picMkLst>
            <pc:docMk/>
            <pc:sldMk cId="2197971799" sldId="411"/>
            <ac:picMk id="5" creationId="{203C0B2E-9BA9-47BC-B783-19DA981E76A2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31.995" v="1854"/>
        <pc:sldMkLst>
          <pc:docMk/>
          <pc:sldMk cId="611116475" sldId="412"/>
        </pc:sldMkLst>
        <pc:spChg chg="del">
          <ac:chgData name="Vesa Saarinen" userId="c31ec514-d307-4579-a9e6-e418f43445fd" providerId="ADAL" clId="{FAEDC0C0-7D78-4CFE-86C3-9DDB333F6281}" dt="2022-06-28T09:26:42.807" v="1649" actId="478"/>
          <ac:spMkLst>
            <pc:docMk/>
            <pc:sldMk cId="611116475" sldId="412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31.995" v="1854"/>
          <ac:spMkLst>
            <pc:docMk/>
            <pc:sldMk cId="611116475" sldId="412"/>
            <ac:spMk id="4" creationId="{B6A54DCA-3A9A-4553-808A-2C0D1CF04A15}"/>
          </ac:spMkLst>
        </pc:spChg>
        <pc:picChg chg="mod">
          <ac:chgData name="Vesa Saarinen" userId="c31ec514-d307-4579-a9e6-e418f43445fd" providerId="ADAL" clId="{FAEDC0C0-7D78-4CFE-86C3-9DDB333F6281}" dt="2022-06-28T09:26:49.735" v="1696" actId="1037"/>
          <ac:picMkLst>
            <pc:docMk/>
            <pc:sldMk cId="611116475" sldId="412"/>
            <ac:picMk id="6" creationId="{AE6356FF-676E-4E63-B182-90CB305E34D8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5.341" v="1845"/>
        <pc:sldMkLst>
          <pc:docMk/>
          <pc:sldMk cId="756767865" sldId="413"/>
        </pc:sldMkLst>
        <pc:spChg chg="del">
          <ac:chgData name="Vesa Saarinen" userId="c31ec514-d307-4579-a9e6-e418f43445fd" providerId="ADAL" clId="{FAEDC0C0-7D78-4CFE-86C3-9DDB333F6281}" dt="2022-06-28T09:25:20.059" v="1244" actId="478"/>
          <ac:spMkLst>
            <pc:docMk/>
            <pc:sldMk cId="756767865" sldId="413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5.341" v="1845"/>
          <ac:spMkLst>
            <pc:docMk/>
            <pc:sldMk cId="756767865" sldId="413"/>
            <ac:spMk id="4" creationId="{6C8F4FD8-A770-4526-A2F0-5C6259A8F685}"/>
          </ac:spMkLst>
        </pc:spChg>
        <pc:picChg chg="mod">
          <ac:chgData name="Vesa Saarinen" userId="c31ec514-d307-4579-a9e6-e418f43445fd" providerId="ADAL" clId="{FAEDC0C0-7D78-4CFE-86C3-9DDB333F6281}" dt="2022-06-28T09:25:26.877" v="1289" actId="1037"/>
          <ac:picMkLst>
            <pc:docMk/>
            <pc:sldMk cId="756767865" sldId="413"/>
            <ac:picMk id="6" creationId="{A135DD93-77C5-47F8-B5DA-E47D081AE124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6.064" v="1846"/>
        <pc:sldMkLst>
          <pc:docMk/>
          <pc:sldMk cId="2480237561" sldId="414"/>
        </pc:sldMkLst>
        <pc:spChg chg="del">
          <ac:chgData name="Vesa Saarinen" userId="c31ec514-d307-4579-a9e6-e418f43445fd" providerId="ADAL" clId="{FAEDC0C0-7D78-4CFE-86C3-9DDB333F6281}" dt="2022-06-28T09:25:30.039" v="1290" actId="478"/>
          <ac:spMkLst>
            <pc:docMk/>
            <pc:sldMk cId="2480237561" sldId="414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6.064" v="1846"/>
          <ac:spMkLst>
            <pc:docMk/>
            <pc:sldMk cId="2480237561" sldId="414"/>
            <ac:spMk id="4" creationId="{70CEA1F3-796F-4F9D-A1FC-C047AFB9A256}"/>
          </ac:spMkLst>
        </pc:spChg>
        <pc:picChg chg="mod">
          <ac:chgData name="Vesa Saarinen" userId="c31ec514-d307-4579-a9e6-e418f43445fd" providerId="ADAL" clId="{FAEDC0C0-7D78-4CFE-86C3-9DDB333F6281}" dt="2022-06-28T09:25:36.877" v="1338" actId="1038"/>
          <ac:picMkLst>
            <pc:docMk/>
            <pc:sldMk cId="2480237561" sldId="414"/>
            <ac:picMk id="6" creationId="{F28D8C5D-803C-44CF-AC8C-B5C217C13AAA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28:26.803" v="1847"/>
        <pc:sldMkLst>
          <pc:docMk/>
          <pc:sldMk cId="2454802580" sldId="415"/>
        </pc:sldMkLst>
        <pc:spChg chg="del">
          <ac:chgData name="Vesa Saarinen" userId="c31ec514-d307-4579-a9e6-e418f43445fd" providerId="ADAL" clId="{FAEDC0C0-7D78-4CFE-86C3-9DDB333F6281}" dt="2022-06-28T09:25:40.070" v="1339" actId="478"/>
          <ac:spMkLst>
            <pc:docMk/>
            <pc:sldMk cId="2454802580" sldId="415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28:26.803" v="1847"/>
          <ac:spMkLst>
            <pc:docMk/>
            <pc:sldMk cId="2454802580" sldId="415"/>
            <ac:spMk id="4" creationId="{D6AC583E-882D-4AFE-8AD2-F702B9202593}"/>
          </ac:spMkLst>
        </pc:spChg>
        <pc:picChg chg="mod">
          <ac:chgData name="Vesa Saarinen" userId="c31ec514-d307-4579-a9e6-e418f43445fd" providerId="ADAL" clId="{FAEDC0C0-7D78-4CFE-86C3-9DDB333F6281}" dt="2022-06-28T09:25:46.322" v="1381" actId="1037"/>
          <ac:picMkLst>
            <pc:docMk/>
            <pc:sldMk cId="2454802580" sldId="415"/>
            <ac:picMk id="6" creationId="{37818D19-D87B-45AF-9279-04E5B1944588}"/>
          </ac:picMkLst>
        </pc:picChg>
      </pc:sldChg>
      <pc:sldChg chg="addSp delSp modSp mod">
        <pc:chgData name="Vesa Saarinen" userId="c31ec514-d307-4579-a9e6-e418f43445fd" providerId="ADAL" clId="{FAEDC0C0-7D78-4CFE-86C3-9DDB333F6281}" dt="2022-06-28T09:44:41.803" v="1857"/>
        <pc:sldMkLst>
          <pc:docMk/>
          <pc:sldMk cId="2819607338" sldId="416"/>
        </pc:sldMkLst>
        <pc:spChg chg="del">
          <ac:chgData name="Vesa Saarinen" userId="c31ec514-d307-4579-a9e6-e418f43445fd" providerId="ADAL" clId="{FAEDC0C0-7D78-4CFE-86C3-9DDB333F6281}" dt="2022-06-28T09:18:01.308" v="223" actId="478"/>
          <ac:spMkLst>
            <pc:docMk/>
            <pc:sldMk cId="2819607338" sldId="416"/>
            <ac:spMk id="2" creationId="{C82ECABE-8F30-4469-908B-57A1A821AF87}"/>
          </ac:spMkLst>
        </pc:spChg>
        <pc:spChg chg="add mod">
          <ac:chgData name="Vesa Saarinen" userId="c31ec514-d307-4579-a9e6-e418f43445fd" providerId="ADAL" clId="{FAEDC0C0-7D78-4CFE-86C3-9DDB333F6281}" dt="2022-06-28T09:44:41.803" v="1857"/>
          <ac:spMkLst>
            <pc:docMk/>
            <pc:sldMk cId="2819607338" sldId="416"/>
            <ac:spMk id="3" creationId="{0647B2D2-9420-45F0-B72B-545C55B80191}"/>
          </ac:spMkLst>
        </pc:spChg>
        <pc:picChg chg="mod">
          <ac:chgData name="Vesa Saarinen" userId="c31ec514-d307-4579-a9e6-e418f43445fd" providerId="ADAL" clId="{FAEDC0C0-7D78-4CFE-86C3-9DDB333F6281}" dt="2022-06-28T09:18:08.603" v="272" actId="1037"/>
          <ac:picMkLst>
            <pc:docMk/>
            <pc:sldMk cId="2819607338" sldId="416"/>
            <ac:picMk id="6" creationId="{9FE1841A-BF53-48EB-8B86-B23A592AF846}"/>
          </ac:picMkLst>
        </pc:picChg>
      </pc:sldChg>
      <pc:sldChg chg="addSp modSp">
        <pc:chgData name="Vesa Saarinen" userId="c31ec514-d307-4579-a9e6-e418f43445fd" providerId="ADAL" clId="{FAEDC0C0-7D78-4CFE-86C3-9DDB333F6281}" dt="2022-06-28T09:28:14.192" v="1827"/>
        <pc:sldMkLst>
          <pc:docMk/>
          <pc:sldMk cId="1631261117" sldId="417"/>
        </pc:sldMkLst>
        <pc:spChg chg="add mod">
          <ac:chgData name="Vesa Saarinen" userId="c31ec514-d307-4579-a9e6-e418f43445fd" providerId="ADAL" clId="{FAEDC0C0-7D78-4CFE-86C3-9DDB333F6281}" dt="2022-06-28T09:28:14.192" v="1827"/>
          <ac:spMkLst>
            <pc:docMk/>
            <pc:sldMk cId="1631261117" sldId="417"/>
            <ac:spMk id="3" creationId="{0D37E084-1247-48F3-A7DF-AC6A066FB7F1}"/>
          </ac:spMkLst>
        </pc:spChg>
      </pc:sldChg>
      <pc:sldChg chg="delSp modSp del mod">
        <pc:chgData name="Vesa Saarinen" userId="c31ec514-d307-4579-a9e6-e418f43445fd" providerId="ADAL" clId="{FAEDC0C0-7D78-4CFE-86C3-9DDB333F6281}" dt="2022-06-28T09:27:23.232" v="1783" actId="2696"/>
        <pc:sldMkLst>
          <pc:docMk/>
          <pc:sldMk cId="4254205764" sldId="417"/>
        </pc:sldMkLst>
        <pc:spChg chg="del">
          <ac:chgData name="Vesa Saarinen" userId="c31ec514-d307-4579-a9e6-e418f43445fd" providerId="ADAL" clId="{FAEDC0C0-7D78-4CFE-86C3-9DDB333F6281}" dt="2022-06-28T09:17:26.624" v="42" actId="478"/>
          <ac:spMkLst>
            <pc:docMk/>
            <pc:sldMk cId="4254205764" sldId="417"/>
            <ac:spMk id="2" creationId="{C82ECABE-8F30-4469-908B-57A1A821AF87}"/>
          </ac:spMkLst>
        </pc:spChg>
        <pc:picChg chg="mod">
          <ac:chgData name="Vesa Saarinen" userId="c31ec514-d307-4579-a9e6-e418f43445fd" providerId="ADAL" clId="{FAEDC0C0-7D78-4CFE-86C3-9DDB333F6281}" dt="2022-06-28T09:17:32.220" v="82" actId="1037"/>
          <ac:picMkLst>
            <pc:docMk/>
            <pc:sldMk cId="4254205764" sldId="417"/>
            <ac:picMk id="6" creationId="{8AEB248F-6275-4031-9714-236E5BEA303A}"/>
          </ac:picMkLst>
        </pc:picChg>
      </pc:sldChg>
      <pc:sldChg chg="delSp modSp del mod">
        <pc:chgData name="Vesa Saarinen" userId="c31ec514-d307-4579-a9e6-e418f43445fd" providerId="ADAL" clId="{FAEDC0C0-7D78-4CFE-86C3-9DDB333F6281}" dt="2022-06-28T09:27:23.232" v="1783" actId="2696"/>
        <pc:sldMkLst>
          <pc:docMk/>
          <pc:sldMk cId="1132927145" sldId="418"/>
        </pc:sldMkLst>
        <pc:spChg chg="del">
          <ac:chgData name="Vesa Saarinen" userId="c31ec514-d307-4579-a9e6-e418f43445fd" providerId="ADAL" clId="{FAEDC0C0-7D78-4CFE-86C3-9DDB333F6281}" dt="2022-06-28T09:17:35.125" v="83" actId="478"/>
          <ac:spMkLst>
            <pc:docMk/>
            <pc:sldMk cId="1132927145" sldId="418"/>
            <ac:spMk id="2" creationId="{C82ECABE-8F30-4469-908B-57A1A821AF87}"/>
          </ac:spMkLst>
        </pc:spChg>
        <pc:picChg chg="mod">
          <ac:chgData name="Vesa Saarinen" userId="c31ec514-d307-4579-a9e6-e418f43445fd" providerId="ADAL" clId="{FAEDC0C0-7D78-4CFE-86C3-9DDB333F6281}" dt="2022-06-28T09:17:42.870" v="136" actId="1037"/>
          <ac:picMkLst>
            <pc:docMk/>
            <pc:sldMk cId="1132927145" sldId="418"/>
            <ac:picMk id="6" creationId="{630E128A-06C1-44DC-8714-9A21DBCC9844}"/>
          </ac:picMkLst>
        </pc:picChg>
      </pc:sldChg>
      <pc:sldChg chg="addSp modSp">
        <pc:chgData name="Vesa Saarinen" userId="c31ec514-d307-4579-a9e6-e418f43445fd" providerId="ADAL" clId="{FAEDC0C0-7D78-4CFE-86C3-9DDB333F6281}" dt="2022-06-28T09:28:14.687" v="1828"/>
        <pc:sldMkLst>
          <pc:docMk/>
          <pc:sldMk cId="1372682326" sldId="418"/>
        </pc:sldMkLst>
        <pc:spChg chg="add mod">
          <ac:chgData name="Vesa Saarinen" userId="c31ec514-d307-4579-a9e6-e418f43445fd" providerId="ADAL" clId="{FAEDC0C0-7D78-4CFE-86C3-9DDB333F6281}" dt="2022-06-28T09:28:14.687" v="1828"/>
          <ac:spMkLst>
            <pc:docMk/>
            <pc:sldMk cId="1372682326" sldId="418"/>
            <ac:spMk id="3" creationId="{F4E7FC47-9081-4FD2-942A-DCE28A0FE696}"/>
          </ac:spMkLst>
        </pc:spChg>
      </pc:sldChg>
      <pc:sldChg chg="delSp modSp del mod">
        <pc:chgData name="Vesa Saarinen" userId="c31ec514-d307-4579-a9e6-e418f43445fd" providerId="ADAL" clId="{FAEDC0C0-7D78-4CFE-86C3-9DDB333F6281}" dt="2022-06-28T09:27:23.232" v="1783" actId="2696"/>
        <pc:sldMkLst>
          <pc:docMk/>
          <pc:sldMk cId="948230496" sldId="419"/>
        </pc:sldMkLst>
        <pc:spChg chg="del">
          <ac:chgData name="Vesa Saarinen" userId="c31ec514-d307-4579-a9e6-e418f43445fd" providerId="ADAL" clId="{FAEDC0C0-7D78-4CFE-86C3-9DDB333F6281}" dt="2022-06-28T09:17:44.933" v="137" actId="478"/>
          <ac:spMkLst>
            <pc:docMk/>
            <pc:sldMk cId="948230496" sldId="419"/>
            <ac:spMk id="2" creationId="{C82ECABE-8F30-4469-908B-57A1A821AF87}"/>
          </ac:spMkLst>
        </pc:spChg>
        <pc:picChg chg="mod">
          <ac:chgData name="Vesa Saarinen" userId="c31ec514-d307-4579-a9e6-e418f43445fd" providerId="ADAL" clId="{FAEDC0C0-7D78-4CFE-86C3-9DDB333F6281}" dt="2022-06-28T09:17:50.296" v="178" actId="1037"/>
          <ac:picMkLst>
            <pc:docMk/>
            <pc:sldMk cId="948230496" sldId="419"/>
            <ac:picMk id="6" creationId="{02CE9C99-269E-4EEE-9D49-0EEB2D3A26D8}"/>
          </ac:picMkLst>
        </pc:picChg>
      </pc:sldChg>
      <pc:sldChg chg="addSp modSp">
        <pc:chgData name="Vesa Saarinen" userId="c31ec514-d307-4579-a9e6-e418f43445fd" providerId="ADAL" clId="{FAEDC0C0-7D78-4CFE-86C3-9DDB333F6281}" dt="2022-06-28T09:28:15.201" v="1829"/>
        <pc:sldMkLst>
          <pc:docMk/>
          <pc:sldMk cId="2943771375" sldId="419"/>
        </pc:sldMkLst>
        <pc:spChg chg="add mod">
          <ac:chgData name="Vesa Saarinen" userId="c31ec514-d307-4579-a9e6-e418f43445fd" providerId="ADAL" clId="{FAEDC0C0-7D78-4CFE-86C3-9DDB333F6281}" dt="2022-06-28T09:28:15.201" v="1829"/>
          <ac:spMkLst>
            <pc:docMk/>
            <pc:sldMk cId="2943771375" sldId="419"/>
            <ac:spMk id="3" creationId="{6865CBC2-A575-4B9E-A90D-3ABB1401896C}"/>
          </ac:spMkLst>
        </pc:spChg>
      </pc:sldChg>
      <pc:sldChg chg="delSp modSp del mod">
        <pc:chgData name="Vesa Saarinen" userId="c31ec514-d307-4579-a9e6-e418f43445fd" providerId="ADAL" clId="{FAEDC0C0-7D78-4CFE-86C3-9DDB333F6281}" dt="2022-06-28T09:27:23.232" v="1783" actId="2696"/>
        <pc:sldMkLst>
          <pc:docMk/>
          <pc:sldMk cId="631130022" sldId="420"/>
        </pc:sldMkLst>
        <pc:spChg chg="del">
          <ac:chgData name="Vesa Saarinen" userId="c31ec514-d307-4579-a9e6-e418f43445fd" providerId="ADAL" clId="{FAEDC0C0-7D78-4CFE-86C3-9DDB333F6281}" dt="2022-06-28T09:17:53.644" v="179" actId="478"/>
          <ac:spMkLst>
            <pc:docMk/>
            <pc:sldMk cId="631130022" sldId="420"/>
            <ac:spMk id="2" creationId="{C82ECABE-8F30-4469-908B-57A1A821AF87}"/>
          </ac:spMkLst>
        </pc:spChg>
        <pc:picChg chg="mod">
          <ac:chgData name="Vesa Saarinen" userId="c31ec514-d307-4579-a9e6-e418f43445fd" providerId="ADAL" clId="{FAEDC0C0-7D78-4CFE-86C3-9DDB333F6281}" dt="2022-06-28T09:17:59.293" v="222" actId="1037"/>
          <ac:picMkLst>
            <pc:docMk/>
            <pc:sldMk cId="631130022" sldId="420"/>
            <ac:picMk id="6" creationId="{0ED0A043-778D-4D3E-892E-5A8BF143C7ED}"/>
          </ac:picMkLst>
        </pc:picChg>
      </pc:sldChg>
      <pc:sldChg chg="addSp modSp">
        <pc:chgData name="Vesa Saarinen" userId="c31ec514-d307-4579-a9e6-e418f43445fd" providerId="ADAL" clId="{FAEDC0C0-7D78-4CFE-86C3-9DDB333F6281}" dt="2022-06-28T09:28:15.763" v="1830"/>
        <pc:sldMkLst>
          <pc:docMk/>
          <pc:sldMk cId="2427305809" sldId="420"/>
        </pc:sldMkLst>
        <pc:spChg chg="add mod">
          <ac:chgData name="Vesa Saarinen" userId="c31ec514-d307-4579-a9e6-e418f43445fd" providerId="ADAL" clId="{FAEDC0C0-7D78-4CFE-86C3-9DDB333F6281}" dt="2022-06-28T09:28:15.763" v="1830"/>
          <ac:spMkLst>
            <pc:docMk/>
            <pc:sldMk cId="2427305809" sldId="420"/>
            <ac:spMk id="3" creationId="{296AE8BB-97E4-44BD-BC7D-B597F4848F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7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6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4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4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E1841A-BF53-48EB-8B86-B23A592AF8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647B2D2-9420-45F0-B72B-545C55B80191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AEB248F-6275-4031-9714-236E5BEA30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D37E084-1247-48F3-A7DF-AC6A066FB7F1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63126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0E128A-06C1-44DC-8714-9A21DBCC98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0" y="434352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4E7FC47-9081-4FD2-942A-DCE28A0FE696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37268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2CE9C99-269E-4EEE-9D49-0EEB2D3A26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7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865CBC2-A575-4B9E-A90D-3ABB1401896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94377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ED0A043-778D-4D3E-892E-5A8BF143C7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8974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96AE8BB-97E4-44BD-BC7D-B597F4848F49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2730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36C12C-69EB-4F9F-8C95-F6CDB8479B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696937A-0753-492A-8453-6468EC963748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149B91-1DDF-42DD-BD82-51A3FBC9C9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1674F2B-68A7-4E36-83FB-D5BB8504749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C0DC22-3BD1-4C72-9361-CF2B68BCF7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65B72B9-25AB-407D-AFD4-B20789FE81B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8572CEB-7A72-4FFA-A1F6-D62BE464F7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88047C8-A43B-4DCF-8774-16CFEEA8B2EB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17EDB6-6889-4C21-9A06-9E52C205C3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D3C6C87-3776-475C-B88A-C24CA488EF1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5B8397-2149-48FE-B824-4CD5F34095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8137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11F6086-D65F-4588-8CC5-8976E2CC332F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45C480-1DA6-4715-930D-1CD7291DC4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2451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FCB3647-8319-4917-8970-85B77691E09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7210AB-7DEC-41BF-9B0E-50AB8B78DE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DA4D1D4-617F-4D94-8741-04EC04ECBBD2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DF8EFB0-2F83-4E89-B9BC-02609D0439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4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FA8C928-0DA2-4630-9304-28DA9289DAB5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C9747E-A1B4-4DA2-B530-9D2B5ED841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9D5D29B-AF1C-44FF-8042-FA2D30EC114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A2E009E-578D-4275-B005-B3BB3CEA08B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F947C7-6E0D-4AF6-AD3E-9DAFA3864AF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6009E39-FAD2-4E93-985E-F3F085D536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92566D3-0015-4AA4-BEE3-1754728886D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5B2D74C-1923-48FB-BA0A-A8B688C181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6F8D899-6A29-4969-91EE-0781C55570F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FF8B7F-3F7E-4A13-A369-B28182121B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1468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9F966B3-8D73-4E8C-A52E-21CDDAE3F50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38E8BE-E05C-4366-933A-B4F1FDD3E4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613ADEE-77C4-4156-94F8-04BB4924F51B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135DD93-77C5-47F8-B5DA-E47D081AE1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2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C8F4FD8-A770-4526-A2F0-5C6259A8F685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8D8C5D-803C-44CF-AC8C-B5C217C13A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3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0CEA1F3-796F-4F9D-A1FC-C047AFB9A256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1172E06-A213-41AE-9365-EF38C36F57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7DDDB5E-1FEE-468E-B4B0-D898E9289D3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818D19-D87B-45AF-9279-04E5B19445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2451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6AC583E-882D-4AFE-8AD2-F702B920259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C780B87-5A6E-4D76-A7FF-65ACBDC499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50A9072-524B-47ED-87FE-647BEDFF51F7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FAB60F7-7BC2-4945-83DD-0AAF7E4CF0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5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27731EE-B4BA-4722-BF67-57508EC0E9E6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247523-4BDE-4096-9885-FD91B3B262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91B2F0C-F24C-4A33-B264-D4F807E481C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5A51040-E82A-49B7-8E60-110B3BC732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1468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33F7F9-317C-4F85-B64B-C683CDF39E80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76B288-57DE-4DE3-8DE0-4EBA0C795F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F0A9AF2-9E02-422E-969B-09319D99295B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CEB3B1F-FB0A-4578-A45C-E818123371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3434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41D6158-6016-47F9-83AA-E50BFFAF82F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E6356FF-676E-4E63-B182-90CB305E34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3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6A54DCA-3A9A-4553-808A-2C0D1CF04A15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378BBE4-E115-4AFC-8FC2-E19C1D5DC2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9" y="43435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B19E98-3FA1-494E-8755-095F8D7A58D3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9ED893-359F-434A-8CAA-B8C554A476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1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72F0B5E-7D37-4443-89BF-BC1BCE4C4DD4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F592AEE-9958-40C6-9737-E3D805B2CA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1" y="41468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B575EAE-4CF5-4E6E-A5B2-6E7E9E2CD6DE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13A872-5F6A-4B8E-AAD9-CD6CCD20DB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A6B7A07-3DFE-4C03-B1E6-410B62137F6C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45CFC0-0ED7-4232-B411-844AD83AA0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3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A8A1C6D-4463-4952-8314-52D11A75EE4D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F47259-86A0-4DF1-BA3B-2C0C4B31CF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8302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8CEE612-BE49-4608-A274-C6600113248B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03C0B2E-9BA9-47BC-B783-19DA981E76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5" y="41468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E0519C1-7A27-472C-B70D-2BCA49971A50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F69F582-6467-4978-82A3-BDC8719C8D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0" y="414685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DF008AA-80C4-470A-89E2-1E9E054BAD2A}"/>
              </a:ext>
            </a:extLst>
          </p:cNvPr>
          <p:cNvSpPr txBox="1"/>
          <p:nvPr/>
        </p:nvSpPr>
        <p:spPr>
          <a:xfrm>
            <a:off x="6803924" y="6508955"/>
            <a:ext cx="3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28.6.2022</a:t>
            </a:r>
          </a:p>
        </p:txBody>
      </p:sp>
    </p:spTree>
    <p:extLst>
      <p:ext uri="{BB962C8B-B14F-4D97-AF65-F5344CB8AC3E}">
        <p14:creationId xmlns:p14="http://schemas.microsoft.com/office/powerpoint/2010/main" val="5474037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5919</TotalTime>
  <Words>122</Words>
  <Application>Microsoft Office PowerPoint</Application>
  <PresentationFormat>Laajakuva</PresentationFormat>
  <Paragraphs>44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27</cp:revision>
  <cp:lastPrinted>2020-02-28T07:57:12Z</cp:lastPrinted>
  <dcterms:created xsi:type="dcterms:W3CDTF">2018-03-20T15:15:04Z</dcterms:created>
  <dcterms:modified xsi:type="dcterms:W3CDTF">2022-06-28T09:44:50Z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