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9"/>
  </p:notesMasterIdLst>
  <p:sldIdLst>
    <p:sldId id="385" r:id="rId6"/>
    <p:sldId id="384" r:id="rId7"/>
    <p:sldId id="390" r:id="rId8"/>
    <p:sldId id="391" r:id="rId9"/>
    <p:sldId id="382" r:id="rId10"/>
    <p:sldId id="380" r:id="rId11"/>
    <p:sldId id="381" r:id="rId12"/>
    <p:sldId id="389" r:id="rId13"/>
    <p:sldId id="386" r:id="rId14"/>
    <p:sldId id="383" r:id="rId15"/>
    <p:sldId id="387" r:id="rId16"/>
    <p:sldId id="388" r:id="rId17"/>
    <p:sldId id="379" r:id="rId18"/>
    <p:sldId id="363" r:id="rId19"/>
    <p:sldId id="362" r:id="rId20"/>
    <p:sldId id="378" r:id="rId21"/>
    <p:sldId id="377" r:id="rId22"/>
    <p:sldId id="356" r:id="rId23"/>
    <p:sldId id="373" r:id="rId24"/>
    <p:sldId id="355" r:id="rId25"/>
    <p:sldId id="343" r:id="rId26"/>
    <p:sldId id="376" r:id="rId27"/>
    <p:sldId id="375" r:id="rId28"/>
    <p:sldId id="330" r:id="rId29"/>
    <p:sldId id="372" r:id="rId30"/>
    <p:sldId id="331" r:id="rId31"/>
    <p:sldId id="336" r:id="rId32"/>
    <p:sldId id="337" r:id="rId33"/>
    <p:sldId id="339" r:id="rId34"/>
    <p:sldId id="340" r:id="rId35"/>
    <p:sldId id="342" r:id="rId36"/>
    <p:sldId id="346" r:id="rId37"/>
    <p:sldId id="347" r:id="rId38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72CAA-62D5-4DCA-B01D-623ECAB7AE0B}" v="34" dt="2022-06-28T09:46:01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74" d="100"/>
          <a:sy n="7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9D072CAA-62D5-4DCA-B01D-623ECAB7AE0B}"/>
    <pc:docChg chg="custSel delSld modSld">
      <pc:chgData name="Vesa Saarinen" userId="c31ec514-d307-4579-a9e6-e418f43445fd" providerId="ADAL" clId="{9D072CAA-62D5-4DCA-B01D-623ECAB7AE0B}" dt="2022-06-28T09:45:48.952" v="1414" actId="2696"/>
      <pc:docMkLst>
        <pc:docMk/>
      </pc:docMkLst>
      <pc:sldChg chg="addSp delSp modSp mod">
        <pc:chgData name="Vesa Saarinen" userId="c31ec514-d307-4579-a9e6-e418f43445fd" providerId="ADAL" clId="{9D072CAA-62D5-4DCA-B01D-623ECAB7AE0B}" dt="2022-06-28T09:45:27.139" v="1388"/>
        <pc:sldMkLst>
          <pc:docMk/>
          <pc:sldMk cId="4103366826" sldId="330"/>
        </pc:sldMkLst>
        <pc:spChg chg="del">
          <ac:chgData name="Vesa Saarinen" userId="c31ec514-d307-4579-a9e6-e418f43445fd" providerId="ADAL" clId="{9D072CAA-62D5-4DCA-B01D-623ECAB7AE0B}" dt="2022-06-28T09:42:31.533" v="943" actId="478"/>
          <ac:spMkLst>
            <pc:docMk/>
            <pc:sldMk cId="4103366826" sldId="330"/>
            <ac:spMk id="2" creationId="{AE752399-799B-48D4-A2AF-8CE5E001E64F}"/>
          </ac:spMkLst>
        </pc:spChg>
        <pc:spChg chg="add mod">
          <ac:chgData name="Vesa Saarinen" userId="c31ec514-d307-4579-a9e6-e418f43445fd" providerId="ADAL" clId="{9D072CAA-62D5-4DCA-B01D-623ECAB7AE0B}" dt="2022-06-28T09:45:27.139" v="1388"/>
          <ac:spMkLst>
            <pc:docMk/>
            <pc:sldMk cId="4103366826" sldId="330"/>
            <ac:spMk id="4" creationId="{05A274C5-69C2-493F-BD3C-55D62688A38C}"/>
          </ac:spMkLst>
        </pc:spChg>
        <pc:picChg chg="mod">
          <ac:chgData name="Vesa Saarinen" userId="c31ec514-d307-4579-a9e6-e418f43445fd" providerId="ADAL" clId="{9D072CAA-62D5-4DCA-B01D-623ECAB7AE0B}" dt="2022-06-28T09:42:37.200" v="986" actId="1037"/>
          <ac:picMkLst>
            <pc:docMk/>
            <pc:sldMk cId="4103366826" sldId="330"/>
            <ac:picMk id="6" creationId="{A1798875-A5E8-404E-93FF-A790841473BE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6.044" v="1386"/>
        <pc:sldMkLst>
          <pc:docMk/>
          <pc:sldMk cId="2164221323" sldId="331"/>
        </pc:sldMkLst>
        <pc:spChg chg="del">
          <ac:chgData name="Vesa Saarinen" userId="c31ec514-d307-4579-a9e6-e418f43445fd" providerId="ADAL" clId="{9D072CAA-62D5-4DCA-B01D-623ECAB7AE0B}" dt="2022-06-28T09:42:57.998" v="1040" actId="478"/>
          <ac:spMkLst>
            <pc:docMk/>
            <pc:sldMk cId="2164221323" sldId="331"/>
            <ac:spMk id="2" creationId="{AE752399-799B-48D4-A2AF-8CE5E001E64F}"/>
          </ac:spMkLst>
        </pc:spChg>
        <pc:spChg chg="add mod">
          <ac:chgData name="Vesa Saarinen" userId="c31ec514-d307-4579-a9e6-e418f43445fd" providerId="ADAL" clId="{9D072CAA-62D5-4DCA-B01D-623ECAB7AE0B}" dt="2022-06-28T09:45:26.044" v="1386"/>
          <ac:spMkLst>
            <pc:docMk/>
            <pc:sldMk cId="2164221323" sldId="331"/>
            <ac:spMk id="4" creationId="{FB4066D9-BBAC-41A8-BFB2-E09B0221423B}"/>
          </ac:spMkLst>
        </pc:spChg>
        <pc:picChg chg="mod">
          <ac:chgData name="Vesa Saarinen" userId="c31ec514-d307-4579-a9e6-e418f43445fd" providerId="ADAL" clId="{9D072CAA-62D5-4DCA-B01D-623ECAB7AE0B}" dt="2022-06-28T09:43:05.443" v="1081" actId="1037"/>
          <ac:picMkLst>
            <pc:docMk/>
            <pc:sldMk cId="2164221323" sldId="331"/>
            <ac:picMk id="6" creationId="{E4A31904-F95D-42C7-ACEA-62DD839B85B2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5.540" v="1385"/>
        <pc:sldMkLst>
          <pc:docMk/>
          <pc:sldMk cId="597852646" sldId="336"/>
        </pc:sldMkLst>
        <pc:spChg chg="del">
          <ac:chgData name="Vesa Saarinen" userId="c31ec514-d307-4579-a9e6-e418f43445fd" providerId="ADAL" clId="{9D072CAA-62D5-4DCA-B01D-623ECAB7AE0B}" dt="2022-06-28T09:43:10.485" v="1082" actId="478"/>
          <ac:spMkLst>
            <pc:docMk/>
            <pc:sldMk cId="597852646" sldId="336"/>
            <ac:spMk id="2" creationId="{AE752399-799B-48D4-A2AF-8CE5E001E64F}"/>
          </ac:spMkLst>
        </pc:spChg>
        <pc:spChg chg="add mod">
          <ac:chgData name="Vesa Saarinen" userId="c31ec514-d307-4579-a9e6-e418f43445fd" providerId="ADAL" clId="{9D072CAA-62D5-4DCA-B01D-623ECAB7AE0B}" dt="2022-06-28T09:45:25.540" v="1385"/>
          <ac:spMkLst>
            <pc:docMk/>
            <pc:sldMk cId="597852646" sldId="336"/>
            <ac:spMk id="4" creationId="{8F41BC09-0880-41DF-9632-B427A5C09ECE}"/>
          </ac:spMkLst>
        </pc:spChg>
        <pc:picChg chg="mod">
          <ac:chgData name="Vesa Saarinen" userId="c31ec514-d307-4579-a9e6-e418f43445fd" providerId="ADAL" clId="{9D072CAA-62D5-4DCA-B01D-623ECAB7AE0B}" dt="2022-06-28T09:43:17.385" v="1126" actId="1037"/>
          <ac:picMkLst>
            <pc:docMk/>
            <pc:sldMk cId="597852646" sldId="336"/>
            <ac:picMk id="6" creationId="{6CC501E7-2C58-4247-B028-B661E37FD0D8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5.051" v="1384"/>
        <pc:sldMkLst>
          <pc:docMk/>
          <pc:sldMk cId="1679745194" sldId="337"/>
        </pc:sldMkLst>
        <pc:spChg chg="del">
          <ac:chgData name="Vesa Saarinen" userId="c31ec514-d307-4579-a9e6-e418f43445fd" providerId="ADAL" clId="{9D072CAA-62D5-4DCA-B01D-623ECAB7AE0B}" dt="2022-06-28T09:43:19.657" v="1127" actId="478"/>
          <ac:spMkLst>
            <pc:docMk/>
            <pc:sldMk cId="1679745194" sldId="337"/>
            <ac:spMk id="2" creationId="{498BF4A5-2958-4DA9-B071-880CFFF40704}"/>
          </ac:spMkLst>
        </pc:spChg>
        <pc:spChg chg="add mod">
          <ac:chgData name="Vesa Saarinen" userId="c31ec514-d307-4579-a9e6-e418f43445fd" providerId="ADAL" clId="{9D072CAA-62D5-4DCA-B01D-623ECAB7AE0B}" dt="2022-06-28T09:45:25.051" v="1384"/>
          <ac:spMkLst>
            <pc:docMk/>
            <pc:sldMk cId="1679745194" sldId="337"/>
            <ac:spMk id="4" creationId="{E32DDEAD-48AD-4709-B4BD-1A6E1A8A1CDD}"/>
          </ac:spMkLst>
        </pc:spChg>
        <pc:picChg chg="mod">
          <ac:chgData name="Vesa Saarinen" userId="c31ec514-d307-4579-a9e6-e418f43445fd" providerId="ADAL" clId="{9D072CAA-62D5-4DCA-B01D-623ECAB7AE0B}" dt="2022-06-28T09:43:25.673" v="1168" actId="1037"/>
          <ac:picMkLst>
            <pc:docMk/>
            <pc:sldMk cId="1679745194" sldId="337"/>
            <ac:picMk id="6" creationId="{B938DD85-21A4-46E4-9BC8-597AD6DE8A08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4.596" v="1383"/>
        <pc:sldMkLst>
          <pc:docMk/>
          <pc:sldMk cId="2173700670" sldId="339"/>
        </pc:sldMkLst>
        <pc:spChg chg="del">
          <ac:chgData name="Vesa Saarinen" userId="c31ec514-d307-4579-a9e6-e418f43445fd" providerId="ADAL" clId="{9D072CAA-62D5-4DCA-B01D-623ECAB7AE0B}" dt="2022-06-28T09:43:29.834" v="1169" actId="478"/>
          <ac:spMkLst>
            <pc:docMk/>
            <pc:sldMk cId="2173700670" sldId="339"/>
            <ac:spMk id="2" creationId="{F0E06007-B4B4-4881-BC0C-AF746E2ABEA3}"/>
          </ac:spMkLst>
        </pc:spChg>
        <pc:spChg chg="add mod">
          <ac:chgData name="Vesa Saarinen" userId="c31ec514-d307-4579-a9e6-e418f43445fd" providerId="ADAL" clId="{9D072CAA-62D5-4DCA-B01D-623ECAB7AE0B}" dt="2022-06-28T09:45:24.596" v="1383"/>
          <ac:spMkLst>
            <pc:docMk/>
            <pc:sldMk cId="2173700670" sldId="339"/>
            <ac:spMk id="4" creationId="{DCF5D308-85CA-4072-A0A0-A93FF13EF6A0}"/>
          </ac:spMkLst>
        </pc:spChg>
        <pc:picChg chg="mod">
          <ac:chgData name="Vesa Saarinen" userId="c31ec514-d307-4579-a9e6-e418f43445fd" providerId="ADAL" clId="{9D072CAA-62D5-4DCA-B01D-623ECAB7AE0B}" dt="2022-06-28T09:43:36.148" v="1214" actId="1037"/>
          <ac:picMkLst>
            <pc:docMk/>
            <pc:sldMk cId="2173700670" sldId="339"/>
            <ac:picMk id="6" creationId="{4832BA81-976D-474A-9A83-A88C184C9AA2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4.083" v="1382"/>
        <pc:sldMkLst>
          <pc:docMk/>
          <pc:sldMk cId="181581781" sldId="340"/>
        </pc:sldMkLst>
        <pc:spChg chg="del">
          <ac:chgData name="Vesa Saarinen" userId="c31ec514-d307-4579-a9e6-e418f43445fd" providerId="ADAL" clId="{9D072CAA-62D5-4DCA-B01D-623ECAB7AE0B}" dt="2022-06-28T09:43:38.953" v="1215" actId="478"/>
          <ac:spMkLst>
            <pc:docMk/>
            <pc:sldMk cId="181581781" sldId="340"/>
            <ac:spMk id="2" creationId="{55B140B9-2FED-4EF3-9D3E-ACD45084C157}"/>
          </ac:spMkLst>
        </pc:spChg>
        <pc:spChg chg="add mod">
          <ac:chgData name="Vesa Saarinen" userId="c31ec514-d307-4579-a9e6-e418f43445fd" providerId="ADAL" clId="{9D072CAA-62D5-4DCA-B01D-623ECAB7AE0B}" dt="2022-06-28T09:45:24.083" v="1382"/>
          <ac:spMkLst>
            <pc:docMk/>
            <pc:sldMk cId="181581781" sldId="340"/>
            <ac:spMk id="4" creationId="{DA4DB501-2E3A-4B19-AF8A-100948E278D3}"/>
          </ac:spMkLst>
        </pc:spChg>
        <pc:picChg chg="mod">
          <ac:chgData name="Vesa Saarinen" userId="c31ec514-d307-4579-a9e6-e418f43445fd" providerId="ADAL" clId="{9D072CAA-62D5-4DCA-B01D-623ECAB7AE0B}" dt="2022-06-28T09:43:45.230" v="1257" actId="1037"/>
          <ac:picMkLst>
            <pc:docMk/>
            <pc:sldMk cId="181581781" sldId="340"/>
            <ac:picMk id="6" creationId="{36C57249-4D9E-4284-84C1-9CA933E86D15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3.624" v="1381"/>
        <pc:sldMkLst>
          <pc:docMk/>
          <pc:sldMk cId="2807749963" sldId="342"/>
        </pc:sldMkLst>
        <pc:spChg chg="del">
          <ac:chgData name="Vesa Saarinen" userId="c31ec514-d307-4579-a9e6-e418f43445fd" providerId="ADAL" clId="{9D072CAA-62D5-4DCA-B01D-623ECAB7AE0B}" dt="2022-06-28T09:43:50.122" v="1258" actId="478"/>
          <ac:spMkLst>
            <pc:docMk/>
            <pc:sldMk cId="2807749963" sldId="342"/>
            <ac:spMk id="2" creationId="{D4F5542C-A376-465A-973C-AFD950FD341E}"/>
          </ac:spMkLst>
        </pc:spChg>
        <pc:spChg chg="add mod">
          <ac:chgData name="Vesa Saarinen" userId="c31ec514-d307-4579-a9e6-e418f43445fd" providerId="ADAL" clId="{9D072CAA-62D5-4DCA-B01D-623ECAB7AE0B}" dt="2022-06-28T09:45:23.624" v="1381"/>
          <ac:spMkLst>
            <pc:docMk/>
            <pc:sldMk cId="2807749963" sldId="342"/>
            <ac:spMk id="4" creationId="{A964A806-6457-4658-AA14-BC938E3B5FFD}"/>
          </ac:spMkLst>
        </pc:spChg>
        <pc:picChg chg="mod">
          <ac:chgData name="Vesa Saarinen" userId="c31ec514-d307-4579-a9e6-e418f43445fd" providerId="ADAL" clId="{9D072CAA-62D5-4DCA-B01D-623ECAB7AE0B}" dt="2022-06-28T09:43:59.102" v="1304" actId="1037"/>
          <ac:picMkLst>
            <pc:docMk/>
            <pc:sldMk cId="2807749963" sldId="342"/>
            <ac:picMk id="6" creationId="{7828EE42-2476-46FA-87B9-29D98A5B328D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8.611" v="1391"/>
        <pc:sldMkLst>
          <pc:docMk/>
          <pc:sldMk cId="3333501075" sldId="343"/>
        </pc:sldMkLst>
        <pc:spChg chg="del">
          <ac:chgData name="Vesa Saarinen" userId="c31ec514-d307-4579-a9e6-e418f43445fd" providerId="ADAL" clId="{9D072CAA-62D5-4DCA-B01D-623ECAB7AE0B}" dt="2022-06-28T09:41:47.561" v="814" actId="478"/>
          <ac:spMkLst>
            <pc:docMk/>
            <pc:sldMk cId="3333501075" sldId="343"/>
            <ac:spMk id="2" creationId="{D3001657-72F1-4E4C-8C21-4795C0DC51C3}"/>
          </ac:spMkLst>
        </pc:spChg>
        <pc:spChg chg="add mod">
          <ac:chgData name="Vesa Saarinen" userId="c31ec514-d307-4579-a9e6-e418f43445fd" providerId="ADAL" clId="{9D072CAA-62D5-4DCA-B01D-623ECAB7AE0B}" dt="2022-06-28T09:45:28.611" v="1391"/>
          <ac:spMkLst>
            <pc:docMk/>
            <pc:sldMk cId="3333501075" sldId="343"/>
            <ac:spMk id="4" creationId="{12307014-D93B-47A7-A028-A9D4C3721331}"/>
          </ac:spMkLst>
        </pc:spChg>
        <pc:picChg chg="mod">
          <ac:chgData name="Vesa Saarinen" userId="c31ec514-d307-4579-a9e6-e418f43445fd" providerId="ADAL" clId="{9D072CAA-62D5-4DCA-B01D-623ECAB7AE0B}" dt="2022-06-28T09:41:53.714" v="854" actId="1037"/>
          <ac:picMkLst>
            <pc:docMk/>
            <pc:sldMk cId="3333501075" sldId="343"/>
            <ac:picMk id="6" creationId="{6DD3F707-8A3C-4304-89BD-CF40719FCF9C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3.080" v="1380"/>
        <pc:sldMkLst>
          <pc:docMk/>
          <pc:sldMk cId="1425977161" sldId="346"/>
        </pc:sldMkLst>
        <pc:spChg chg="del">
          <ac:chgData name="Vesa Saarinen" userId="c31ec514-d307-4579-a9e6-e418f43445fd" providerId="ADAL" clId="{9D072CAA-62D5-4DCA-B01D-623ECAB7AE0B}" dt="2022-06-28T09:44:04.160" v="1305" actId="478"/>
          <ac:spMkLst>
            <pc:docMk/>
            <pc:sldMk cId="1425977161" sldId="346"/>
            <ac:spMk id="2" creationId="{3AF0D44B-7A2B-4CC0-9EE3-C3E34D7B6BE5}"/>
          </ac:spMkLst>
        </pc:spChg>
        <pc:spChg chg="add mod">
          <ac:chgData name="Vesa Saarinen" userId="c31ec514-d307-4579-a9e6-e418f43445fd" providerId="ADAL" clId="{9D072CAA-62D5-4DCA-B01D-623ECAB7AE0B}" dt="2022-06-28T09:45:23.080" v="1380"/>
          <ac:spMkLst>
            <pc:docMk/>
            <pc:sldMk cId="1425977161" sldId="346"/>
            <ac:spMk id="4" creationId="{9F01C47D-5FBF-45EE-B197-14ABE397FA8E}"/>
          </ac:spMkLst>
        </pc:spChg>
        <pc:picChg chg="mod">
          <ac:chgData name="Vesa Saarinen" userId="c31ec514-d307-4579-a9e6-e418f43445fd" providerId="ADAL" clId="{9D072CAA-62D5-4DCA-B01D-623ECAB7AE0B}" dt="2022-06-28T09:44:09.243" v="1342" actId="1037"/>
          <ac:picMkLst>
            <pc:docMk/>
            <pc:sldMk cId="1425977161" sldId="346"/>
            <ac:picMk id="6" creationId="{A9A2B9CE-72F2-43ED-B3A0-D7E0D5F0ABEB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19.841" v="1379"/>
        <pc:sldMkLst>
          <pc:docMk/>
          <pc:sldMk cId="2280234652" sldId="347"/>
        </pc:sldMkLst>
        <pc:spChg chg="del">
          <ac:chgData name="Vesa Saarinen" userId="c31ec514-d307-4579-a9e6-e418f43445fd" providerId="ADAL" clId="{9D072CAA-62D5-4DCA-B01D-623ECAB7AE0B}" dt="2022-06-28T09:44:12.859" v="1343" actId="478"/>
          <ac:spMkLst>
            <pc:docMk/>
            <pc:sldMk cId="2280234652" sldId="347"/>
            <ac:spMk id="2" creationId="{1BE9E9CA-4AE8-4E88-9B6B-76DADF1CF256}"/>
          </ac:spMkLst>
        </pc:spChg>
        <pc:spChg chg="add mod">
          <ac:chgData name="Vesa Saarinen" userId="c31ec514-d307-4579-a9e6-e418f43445fd" providerId="ADAL" clId="{9D072CAA-62D5-4DCA-B01D-623ECAB7AE0B}" dt="2022-06-28T09:45:19.841" v="1379"/>
          <ac:spMkLst>
            <pc:docMk/>
            <pc:sldMk cId="2280234652" sldId="347"/>
            <ac:spMk id="4" creationId="{D57FDE17-6A02-4392-A807-BA299A1DDE5C}"/>
          </ac:spMkLst>
        </pc:spChg>
        <pc:picChg chg="mod">
          <ac:chgData name="Vesa Saarinen" userId="c31ec514-d307-4579-a9e6-e418f43445fd" providerId="ADAL" clId="{9D072CAA-62D5-4DCA-B01D-623ECAB7AE0B}" dt="2022-06-28T09:44:17.326" v="1378" actId="1037"/>
          <ac:picMkLst>
            <pc:docMk/>
            <pc:sldMk cId="2280234652" sldId="347"/>
            <ac:picMk id="6" creationId="{D6AC3AA7-F9C2-48CB-92B3-8E60C262E746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9.071" v="1392"/>
        <pc:sldMkLst>
          <pc:docMk/>
          <pc:sldMk cId="4177445958" sldId="355"/>
        </pc:sldMkLst>
        <pc:spChg chg="del">
          <ac:chgData name="Vesa Saarinen" userId="c31ec514-d307-4579-a9e6-e418f43445fd" providerId="ADAL" clId="{9D072CAA-62D5-4DCA-B01D-623ECAB7AE0B}" dt="2022-06-28T09:41:38.617" v="772" actId="478"/>
          <ac:spMkLst>
            <pc:docMk/>
            <pc:sldMk cId="4177445958" sldId="355"/>
            <ac:spMk id="2" creationId="{01CBAE88-C99F-48B9-B8C6-C7453132DA49}"/>
          </ac:spMkLst>
        </pc:spChg>
        <pc:spChg chg="add mod">
          <ac:chgData name="Vesa Saarinen" userId="c31ec514-d307-4579-a9e6-e418f43445fd" providerId="ADAL" clId="{9D072CAA-62D5-4DCA-B01D-623ECAB7AE0B}" dt="2022-06-28T09:45:29.071" v="1392"/>
          <ac:spMkLst>
            <pc:docMk/>
            <pc:sldMk cId="4177445958" sldId="355"/>
            <ac:spMk id="4" creationId="{1E54E7C6-9152-41A2-A59B-9213666CA058}"/>
          </ac:spMkLst>
        </pc:spChg>
        <pc:picChg chg="mod">
          <ac:chgData name="Vesa Saarinen" userId="c31ec514-d307-4579-a9e6-e418f43445fd" providerId="ADAL" clId="{9D072CAA-62D5-4DCA-B01D-623ECAB7AE0B}" dt="2022-06-28T09:41:44.810" v="813" actId="1037"/>
          <ac:picMkLst>
            <pc:docMk/>
            <pc:sldMk cId="4177445958" sldId="355"/>
            <ac:picMk id="6" creationId="{EDFBDA6E-8C3F-4292-B051-61AE6A335E41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0.338" v="1394"/>
        <pc:sldMkLst>
          <pc:docMk/>
          <pc:sldMk cId="2256193961" sldId="356"/>
        </pc:sldMkLst>
        <pc:spChg chg="del">
          <ac:chgData name="Vesa Saarinen" userId="c31ec514-d307-4579-a9e6-e418f43445fd" providerId="ADAL" clId="{9D072CAA-62D5-4DCA-B01D-623ECAB7AE0B}" dt="2022-06-28T09:41:19.500" v="691" actId="478"/>
          <ac:spMkLst>
            <pc:docMk/>
            <pc:sldMk cId="2256193961" sldId="356"/>
            <ac:spMk id="2" creationId="{709EB9DB-A6C1-4DD8-BBE1-CBA21A026A15}"/>
          </ac:spMkLst>
        </pc:spChg>
        <pc:spChg chg="add mod">
          <ac:chgData name="Vesa Saarinen" userId="c31ec514-d307-4579-a9e6-e418f43445fd" providerId="ADAL" clId="{9D072CAA-62D5-4DCA-B01D-623ECAB7AE0B}" dt="2022-06-28T09:45:30.338" v="1394"/>
          <ac:spMkLst>
            <pc:docMk/>
            <pc:sldMk cId="2256193961" sldId="356"/>
            <ac:spMk id="4" creationId="{38B1A34B-4265-4C3B-B5E5-CC098BCAFE04}"/>
          </ac:spMkLst>
        </pc:spChg>
        <pc:picChg chg="mod">
          <ac:chgData name="Vesa Saarinen" userId="c31ec514-d307-4579-a9e6-e418f43445fd" providerId="ADAL" clId="{9D072CAA-62D5-4DCA-B01D-623ECAB7AE0B}" dt="2022-06-28T09:41:25.191" v="730" actId="1037"/>
          <ac:picMkLst>
            <pc:docMk/>
            <pc:sldMk cId="2256193961" sldId="356"/>
            <ac:picMk id="6" creationId="{D440207C-6C5B-4B65-B4ED-B9AEB849E6E8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1.703" v="1397"/>
        <pc:sldMkLst>
          <pc:docMk/>
          <pc:sldMk cId="2692188403" sldId="362"/>
        </pc:sldMkLst>
        <pc:spChg chg="del">
          <ac:chgData name="Vesa Saarinen" userId="c31ec514-d307-4579-a9e6-e418f43445fd" providerId="ADAL" clId="{9D072CAA-62D5-4DCA-B01D-623ECAB7AE0B}" dt="2022-06-28T09:40:43.718" v="569" actId="478"/>
          <ac:spMkLst>
            <pc:docMk/>
            <pc:sldMk cId="2692188403" sldId="362"/>
            <ac:spMk id="2" creationId="{90DE1387-8F5A-416A-8F2A-00C29DC294A6}"/>
          </ac:spMkLst>
        </pc:spChg>
        <pc:spChg chg="add mod">
          <ac:chgData name="Vesa Saarinen" userId="c31ec514-d307-4579-a9e6-e418f43445fd" providerId="ADAL" clId="{9D072CAA-62D5-4DCA-B01D-623ECAB7AE0B}" dt="2022-06-28T09:45:31.703" v="1397"/>
          <ac:spMkLst>
            <pc:docMk/>
            <pc:sldMk cId="2692188403" sldId="362"/>
            <ac:spMk id="4" creationId="{F8B6BF14-80A2-4F0D-8C9C-B1AF7435B4A8}"/>
          </ac:spMkLst>
        </pc:spChg>
        <pc:picChg chg="mod">
          <ac:chgData name="Vesa Saarinen" userId="c31ec514-d307-4579-a9e6-e418f43445fd" providerId="ADAL" clId="{9D072CAA-62D5-4DCA-B01D-623ECAB7AE0B}" dt="2022-06-28T09:40:49.957" v="608" actId="1037"/>
          <ac:picMkLst>
            <pc:docMk/>
            <pc:sldMk cId="2692188403" sldId="362"/>
            <ac:picMk id="6" creationId="{62CE6AB2-87CC-4224-BD2E-BD495E2748BC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2.130" v="1398"/>
        <pc:sldMkLst>
          <pc:docMk/>
          <pc:sldMk cId="3560938900" sldId="363"/>
        </pc:sldMkLst>
        <pc:spChg chg="del">
          <ac:chgData name="Vesa Saarinen" userId="c31ec514-d307-4579-a9e6-e418f43445fd" providerId="ADAL" clId="{9D072CAA-62D5-4DCA-B01D-623ECAB7AE0B}" dt="2022-06-28T09:39:49.001" v="519" actId="478"/>
          <ac:spMkLst>
            <pc:docMk/>
            <pc:sldMk cId="3560938900" sldId="363"/>
            <ac:spMk id="2" creationId="{A99E9AC6-9B73-496A-8526-2A1F3AED421A}"/>
          </ac:spMkLst>
        </pc:spChg>
        <pc:spChg chg="add mod">
          <ac:chgData name="Vesa Saarinen" userId="c31ec514-d307-4579-a9e6-e418f43445fd" providerId="ADAL" clId="{9D072CAA-62D5-4DCA-B01D-623ECAB7AE0B}" dt="2022-06-28T09:45:32.130" v="1398"/>
          <ac:spMkLst>
            <pc:docMk/>
            <pc:sldMk cId="3560938900" sldId="363"/>
            <ac:spMk id="4" creationId="{D34224FA-34C6-41BD-A2A2-DB6C9758F531}"/>
          </ac:spMkLst>
        </pc:spChg>
        <pc:picChg chg="mod">
          <ac:chgData name="Vesa Saarinen" userId="c31ec514-d307-4579-a9e6-e418f43445fd" providerId="ADAL" clId="{9D072CAA-62D5-4DCA-B01D-623ECAB7AE0B}" dt="2022-06-28T09:39:57.130" v="568" actId="1037"/>
          <ac:picMkLst>
            <pc:docMk/>
            <pc:sldMk cId="3560938900" sldId="363"/>
            <ac:picMk id="12" creationId="{676F1E2F-24DE-4C5E-A1EF-DCEF32E8CA76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6.604" v="1387"/>
        <pc:sldMkLst>
          <pc:docMk/>
          <pc:sldMk cId="3537911006" sldId="372"/>
        </pc:sldMkLst>
        <pc:spChg chg="del">
          <ac:chgData name="Vesa Saarinen" userId="c31ec514-d307-4579-a9e6-e418f43445fd" providerId="ADAL" clId="{9D072CAA-62D5-4DCA-B01D-623ECAB7AE0B}" dt="2022-06-28T09:42:40.590" v="987" actId="478"/>
          <ac:spMkLst>
            <pc:docMk/>
            <pc:sldMk cId="3537911006" sldId="372"/>
            <ac:spMk id="2" creationId="{9D4E6CA9-9E86-4035-9309-623212AF49F2}"/>
          </ac:spMkLst>
        </pc:spChg>
        <pc:spChg chg="add mod">
          <ac:chgData name="Vesa Saarinen" userId="c31ec514-d307-4579-a9e6-e418f43445fd" providerId="ADAL" clId="{9D072CAA-62D5-4DCA-B01D-623ECAB7AE0B}" dt="2022-06-28T09:45:26.604" v="1387"/>
          <ac:spMkLst>
            <pc:docMk/>
            <pc:sldMk cId="3537911006" sldId="372"/>
            <ac:spMk id="4" creationId="{2E6AC5D1-AD1F-49FA-BC88-F432081B7EC3}"/>
          </ac:spMkLst>
        </pc:spChg>
        <pc:picChg chg="mod">
          <ac:chgData name="Vesa Saarinen" userId="c31ec514-d307-4579-a9e6-e418f43445fd" providerId="ADAL" clId="{9D072CAA-62D5-4DCA-B01D-623ECAB7AE0B}" dt="2022-06-28T09:42:49.177" v="1039" actId="1037"/>
          <ac:picMkLst>
            <pc:docMk/>
            <pc:sldMk cId="3537911006" sldId="372"/>
            <ac:picMk id="6" creationId="{EE986095-2722-4488-8F8B-6E8282C39FA7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9.538" v="1393"/>
        <pc:sldMkLst>
          <pc:docMk/>
          <pc:sldMk cId="24287503" sldId="373"/>
        </pc:sldMkLst>
        <pc:spChg chg="del">
          <ac:chgData name="Vesa Saarinen" userId="c31ec514-d307-4579-a9e6-e418f43445fd" providerId="ADAL" clId="{9D072CAA-62D5-4DCA-B01D-623ECAB7AE0B}" dt="2022-06-28T09:41:28.306" v="731" actId="478"/>
          <ac:spMkLst>
            <pc:docMk/>
            <pc:sldMk cId="24287503" sldId="373"/>
            <ac:spMk id="2" creationId="{67819262-F534-47BF-949E-59AF48690886}"/>
          </ac:spMkLst>
        </pc:spChg>
        <pc:spChg chg="add mod">
          <ac:chgData name="Vesa Saarinen" userId="c31ec514-d307-4579-a9e6-e418f43445fd" providerId="ADAL" clId="{9D072CAA-62D5-4DCA-B01D-623ECAB7AE0B}" dt="2022-06-28T09:45:29.538" v="1393"/>
          <ac:spMkLst>
            <pc:docMk/>
            <pc:sldMk cId="24287503" sldId="373"/>
            <ac:spMk id="4" creationId="{AABC385E-18A8-43D9-8566-5B93D56F13FE}"/>
          </ac:spMkLst>
        </pc:spChg>
        <pc:picChg chg="mod">
          <ac:chgData name="Vesa Saarinen" userId="c31ec514-d307-4579-a9e6-e418f43445fd" providerId="ADAL" clId="{9D072CAA-62D5-4DCA-B01D-623ECAB7AE0B}" dt="2022-06-28T09:41:35.069" v="771" actId="1038"/>
          <ac:picMkLst>
            <pc:docMk/>
            <pc:sldMk cId="24287503" sldId="373"/>
            <ac:picMk id="6" creationId="{37F84D37-631C-4AE9-9876-5CFD2F1D0A21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7.607" v="1389"/>
        <pc:sldMkLst>
          <pc:docMk/>
          <pc:sldMk cId="2303607" sldId="375"/>
        </pc:sldMkLst>
        <pc:spChg chg="del">
          <ac:chgData name="Vesa Saarinen" userId="c31ec514-d307-4579-a9e6-e418f43445fd" providerId="ADAL" clId="{9D072CAA-62D5-4DCA-B01D-623ECAB7AE0B}" dt="2022-06-28T09:42:22.406" v="898" actId="478"/>
          <ac:spMkLst>
            <pc:docMk/>
            <pc:sldMk cId="2303607" sldId="375"/>
            <ac:spMk id="2" creationId="{01CBAE88-C99F-48B9-B8C6-C7453132DA49}"/>
          </ac:spMkLst>
        </pc:spChg>
        <pc:spChg chg="add mod">
          <ac:chgData name="Vesa Saarinen" userId="c31ec514-d307-4579-a9e6-e418f43445fd" providerId="ADAL" clId="{9D072CAA-62D5-4DCA-B01D-623ECAB7AE0B}" dt="2022-06-28T09:45:27.607" v="1389"/>
          <ac:spMkLst>
            <pc:docMk/>
            <pc:sldMk cId="2303607" sldId="375"/>
            <ac:spMk id="4" creationId="{BEC83F50-696F-4BFD-B037-F2A2B51640F5}"/>
          </ac:spMkLst>
        </pc:spChg>
        <pc:picChg chg="mod">
          <ac:chgData name="Vesa Saarinen" userId="c31ec514-d307-4579-a9e6-e418f43445fd" providerId="ADAL" clId="{9D072CAA-62D5-4DCA-B01D-623ECAB7AE0B}" dt="2022-06-28T09:42:28.434" v="942" actId="1037"/>
          <ac:picMkLst>
            <pc:docMk/>
            <pc:sldMk cId="2303607" sldId="375"/>
            <ac:picMk id="6" creationId="{966A7C29-F07F-44FD-A707-5DEF73AE73F6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28.116" v="1390"/>
        <pc:sldMkLst>
          <pc:docMk/>
          <pc:sldMk cId="724509379" sldId="376"/>
        </pc:sldMkLst>
        <pc:spChg chg="del">
          <ac:chgData name="Vesa Saarinen" userId="c31ec514-d307-4579-a9e6-e418f43445fd" providerId="ADAL" clId="{9D072CAA-62D5-4DCA-B01D-623ECAB7AE0B}" dt="2022-06-28T09:42:13.531" v="855" actId="478"/>
          <ac:spMkLst>
            <pc:docMk/>
            <pc:sldMk cId="724509379" sldId="376"/>
            <ac:spMk id="2" creationId="{01CBAE88-C99F-48B9-B8C6-C7453132DA49}"/>
          </ac:spMkLst>
        </pc:spChg>
        <pc:spChg chg="add mod">
          <ac:chgData name="Vesa Saarinen" userId="c31ec514-d307-4579-a9e6-e418f43445fd" providerId="ADAL" clId="{9D072CAA-62D5-4DCA-B01D-623ECAB7AE0B}" dt="2022-06-28T09:45:28.116" v="1390"/>
          <ac:spMkLst>
            <pc:docMk/>
            <pc:sldMk cId="724509379" sldId="376"/>
            <ac:spMk id="4" creationId="{E964DB84-FE85-41DD-91F3-55B40EAB4AD7}"/>
          </ac:spMkLst>
        </pc:spChg>
        <pc:picChg chg="mod">
          <ac:chgData name="Vesa Saarinen" userId="c31ec514-d307-4579-a9e6-e418f43445fd" providerId="ADAL" clId="{9D072CAA-62D5-4DCA-B01D-623ECAB7AE0B}" dt="2022-06-28T09:42:20.255" v="897" actId="1037"/>
          <ac:picMkLst>
            <pc:docMk/>
            <pc:sldMk cId="724509379" sldId="376"/>
            <ac:picMk id="6" creationId="{CA422C66-5A5F-4E5A-88F8-ECDD424A17E8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0.812" v="1395"/>
        <pc:sldMkLst>
          <pc:docMk/>
          <pc:sldMk cId="3929526364" sldId="377"/>
        </pc:sldMkLst>
        <pc:spChg chg="del">
          <ac:chgData name="Vesa Saarinen" userId="c31ec514-d307-4579-a9e6-e418f43445fd" providerId="ADAL" clId="{9D072CAA-62D5-4DCA-B01D-623ECAB7AE0B}" dt="2022-06-28T09:40:59.752" v="647" actId="478"/>
          <ac:spMkLst>
            <pc:docMk/>
            <pc:sldMk cId="3929526364" sldId="377"/>
            <ac:spMk id="2" creationId="{A99E9AC6-9B73-496A-8526-2A1F3AED421A}"/>
          </ac:spMkLst>
        </pc:spChg>
        <pc:spChg chg="add mod">
          <ac:chgData name="Vesa Saarinen" userId="c31ec514-d307-4579-a9e6-e418f43445fd" providerId="ADAL" clId="{9D072CAA-62D5-4DCA-B01D-623ECAB7AE0B}" dt="2022-06-28T09:45:30.812" v="1395"/>
          <ac:spMkLst>
            <pc:docMk/>
            <pc:sldMk cId="3929526364" sldId="377"/>
            <ac:spMk id="4" creationId="{D3B1573F-64E8-453E-BCE4-33B4D5D60089}"/>
          </ac:spMkLst>
        </pc:spChg>
        <pc:picChg chg="mod">
          <ac:chgData name="Vesa Saarinen" userId="c31ec514-d307-4579-a9e6-e418f43445fd" providerId="ADAL" clId="{9D072CAA-62D5-4DCA-B01D-623ECAB7AE0B}" dt="2022-06-28T09:41:06.583" v="690" actId="1037"/>
          <ac:picMkLst>
            <pc:docMk/>
            <pc:sldMk cId="3929526364" sldId="377"/>
            <ac:picMk id="6" creationId="{704533AC-EFBE-472A-9BC4-4816133A243E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1.250" v="1396"/>
        <pc:sldMkLst>
          <pc:docMk/>
          <pc:sldMk cId="1803076261" sldId="378"/>
        </pc:sldMkLst>
        <pc:spChg chg="del">
          <ac:chgData name="Vesa Saarinen" userId="c31ec514-d307-4579-a9e6-e418f43445fd" providerId="ADAL" clId="{9D072CAA-62D5-4DCA-B01D-623ECAB7AE0B}" dt="2022-06-28T09:40:52.789" v="609" actId="478"/>
          <ac:spMkLst>
            <pc:docMk/>
            <pc:sldMk cId="1803076261" sldId="378"/>
            <ac:spMk id="2" creationId="{C10B4CEF-76B4-48F1-8C52-031C36503B20}"/>
          </ac:spMkLst>
        </pc:spChg>
        <pc:spChg chg="add mod">
          <ac:chgData name="Vesa Saarinen" userId="c31ec514-d307-4579-a9e6-e418f43445fd" providerId="ADAL" clId="{9D072CAA-62D5-4DCA-B01D-623ECAB7AE0B}" dt="2022-06-28T09:45:31.250" v="1396"/>
          <ac:spMkLst>
            <pc:docMk/>
            <pc:sldMk cId="1803076261" sldId="378"/>
            <ac:spMk id="4" creationId="{FEBBB607-DA50-495D-BA2B-35BFB069104A}"/>
          </ac:spMkLst>
        </pc:spChg>
        <pc:picChg chg="mod">
          <ac:chgData name="Vesa Saarinen" userId="c31ec514-d307-4579-a9e6-e418f43445fd" providerId="ADAL" clId="{9D072CAA-62D5-4DCA-B01D-623ECAB7AE0B}" dt="2022-06-28T09:40:57.578" v="646" actId="1037"/>
          <ac:picMkLst>
            <pc:docMk/>
            <pc:sldMk cId="1803076261" sldId="378"/>
            <ac:picMk id="6" creationId="{7D0992C5-E040-44DE-A71B-FE18B96C80B5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2.654" v="1399"/>
        <pc:sldMkLst>
          <pc:docMk/>
          <pc:sldMk cId="1235062153" sldId="379"/>
        </pc:sldMkLst>
        <pc:spChg chg="del">
          <ac:chgData name="Vesa Saarinen" userId="c31ec514-d307-4579-a9e6-e418f43445fd" providerId="ADAL" clId="{9D072CAA-62D5-4DCA-B01D-623ECAB7AE0B}" dt="2022-06-28T09:39:40.497" v="478" actId="478"/>
          <ac:spMkLst>
            <pc:docMk/>
            <pc:sldMk cId="1235062153" sldId="379"/>
            <ac:spMk id="2" creationId="{88D028A5-C77F-487C-BE91-2A82C6D274C4}"/>
          </ac:spMkLst>
        </pc:spChg>
        <pc:spChg chg="add mod">
          <ac:chgData name="Vesa Saarinen" userId="c31ec514-d307-4579-a9e6-e418f43445fd" providerId="ADAL" clId="{9D072CAA-62D5-4DCA-B01D-623ECAB7AE0B}" dt="2022-06-28T09:45:32.654" v="1399"/>
          <ac:spMkLst>
            <pc:docMk/>
            <pc:sldMk cId="1235062153" sldId="379"/>
            <ac:spMk id="4" creationId="{DAC0C16D-A335-4522-932C-B997F603F06A}"/>
          </ac:spMkLst>
        </pc:spChg>
        <pc:picChg chg="mod">
          <ac:chgData name="Vesa Saarinen" userId="c31ec514-d307-4579-a9e6-e418f43445fd" providerId="ADAL" clId="{9D072CAA-62D5-4DCA-B01D-623ECAB7AE0B}" dt="2022-06-28T09:39:46.575" v="518" actId="1037"/>
          <ac:picMkLst>
            <pc:docMk/>
            <pc:sldMk cId="1235062153" sldId="379"/>
            <ac:picMk id="12" creationId="{B0C8AEBD-CA61-47E9-8BCE-DB5BE65EB330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3.625" v="1401"/>
        <pc:sldMkLst>
          <pc:docMk/>
          <pc:sldMk cId="2278138908" sldId="380"/>
        </pc:sldMkLst>
        <pc:spChg chg="del">
          <ac:chgData name="Vesa Saarinen" userId="c31ec514-d307-4579-a9e6-e418f43445fd" providerId="ADAL" clId="{9D072CAA-62D5-4DCA-B01D-623ECAB7AE0B}" dt="2022-06-28T09:39:13.826" v="390" actId="478"/>
          <ac:spMkLst>
            <pc:docMk/>
            <pc:sldMk cId="2278138908" sldId="380"/>
            <ac:spMk id="2" creationId="{6207A800-9FAB-4F3D-A16A-8444873EF60D}"/>
          </ac:spMkLst>
        </pc:spChg>
        <pc:spChg chg="add mod">
          <ac:chgData name="Vesa Saarinen" userId="c31ec514-d307-4579-a9e6-e418f43445fd" providerId="ADAL" clId="{9D072CAA-62D5-4DCA-B01D-623ECAB7AE0B}" dt="2022-06-28T09:45:33.625" v="1401"/>
          <ac:spMkLst>
            <pc:docMk/>
            <pc:sldMk cId="2278138908" sldId="380"/>
            <ac:spMk id="4" creationId="{200A1284-A124-4AF2-B644-0ABAA2CDED95}"/>
          </ac:spMkLst>
        </pc:spChg>
        <pc:picChg chg="mod">
          <ac:chgData name="Vesa Saarinen" userId="c31ec514-d307-4579-a9e6-e418f43445fd" providerId="ADAL" clId="{9D072CAA-62D5-4DCA-B01D-623ECAB7AE0B}" dt="2022-06-28T09:39:22.960" v="440" actId="1038"/>
          <ac:picMkLst>
            <pc:docMk/>
            <pc:sldMk cId="2278138908" sldId="380"/>
            <ac:picMk id="6" creationId="{45CD919E-3947-4D86-B5DD-BBC42DA5E23C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3.119" v="1400"/>
        <pc:sldMkLst>
          <pc:docMk/>
          <pc:sldMk cId="3783355587" sldId="381"/>
        </pc:sldMkLst>
        <pc:spChg chg="del">
          <ac:chgData name="Vesa Saarinen" userId="c31ec514-d307-4579-a9e6-e418f43445fd" providerId="ADAL" clId="{9D072CAA-62D5-4DCA-B01D-623ECAB7AE0B}" dt="2022-06-28T09:39:31.235" v="441" actId="478"/>
          <ac:spMkLst>
            <pc:docMk/>
            <pc:sldMk cId="3783355587" sldId="381"/>
            <ac:spMk id="2" creationId="{4801AC91-4CD4-46B2-BDDE-1C1F6869210E}"/>
          </ac:spMkLst>
        </pc:spChg>
        <pc:spChg chg="add mod">
          <ac:chgData name="Vesa Saarinen" userId="c31ec514-d307-4579-a9e6-e418f43445fd" providerId="ADAL" clId="{9D072CAA-62D5-4DCA-B01D-623ECAB7AE0B}" dt="2022-06-28T09:45:33.119" v="1400"/>
          <ac:spMkLst>
            <pc:docMk/>
            <pc:sldMk cId="3783355587" sldId="381"/>
            <ac:spMk id="4" creationId="{628DEBCA-BE6F-44D2-9E9A-061B3273E2B2}"/>
          </ac:spMkLst>
        </pc:spChg>
        <pc:picChg chg="mod">
          <ac:chgData name="Vesa Saarinen" userId="c31ec514-d307-4579-a9e6-e418f43445fd" providerId="ADAL" clId="{9D072CAA-62D5-4DCA-B01D-623ECAB7AE0B}" dt="2022-06-28T09:39:36.878" v="477" actId="1037"/>
          <ac:picMkLst>
            <pc:docMk/>
            <pc:sldMk cId="3783355587" sldId="381"/>
            <ac:picMk id="6" creationId="{352B827F-E07D-48F8-96AF-9B3A76C574B9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4.182" v="1402"/>
        <pc:sldMkLst>
          <pc:docMk/>
          <pc:sldMk cId="1689680184" sldId="382"/>
        </pc:sldMkLst>
        <pc:spChg chg="del">
          <ac:chgData name="Vesa Saarinen" userId="c31ec514-d307-4579-a9e6-e418f43445fd" providerId="ADAL" clId="{9D072CAA-62D5-4DCA-B01D-623ECAB7AE0B}" dt="2022-06-28T09:39:04.417" v="342" actId="478"/>
          <ac:spMkLst>
            <pc:docMk/>
            <pc:sldMk cId="1689680184" sldId="382"/>
            <ac:spMk id="2" creationId="{EB2C6ECF-7371-4E06-B9A9-AD84BD04E429}"/>
          </ac:spMkLst>
        </pc:spChg>
        <pc:spChg chg="add mod">
          <ac:chgData name="Vesa Saarinen" userId="c31ec514-d307-4579-a9e6-e418f43445fd" providerId="ADAL" clId="{9D072CAA-62D5-4DCA-B01D-623ECAB7AE0B}" dt="2022-06-28T09:45:34.182" v="1402"/>
          <ac:spMkLst>
            <pc:docMk/>
            <pc:sldMk cId="1689680184" sldId="382"/>
            <ac:spMk id="4" creationId="{40C5CF10-ECA2-43A9-B4EA-088621686C3F}"/>
          </ac:spMkLst>
        </pc:spChg>
        <pc:picChg chg="mod">
          <ac:chgData name="Vesa Saarinen" userId="c31ec514-d307-4579-a9e6-e418f43445fd" providerId="ADAL" clId="{9D072CAA-62D5-4DCA-B01D-623ECAB7AE0B}" dt="2022-06-28T09:39:12.242" v="389" actId="1037"/>
          <ac:picMkLst>
            <pc:docMk/>
            <pc:sldMk cId="1689680184" sldId="382"/>
            <ac:picMk id="5" creationId="{EA995F84-4198-453D-85B1-E1A77F0EFC81}"/>
          </ac:picMkLst>
        </pc:picChg>
      </pc:sldChg>
      <pc:sldChg chg="addSp delSp modSp del mod">
        <pc:chgData name="Vesa Saarinen" userId="c31ec514-d307-4579-a9e6-e418f43445fd" providerId="ADAL" clId="{9D072CAA-62D5-4DCA-B01D-623ECAB7AE0B}" dt="2022-06-28T09:45:48.952" v="1414" actId="2696"/>
        <pc:sldMkLst>
          <pc:docMk/>
          <pc:sldMk cId="2301280366" sldId="383"/>
        </pc:sldMkLst>
        <pc:spChg chg="del">
          <ac:chgData name="Vesa Saarinen" userId="c31ec514-d307-4579-a9e6-e418f43445fd" providerId="ADAL" clId="{9D072CAA-62D5-4DCA-B01D-623ECAB7AE0B}" dt="2022-06-28T09:37:15.230" v="36" actId="478"/>
          <ac:spMkLst>
            <pc:docMk/>
            <pc:sldMk cId="2301280366" sldId="383"/>
            <ac:spMk id="2" creationId="{D404EE7E-65F0-4448-8263-3B8416DC3748}"/>
          </ac:spMkLst>
        </pc:spChg>
        <pc:spChg chg="add mod">
          <ac:chgData name="Vesa Saarinen" userId="c31ec514-d307-4579-a9e6-e418f43445fd" providerId="ADAL" clId="{9D072CAA-62D5-4DCA-B01D-623ECAB7AE0B}" dt="2022-06-28T09:45:37.947" v="1409"/>
          <ac:spMkLst>
            <pc:docMk/>
            <pc:sldMk cId="2301280366" sldId="383"/>
            <ac:spMk id="4" creationId="{7AE5D0E5-8EDD-46AB-836B-9E4AAE95D9F8}"/>
          </ac:spMkLst>
        </pc:spChg>
        <pc:picChg chg="mod">
          <ac:chgData name="Vesa Saarinen" userId="c31ec514-d307-4579-a9e6-e418f43445fd" providerId="ADAL" clId="{9D072CAA-62D5-4DCA-B01D-623ECAB7AE0B}" dt="2022-06-28T09:37:19.396" v="70" actId="1037"/>
          <ac:picMkLst>
            <pc:docMk/>
            <pc:sldMk cId="2301280366" sldId="383"/>
            <ac:picMk id="6" creationId="{999D9C58-C6AB-4647-BD09-F9B327DCA2AA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5.727" v="1405"/>
        <pc:sldMkLst>
          <pc:docMk/>
          <pc:sldMk cId="1061338153" sldId="384"/>
        </pc:sldMkLst>
        <pc:spChg chg="del">
          <ac:chgData name="Vesa Saarinen" userId="c31ec514-d307-4579-a9e6-e418f43445fd" providerId="ADAL" clId="{9D072CAA-62D5-4DCA-B01D-623ECAB7AE0B}" dt="2022-06-28T09:38:28.065" v="201" actId="478"/>
          <ac:spMkLst>
            <pc:docMk/>
            <pc:sldMk cId="1061338153" sldId="384"/>
            <ac:spMk id="2" creationId="{D404EE7E-65F0-4448-8263-3B8416DC3748}"/>
          </ac:spMkLst>
        </pc:spChg>
        <pc:spChg chg="add mod">
          <ac:chgData name="Vesa Saarinen" userId="c31ec514-d307-4579-a9e6-e418f43445fd" providerId="ADAL" clId="{9D072CAA-62D5-4DCA-B01D-623ECAB7AE0B}" dt="2022-06-28T09:45:35.727" v="1405"/>
          <ac:spMkLst>
            <pc:docMk/>
            <pc:sldMk cId="1061338153" sldId="384"/>
            <ac:spMk id="4" creationId="{2E14DD34-5C3B-44B6-BCAE-63D87A9DEAFE}"/>
          </ac:spMkLst>
        </pc:spChg>
        <pc:picChg chg="mod">
          <ac:chgData name="Vesa Saarinen" userId="c31ec514-d307-4579-a9e6-e418f43445fd" providerId="ADAL" clId="{9D072CAA-62D5-4DCA-B01D-623ECAB7AE0B}" dt="2022-06-28T09:38:35.257" v="243" actId="1037"/>
          <ac:picMkLst>
            <pc:docMk/>
            <pc:sldMk cId="1061338153" sldId="384"/>
            <ac:picMk id="5" creationId="{09453907-51C5-4A8E-BAE3-250690E29E01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6.268" v="1406"/>
        <pc:sldMkLst>
          <pc:docMk/>
          <pc:sldMk cId="143592134" sldId="385"/>
        </pc:sldMkLst>
        <pc:spChg chg="del">
          <ac:chgData name="Vesa Saarinen" userId="c31ec514-d307-4579-a9e6-e418f43445fd" providerId="ADAL" clId="{9D072CAA-62D5-4DCA-B01D-623ECAB7AE0B}" dt="2022-06-28T09:37:47.606" v="163" actId="478"/>
          <ac:spMkLst>
            <pc:docMk/>
            <pc:sldMk cId="143592134" sldId="385"/>
            <ac:spMk id="2" creationId="{D404EE7E-65F0-4448-8263-3B8416DC3748}"/>
          </ac:spMkLst>
        </pc:spChg>
        <pc:spChg chg="add mod">
          <ac:chgData name="Vesa Saarinen" userId="c31ec514-d307-4579-a9e6-e418f43445fd" providerId="ADAL" clId="{9D072CAA-62D5-4DCA-B01D-623ECAB7AE0B}" dt="2022-06-28T09:45:36.268" v="1406"/>
          <ac:spMkLst>
            <pc:docMk/>
            <pc:sldMk cId="143592134" sldId="385"/>
            <ac:spMk id="4" creationId="{E56916AA-6F02-46FA-87AC-CF26059699AC}"/>
          </ac:spMkLst>
        </pc:spChg>
        <pc:picChg chg="mod">
          <ac:chgData name="Vesa Saarinen" userId="c31ec514-d307-4579-a9e6-e418f43445fd" providerId="ADAL" clId="{9D072CAA-62D5-4DCA-B01D-623ECAB7AE0B}" dt="2022-06-28T09:37:52.575" v="200" actId="1037"/>
          <ac:picMkLst>
            <pc:docMk/>
            <pc:sldMk cId="143592134" sldId="385"/>
            <ac:picMk id="6" creationId="{2F7DA4E4-0768-4AF2-B390-2AF38ECB4B7C}"/>
          </ac:picMkLst>
        </pc:picChg>
      </pc:sldChg>
      <pc:sldChg chg="addSp modSp del mod">
        <pc:chgData name="Vesa Saarinen" userId="c31ec514-d307-4579-a9e6-e418f43445fd" providerId="ADAL" clId="{9D072CAA-62D5-4DCA-B01D-623ECAB7AE0B}" dt="2022-06-28T09:45:48.952" v="1414" actId="2696"/>
        <pc:sldMkLst>
          <pc:docMk/>
          <pc:sldMk cId="1242193011" sldId="386"/>
        </pc:sldMkLst>
        <pc:spChg chg="add mod">
          <ac:chgData name="Vesa Saarinen" userId="c31ec514-d307-4579-a9e6-e418f43445fd" providerId="ADAL" clId="{9D072CAA-62D5-4DCA-B01D-623ECAB7AE0B}" dt="2022-06-28T09:45:38.796" v="1410"/>
          <ac:spMkLst>
            <pc:docMk/>
            <pc:sldMk cId="1242193011" sldId="386"/>
            <ac:spMk id="7" creationId="{D45B5A84-E4AB-40CA-9284-28106C72BD6A}"/>
          </ac:spMkLst>
        </pc:spChg>
        <pc:picChg chg="mod">
          <ac:chgData name="Vesa Saarinen" userId="c31ec514-d307-4579-a9e6-e418f43445fd" providerId="ADAL" clId="{9D072CAA-62D5-4DCA-B01D-623ECAB7AE0B}" dt="2022-06-28T09:37:11.508" v="35" actId="1037"/>
          <ac:picMkLst>
            <pc:docMk/>
            <pc:sldMk cId="1242193011" sldId="386"/>
            <ac:picMk id="6" creationId="{032B13F5-8FE0-4DD0-A2E4-201B88C625CD}"/>
          </ac:picMkLst>
        </pc:picChg>
      </pc:sldChg>
      <pc:sldChg chg="addSp delSp modSp del mod">
        <pc:chgData name="Vesa Saarinen" userId="c31ec514-d307-4579-a9e6-e418f43445fd" providerId="ADAL" clId="{9D072CAA-62D5-4DCA-B01D-623ECAB7AE0B}" dt="2022-06-28T09:45:48.952" v="1414" actId="2696"/>
        <pc:sldMkLst>
          <pc:docMk/>
          <pc:sldMk cId="491154084" sldId="387"/>
        </pc:sldMkLst>
        <pc:spChg chg="del">
          <ac:chgData name="Vesa Saarinen" userId="c31ec514-d307-4579-a9e6-e418f43445fd" providerId="ADAL" clId="{9D072CAA-62D5-4DCA-B01D-623ECAB7AE0B}" dt="2022-06-28T09:37:21.655" v="71" actId="478"/>
          <ac:spMkLst>
            <pc:docMk/>
            <pc:sldMk cId="491154084" sldId="387"/>
            <ac:spMk id="2" creationId="{D404EE7E-65F0-4448-8263-3B8416DC3748}"/>
          </ac:spMkLst>
        </pc:spChg>
        <pc:spChg chg="add mod">
          <ac:chgData name="Vesa Saarinen" userId="c31ec514-d307-4579-a9e6-e418f43445fd" providerId="ADAL" clId="{9D072CAA-62D5-4DCA-B01D-623ECAB7AE0B}" dt="2022-06-28T09:45:37.372" v="1408"/>
          <ac:spMkLst>
            <pc:docMk/>
            <pc:sldMk cId="491154084" sldId="387"/>
            <ac:spMk id="4" creationId="{40854064-9054-436F-A42B-9EB2AC74A9B4}"/>
          </ac:spMkLst>
        </pc:spChg>
        <pc:picChg chg="mod">
          <ac:chgData name="Vesa Saarinen" userId="c31ec514-d307-4579-a9e6-e418f43445fd" providerId="ADAL" clId="{9D072CAA-62D5-4DCA-B01D-623ECAB7AE0B}" dt="2022-06-28T09:37:27.424" v="112" actId="1037"/>
          <ac:picMkLst>
            <pc:docMk/>
            <pc:sldMk cId="491154084" sldId="387"/>
            <ac:picMk id="6" creationId="{A677BEFF-8E3A-4EDF-8847-1A54E72AAB6A}"/>
          </ac:picMkLst>
        </pc:picChg>
      </pc:sldChg>
      <pc:sldChg chg="addSp delSp modSp del mod">
        <pc:chgData name="Vesa Saarinen" userId="c31ec514-d307-4579-a9e6-e418f43445fd" providerId="ADAL" clId="{9D072CAA-62D5-4DCA-B01D-623ECAB7AE0B}" dt="2022-06-28T09:45:48.952" v="1414" actId="2696"/>
        <pc:sldMkLst>
          <pc:docMk/>
          <pc:sldMk cId="1914559052" sldId="388"/>
        </pc:sldMkLst>
        <pc:spChg chg="del">
          <ac:chgData name="Vesa Saarinen" userId="c31ec514-d307-4579-a9e6-e418f43445fd" providerId="ADAL" clId="{9D072CAA-62D5-4DCA-B01D-623ECAB7AE0B}" dt="2022-06-28T09:37:30.835" v="113" actId="478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Vesa Saarinen" userId="c31ec514-d307-4579-a9e6-e418f43445fd" providerId="ADAL" clId="{9D072CAA-62D5-4DCA-B01D-623ECAB7AE0B}" dt="2022-06-28T09:37:35.871" v="115" actId="478"/>
          <ac:spMkLst>
            <pc:docMk/>
            <pc:sldMk cId="1914559052" sldId="388"/>
            <ac:spMk id="4" creationId="{EB833921-F3BC-41D5-BCA8-5D800FED8869}"/>
          </ac:spMkLst>
        </pc:spChg>
        <pc:spChg chg="add mod">
          <ac:chgData name="Vesa Saarinen" userId="c31ec514-d307-4579-a9e6-e418f43445fd" providerId="ADAL" clId="{9D072CAA-62D5-4DCA-B01D-623ECAB7AE0B}" dt="2022-06-28T09:45:36.756" v="1407"/>
          <ac:spMkLst>
            <pc:docMk/>
            <pc:sldMk cId="1914559052" sldId="388"/>
            <ac:spMk id="7" creationId="{15C88DC7-88E7-47A7-A801-955F82D642E3}"/>
          </ac:spMkLst>
        </pc:spChg>
        <pc:picChg chg="mod">
          <ac:chgData name="Vesa Saarinen" userId="c31ec514-d307-4579-a9e6-e418f43445fd" providerId="ADAL" clId="{9D072CAA-62D5-4DCA-B01D-623ECAB7AE0B}" dt="2022-06-28T09:37:43.814" v="162" actId="1037"/>
          <ac:picMkLst>
            <pc:docMk/>
            <pc:sldMk cId="1914559052" sldId="388"/>
            <ac:picMk id="6" creationId="{A05D8565-0B69-458A-BD68-21CE907BCD6C}"/>
          </ac:picMkLst>
        </pc:picChg>
      </pc:sldChg>
      <pc:sldChg chg="addSp modSp del mod">
        <pc:chgData name="Vesa Saarinen" userId="c31ec514-d307-4579-a9e6-e418f43445fd" providerId="ADAL" clId="{9D072CAA-62D5-4DCA-B01D-623ECAB7AE0B}" dt="2022-06-28T09:45:48.952" v="1414" actId="2696"/>
        <pc:sldMkLst>
          <pc:docMk/>
          <pc:sldMk cId="1672464743" sldId="389"/>
        </pc:sldMkLst>
        <pc:spChg chg="add mod">
          <ac:chgData name="Vesa Saarinen" userId="c31ec514-d307-4579-a9e6-e418f43445fd" providerId="ADAL" clId="{9D072CAA-62D5-4DCA-B01D-623ECAB7AE0B}" dt="2022-06-28T09:45:43.951" v="1413" actId="14100"/>
          <ac:spMkLst>
            <pc:docMk/>
            <pc:sldMk cId="1672464743" sldId="389"/>
            <ac:spMk id="7" creationId="{5EF94209-989D-4F9E-8DDA-329147A6F072}"/>
          </ac:spMkLst>
        </pc:spChg>
      </pc:sldChg>
      <pc:sldChg chg="addSp delSp modSp mod">
        <pc:chgData name="Vesa Saarinen" userId="c31ec514-d307-4579-a9e6-e418f43445fd" providerId="ADAL" clId="{9D072CAA-62D5-4DCA-B01D-623ECAB7AE0B}" dt="2022-06-28T09:45:35.152" v="1404"/>
        <pc:sldMkLst>
          <pc:docMk/>
          <pc:sldMk cId="3347216055" sldId="390"/>
        </pc:sldMkLst>
        <pc:spChg chg="del">
          <ac:chgData name="Vesa Saarinen" userId="c31ec514-d307-4579-a9e6-e418f43445fd" providerId="ADAL" clId="{9D072CAA-62D5-4DCA-B01D-623ECAB7AE0B}" dt="2022-06-28T09:38:38.133" v="244" actId="478"/>
          <ac:spMkLst>
            <pc:docMk/>
            <pc:sldMk cId="3347216055" sldId="390"/>
            <ac:spMk id="2" creationId="{D404EE7E-65F0-4448-8263-3B8416DC3748}"/>
          </ac:spMkLst>
        </pc:spChg>
        <pc:spChg chg="add del mod">
          <ac:chgData name="Vesa Saarinen" userId="c31ec514-d307-4579-a9e6-e418f43445fd" providerId="ADAL" clId="{9D072CAA-62D5-4DCA-B01D-623ECAB7AE0B}" dt="2022-06-28T09:38:39.829" v="245" actId="478"/>
          <ac:spMkLst>
            <pc:docMk/>
            <pc:sldMk cId="3347216055" sldId="390"/>
            <ac:spMk id="4" creationId="{D4190254-7FB8-4AA4-A743-ACAA67D7BE24}"/>
          </ac:spMkLst>
        </pc:spChg>
        <pc:spChg chg="add mod">
          <ac:chgData name="Vesa Saarinen" userId="c31ec514-d307-4579-a9e6-e418f43445fd" providerId="ADAL" clId="{9D072CAA-62D5-4DCA-B01D-623ECAB7AE0B}" dt="2022-06-28T09:45:35.152" v="1404"/>
          <ac:spMkLst>
            <pc:docMk/>
            <pc:sldMk cId="3347216055" sldId="390"/>
            <ac:spMk id="7" creationId="{409426E7-0926-4507-865F-E84226AB30ED}"/>
          </ac:spMkLst>
        </pc:spChg>
        <pc:picChg chg="mod">
          <ac:chgData name="Vesa Saarinen" userId="c31ec514-d307-4579-a9e6-e418f43445fd" providerId="ADAL" clId="{9D072CAA-62D5-4DCA-B01D-623ECAB7AE0B}" dt="2022-06-28T09:38:48.525" v="285" actId="1038"/>
          <ac:picMkLst>
            <pc:docMk/>
            <pc:sldMk cId="3347216055" sldId="390"/>
            <ac:picMk id="6" creationId="{4B22B776-787E-4145-915C-B2152492DABB}"/>
          </ac:picMkLst>
        </pc:picChg>
      </pc:sldChg>
      <pc:sldChg chg="addSp delSp modSp mod">
        <pc:chgData name="Vesa Saarinen" userId="c31ec514-d307-4579-a9e6-e418f43445fd" providerId="ADAL" clId="{9D072CAA-62D5-4DCA-B01D-623ECAB7AE0B}" dt="2022-06-28T09:45:34.663" v="1403"/>
        <pc:sldMkLst>
          <pc:docMk/>
          <pc:sldMk cId="2445154530" sldId="391"/>
        </pc:sldMkLst>
        <pc:spChg chg="del">
          <ac:chgData name="Vesa Saarinen" userId="c31ec514-d307-4579-a9e6-e418f43445fd" providerId="ADAL" clId="{9D072CAA-62D5-4DCA-B01D-623ECAB7AE0B}" dt="2022-06-28T09:38:52.340" v="286" actId="478"/>
          <ac:spMkLst>
            <pc:docMk/>
            <pc:sldMk cId="2445154530" sldId="391"/>
            <ac:spMk id="2" creationId="{D404EE7E-65F0-4448-8263-3B8416DC3748}"/>
          </ac:spMkLst>
        </pc:spChg>
        <pc:spChg chg="add del mod">
          <ac:chgData name="Vesa Saarinen" userId="c31ec514-d307-4579-a9e6-e418f43445fd" providerId="ADAL" clId="{9D072CAA-62D5-4DCA-B01D-623ECAB7AE0B}" dt="2022-06-28T09:38:53.388" v="287" actId="478"/>
          <ac:spMkLst>
            <pc:docMk/>
            <pc:sldMk cId="2445154530" sldId="391"/>
            <ac:spMk id="4" creationId="{39CF18C5-B63C-4D2E-B764-C5FF4A121110}"/>
          </ac:spMkLst>
        </pc:spChg>
        <pc:spChg chg="add mod">
          <ac:chgData name="Vesa Saarinen" userId="c31ec514-d307-4579-a9e6-e418f43445fd" providerId="ADAL" clId="{9D072CAA-62D5-4DCA-B01D-623ECAB7AE0B}" dt="2022-06-28T09:45:34.663" v="1403"/>
          <ac:spMkLst>
            <pc:docMk/>
            <pc:sldMk cId="2445154530" sldId="391"/>
            <ac:spMk id="7" creationId="{FDA1F222-2ED1-4AAF-BABD-1ED3C40697FF}"/>
          </ac:spMkLst>
        </pc:spChg>
        <pc:picChg chg="mod">
          <ac:chgData name="Vesa Saarinen" userId="c31ec514-d307-4579-a9e6-e418f43445fd" providerId="ADAL" clId="{9D072CAA-62D5-4DCA-B01D-623ECAB7AE0B}" dt="2022-06-28T09:39:01.111" v="341" actId="1037"/>
          <ac:picMkLst>
            <pc:docMk/>
            <pc:sldMk cId="2445154530" sldId="391"/>
            <ac:picMk id="6" creationId="{2C24B3AF-EDCA-4F02-A8D2-47E52DCBC3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9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9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8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6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79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7DA4E4-0768-4AF2-B390-2AF38ECB4B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111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56916AA-6F02-46FA-87AC-CF26059699A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99D9C58-C6AB-4647-BD09-F9B327DCA2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3329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AE5D0E5-8EDD-46AB-836B-9E4AAE95D9F8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7C818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2096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677BEFF-8E3A-4EDF-8847-1A54E72AAB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854064-9054-436F-A42B-9EB2AC74A9B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7C818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84169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05D8565-0B69-458A-BD68-21CE907BCD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4111" y="421274"/>
            <a:ext cx="9900228" cy="625876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5C88DC7-88E7-47A7-A801-955F82D642E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7C818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17350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B0C8AEBD-CA61-47E9-8BCE-DB5BE65EB3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2547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C0C16D-A335-4522-932C-B997F603F06A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676F1E2F-24DE-4C5E-A1EF-DCEF32E8CA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3329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4224FA-34C6-41BD-A2A2-DB6C9758F531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CE6AB2-87CC-4224-BD2E-BD495E2748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4503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8B6BF14-80A2-4F0D-8C9C-B1AF7435B4A8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D0992C5-E040-44DE-A71B-FE18B96C80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EBBB607-DA50-495D-BA2B-35BFB069104A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4533AC-EFBE-472A-9BC4-4816133A24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111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B1573F-64E8-453E-BCE4-33B4D5D60089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440207C-6C5B-4B65-B4ED-B9AEB849E6E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8B1A34B-4265-4C3B-B5E5-CC098BCAFE0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F84D37-631C-4AE9-9876-5CFD2F1D0A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ABC385E-18A8-43D9-8566-5B93D56F13F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453907-51C5-4A8E-BAE3-250690E29E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14DD34-5C3B-44B6-BCAE-63D87A9DEAF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DFBDA6E-8C3F-4292-B051-61AE6A335E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E54E7C6-9152-41A2-A59B-9213666CA058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DD3F707-8A3C-4304-89BD-CF40719FCF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2307014-D93B-47A7-A028-A9D4C3721331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A422C66-5A5F-4E5A-88F8-ECDD424A17E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111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964DB84-FE85-41DD-91F3-55B40EAB4AD7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66A7C29-F07F-44FD-A707-5DEF73AE73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108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EC83F50-696F-4BFD-B037-F2A2B51640F5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1798875-A5E8-404E-93FF-A790841473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3329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5A274C5-69C2-493F-BD3C-55D62688A38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986095-2722-4488-8F8B-6E8282C39F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6AC5D1-AD1F-49FA-BC88-F432081B7EC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A31904-F95D-42C7-ACEA-62DD839B85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B4066D9-BBAC-41A8-BFB2-E09B0221423B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C501E7-2C58-4247-B028-B661E37FD0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F41BC09-0880-41DF-9632-B427A5C09EC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38DD85-21A4-46E4-9BC8-597AD6DE8A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111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2DDEAD-48AD-4709-B4BD-1A6E1A8A1CD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832BA81-976D-474A-9A83-A88C184C9A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2547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CF5D308-85CA-4072-A0A0-A93FF13EF6A0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B22B776-787E-4145-915C-B2152492DA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3329" y="421274"/>
            <a:ext cx="9900228" cy="625876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09426E7-0926-4507-865F-E84226AB30E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34721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C57249-4D9E-4284-84C1-9CA933E86D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4DB501-2E3A-4B19-AF8A-100948E278D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28EE42-2476-46FA-87B9-29D98A5B32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964A806-6457-4658-AA14-BC938E3B5FF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A2B9CE-72F2-43ED-B3A0-D7E0D5F0AB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F01C47D-5FBF-45EE-B197-14ABE397FA8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6AC3AA7-F9C2-48CB-92B3-8E60C262E7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7FDE17-6A02-4392-A807-BA299A1DDE5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C24B3AF-EDCA-4F02-A8D2-47E52DCBC3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112" y="410884"/>
            <a:ext cx="9900228" cy="625876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A1F222-2ED1-4AAF-BABD-1ED3C40697FF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4515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995F84-4198-453D-85B1-E1A77F0EFC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3166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C5CF10-ECA2-43A9-B4EA-088621686C3F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5CD919E-3947-4D86-B5DD-BBC42DA5E2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3720" y="42127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00A1284-A124-4AF2-B644-0ABAA2CDED95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2B827F-E07D-48F8-96AF-9B3A76C574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938" y="4108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8DEBCA-BE6F-44D2-9E9A-061B3273E2B2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E95FC5-8673-4206-BABA-F627547237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3329" y="421274"/>
            <a:ext cx="9900228" cy="625876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EF94209-989D-4F9E-8DDA-329147A6F072}"/>
              </a:ext>
            </a:extLst>
          </p:cNvPr>
          <p:cNvSpPr txBox="1"/>
          <p:nvPr/>
        </p:nvSpPr>
        <p:spPr>
          <a:xfrm>
            <a:off x="6803924" y="6535663"/>
            <a:ext cx="319548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7C818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45050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2B13F5-8FE0-4DD0-A2E4-201B88C625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4111" y="421274"/>
            <a:ext cx="9900228" cy="625876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45B5A84-E4AB-40CA-9284-28106C72BD6A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7C818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0517592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4731</TotalTime>
  <Words>104</Words>
  <Application>Microsoft Office PowerPoint</Application>
  <PresentationFormat>Laajakuva</PresentationFormat>
  <Paragraphs>38</Paragraphs>
  <Slides>33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33</cp:revision>
  <cp:lastPrinted>2020-02-28T07:57:12Z</cp:lastPrinted>
  <dcterms:created xsi:type="dcterms:W3CDTF">2018-03-20T15:15:04Z</dcterms:created>
  <dcterms:modified xsi:type="dcterms:W3CDTF">2022-06-28T09:46:03Z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