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39"/>
  </p:notesMasterIdLst>
  <p:sldIdLst>
    <p:sldId id="385" r:id="rId6"/>
    <p:sldId id="384" r:id="rId7"/>
    <p:sldId id="390" r:id="rId8"/>
    <p:sldId id="391" r:id="rId9"/>
    <p:sldId id="382" r:id="rId10"/>
    <p:sldId id="380" r:id="rId11"/>
    <p:sldId id="381" r:id="rId12"/>
    <p:sldId id="389" r:id="rId13"/>
    <p:sldId id="386" r:id="rId14"/>
    <p:sldId id="383" r:id="rId15"/>
    <p:sldId id="387" r:id="rId16"/>
    <p:sldId id="388" r:id="rId17"/>
    <p:sldId id="379" r:id="rId18"/>
    <p:sldId id="363" r:id="rId19"/>
    <p:sldId id="362" r:id="rId20"/>
    <p:sldId id="378" r:id="rId21"/>
    <p:sldId id="377" r:id="rId22"/>
    <p:sldId id="356" r:id="rId23"/>
    <p:sldId id="373" r:id="rId24"/>
    <p:sldId id="355" r:id="rId25"/>
    <p:sldId id="343" r:id="rId26"/>
    <p:sldId id="376" r:id="rId27"/>
    <p:sldId id="375" r:id="rId28"/>
    <p:sldId id="330" r:id="rId29"/>
    <p:sldId id="372" r:id="rId30"/>
    <p:sldId id="331" r:id="rId31"/>
    <p:sldId id="336" r:id="rId32"/>
    <p:sldId id="337" r:id="rId33"/>
    <p:sldId id="339" r:id="rId34"/>
    <p:sldId id="340" r:id="rId35"/>
    <p:sldId id="342" r:id="rId36"/>
    <p:sldId id="346" r:id="rId37"/>
    <p:sldId id="347" r:id="rId38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27B22-4F61-4B19-8840-74C582866CFB}" v="34" dt="2022-09-26T07:23:03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114" d="100"/>
          <a:sy n="114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a Saarinen" userId="c31ec514-d307-4579-a9e6-e418f43445fd" providerId="ADAL" clId="{49727B22-4F61-4B19-8840-74C582866CFB}"/>
    <pc:docChg chg="undo custSel delSld modSld">
      <pc:chgData name="Vesa Saarinen" userId="c31ec514-d307-4579-a9e6-e418f43445fd" providerId="ADAL" clId="{49727B22-4F61-4B19-8840-74C582866CFB}" dt="2022-09-26T07:23:03.190" v="1726"/>
      <pc:docMkLst>
        <pc:docMk/>
      </pc:docMkLst>
      <pc:sldChg chg="addSp delSp modSp mod">
        <pc:chgData name="Vesa Saarinen" userId="c31ec514-d307-4579-a9e6-e418f43445fd" providerId="ADAL" clId="{49727B22-4F61-4B19-8840-74C582866CFB}" dt="2022-09-26T07:22:27.560" v="1717"/>
        <pc:sldMkLst>
          <pc:docMk/>
          <pc:sldMk cId="4103366826" sldId="330"/>
        </pc:sldMkLst>
        <pc:spChg chg="del">
          <ac:chgData name="Vesa Saarinen" userId="c31ec514-d307-4579-a9e6-e418f43445fd" providerId="ADAL" clId="{49727B22-4F61-4B19-8840-74C582866CFB}" dt="2022-09-26T07:19:16.738" v="1176" actId="478"/>
          <ac:spMkLst>
            <pc:docMk/>
            <pc:sldMk cId="4103366826" sldId="330"/>
            <ac:spMk id="2" creationId="{AE752399-799B-48D4-A2AF-8CE5E001E64F}"/>
          </ac:spMkLst>
        </pc:spChg>
        <pc:spChg chg="add mod">
          <ac:chgData name="Vesa Saarinen" userId="c31ec514-d307-4579-a9e6-e418f43445fd" providerId="ADAL" clId="{49727B22-4F61-4B19-8840-74C582866CFB}" dt="2022-09-26T07:22:27.560" v="1717"/>
          <ac:spMkLst>
            <pc:docMk/>
            <pc:sldMk cId="4103366826" sldId="330"/>
            <ac:spMk id="4" creationId="{91089D00-CAB3-4168-AD2D-A0CE339222F1}"/>
          </ac:spMkLst>
        </pc:spChg>
        <pc:picChg chg="mod">
          <ac:chgData name="Vesa Saarinen" userId="c31ec514-d307-4579-a9e6-e418f43445fd" providerId="ADAL" clId="{49727B22-4F61-4B19-8840-74C582866CFB}" dt="2022-09-26T07:19:22.942" v="1232" actId="1038"/>
          <ac:picMkLst>
            <pc:docMk/>
            <pc:sldMk cId="4103366826" sldId="330"/>
            <ac:picMk id="6" creationId="{D15B7A3D-A562-44B1-B509-E2C7FC15AB86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30.168" v="1719"/>
        <pc:sldMkLst>
          <pc:docMk/>
          <pc:sldMk cId="2164221323" sldId="331"/>
        </pc:sldMkLst>
        <pc:spChg chg="del">
          <ac:chgData name="Vesa Saarinen" userId="c31ec514-d307-4579-a9e6-e418f43445fd" providerId="ADAL" clId="{49727B22-4F61-4B19-8840-74C582866CFB}" dt="2022-09-26T07:19:32.492" v="1279" actId="478"/>
          <ac:spMkLst>
            <pc:docMk/>
            <pc:sldMk cId="2164221323" sldId="331"/>
            <ac:spMk id="2" creationId="{AE752399-799B-48D4-A2AF-8CE5E001E64F}"/>
          </ac:spMkLst>
        </pc:spChg>
        <pc:spChg chg="add mod">
          <ac:chgData name="Vesa Saarinen" userId="c31ec514-d307-4579-a9e6-e418f43445fd" providerId="ADAL" clId="{49727B22-4F61-4B19-8840-74C582866CFB}" dt="2022-09-26T07:22:30.168" v="1719"/>
          <ac:spMkLst>
            <pc:docMk/>
            <pc:sldMk cId="2164221323" sldId="331"/>
            <ac:spMk id="4" creationId="{E6D9CBC3-3965-409F-AF99-6AFA8BFE6EB5}"/>
          </ac:spMkLst>
        </pc:spChg>
        <pc:picChg chg="mod">
          <ac:chgData name="Vesa Saarinen" userId="c31ec514-d307-4579-a9e6-e418f43445fd" providerId="ADAL" clId="{49727B22-4F61-4B19-8840-74C582866CFB}" dt="2022-09-26T07:19:38.023" v="1327" actId="1037"/>
          <ac:picMkLst>
            <pc:docMk/>
            <pc:sldMk cId="2164221323" sldId="331"/>
            <ac:picMk id="6" creationId="{0E7AC2AA-15F7-459F-BE93-34B82BB54A47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58.812" v="1720"/>
        <pc:sldMkLst>
          <pc:docMk/>
          <pc:sldMk cId="597852646" sldId="336"/>
        </pc:sldMkLst>
        <pc:spChg chg="del">
          <ac:chgData name="Vesa Saarinen" userId="c31ec514-d307-4579-a9e6-e418f43445fd" providerId="ADAL" clId="{49727B22-4F61-4B19-8840-74C582866CFB}" dt="2022-09-26T07:19:43.089" v="1328" actId="478"/>
          <ac:spMkLst>
            <pc:docMk/>
            <pc:sldMk cId="597852646" sldId="336"/>
            <ac:spMk id="2" creationId="{AE752399-799B-48D4-A2AF-8CE5E001E64F}"/>
          </ac:spMkLst>
        </pc:spChg>
        <pc:spChg chg="add mod">
          <ac:chgData name="Vesa Saarinen" userId="c31ec514-d307-4579-a9e6-e418f43445fd" providerId="ADAL" clId="{49727B22-4F61-4B19-8840-74C582866CFB}" dt="2022-09-26T07:22:58.812" v="1720"/>
          <ac:spMkLst>
            <pc:docMk/>
            <pc:sldMk cId="597852646" sldId="336"/>
            <ac:spMk id="4" creationId="{C1D05CB3-32FD-4CC9-A38E-400881DECE31}"/>
          </ac:spMkLst>
        </pc:spChg>
        <pc:picChg chg="mod">
          <ac:chgData name="Vesa Saarinen" userId="c31ec514-d307-4579-a9e6-e418f43445fd" providerId="ADAL" clId="{49727B22-4F61-4B19-8840-74C582866CFB}" dt="2022-09-26T07:19:50.110" v="1383" actId="1038"/>
          <ac:picMkLst>
            <pc:docMk/>
            <pc:sldMk cId="597852646" sldId="336"/>
            <ac:picMk id="6" creationId="{D686C435-F35A-4665-AC3F-59315B836A02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59.477" v="1721"/>
        <pc:sldMkLst>
          <pc:docMk/>
          <pc:sldMk cId="1679745194" sldId="337"/>
        </pc:sldMkLst>
        <pc:spChg chg="del">
          <ac:chgData name="Vesa Saarinen" userId="c31ec514-d307-4579-a9e6-e418f43445fd" providerId="ADAL" clId="{49727B22-4F61-4B19-8840-74C582866CFB}" dt="2022-09-26T07:19:53.073" v="1384" actId="478"/>
          <ac:spMkLst>
            <pc:docMk/>
            <pc:sldMk cId="1679745194" sldId="337"/>
            <ac:spMk id="2" creationId="{498BF4A5-2958-4DA9-B071-880CFFF40704}"/>
          </ac:spMkLst>
        </pc:spChg>
        <pc:spChg chg="add mod">
          <ac:chgData name="Vesa Saarinen" userId="c31ec514-d307-4579-a9e6-e418f43445fd" providerId="ADAL" clId="{49727B22-4F61-4B19-8840-74C582866CFB}" dt="2022-09-26T07:22:59.477" v="1721"/>
          <ac:spMkLst>
            <pc:docMk/>
            <pc:sldMk cId="1679745194" sldId="337"/>
            <ac:spMk id="4" creationId="{5C781330-FDE0-4955-B43B-F6C16111F2B1}"/>
          </ac:spMkLst>
        </pc:spChg>
        <pc:picChg chg="mod">
          <ac:chgData name="Vesa Saarinen" userId="c31ec514-d307-4579-a9e6-e418f43445fd" providerId="ADAL" clId="{49727B22-4F61-4B19-8840-74C582866CFB}" dt="2022-09-26T07:19:59.927" v="1436" actId="1037"/>
          <ac:picMkLst>
            <pc:docMk/>
            <pc:sldMk cId="1679745194" sldId="337"/>
            <ac:picMk id="6" creationId="{5EA55D76-9B07-43B0-8770-7187ABEAD2A1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3:00.050" v="1722"/>
        <pc:sldMkLst>
          <pc:docMk/>
          <pc:sldMk cId="2173700670" sldId="339"/>
        </pc:sldMkLst>
        <pc:spChg chg="del">
          <ac:chgData name="Vesa Saarinen" userId="c31ec514-d307-4579-a9e6-e418f43445fd" providerId="ADAL" clId="{49727B22-4F61-4B19-8840-74C582866CFB}" dt="2022-09-26T07:20:01.296" v="1437" actId="478"/>
          <ac:spMkLst>
            <pc:docMk/>
            <pc:sldMk cId="2173700670" sldId="339"/>
            <ac:spMk id="2" creationId="{F0E06007-B4B4-4881-BC0C-AF746E2ABEA3}"/>
          </ac:spMkLst>
        </pc:spChg>
        <pc:spChg chg="add mod">
          <ac:chgData name="Vesa Saarinen" userId="c31ec514-d307-4579-a9e6-e418f43445fd" providerId="ADAL" clId="{49727B22-4F61-4B19-8840-74C582866CFB}" dt="2022-09-26T07:23:00.050" v="1722"/>
          <ac:spMkLst>
            <pc:docMk/>
            <pc:sldMk cId="2173700670" sldId="339"/>
            <ac:spMk id="4" creationId="{97EC1DB3-083B-42E6-B74E-C00CCE77F91F}"/>
          </ac:spMkLst>
        </pc:spChg>
        <pc:picChg chg="mod">
          <ac:chgData name="Vesa Saarinen" userId="c31ec514-d307-4579-a9e6-e418f43445fd" providerId="ADAL" clId="{49727B22-4F61-4B19-8840-74C582866CFB}" dt="2022-09-26T07:20:08.184" v="1488" actId="1037"/>
          <ac:picMkLst>
            <pc:docMk/>
            <pc:sldMk cId="2173700670" sldId="339"/>
            <ac:picMk id="6" creationId="{181A23EC-5BED-45C6-B119-C4FD6D82D73F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3:00.552" v="1723"/>
        <pc:sldMkLst>
          <pc:docMk/>
          <pc:sldMk cId="181581781" sldId="340"/>
        </pc:sldMkLst>
        <pc:spChg chg="del">
          <ac:chgData name="Vesa Saarinen" userId="c31ec514-d307-4579-a9e6-e418f43445fd" providerId="ADAL" clId="{49727B22-4F61-4B19-8840-74C582866CFB}" dt="2022-09-26T07:20:09.706" v="1489" actId="478"/>
          <ac:spMkLst>
            <pc:docMk/>
            <pc:sldMk cId="181581781" sldId="340"/>
            <ac:spMk id="2" creationId="{55B140B9-2FED-4EF3-9D3E-ACD45084C157}"/>
          </ac:spMkLst>
        </pc:spChg>
        <pc:spChg chg="add mod">
          <ac:chgData name="Vesa Saarinen" userId="c31ec514-d307-4579-a9e6-e418f43445fd" providerId="ADAL" clId="{49727B22-4F61-4B19-8840-74C582866CFB}" dt="2022-09-26T07:23:00.552" v="1723"/>
          <ac:spMkLst>
            <pc:docMk/>
            <pc:sldMk cId="181581781" sldId="340"/>
            <ac:spMk id="4" creationId="{DBAAA098-AEE4-46EA-849E-D41D41E8024A}"/>
          </ac:spMkLst>
        </pc:spChg>
        <pc:picChg chg="mod">
          <ac:chgData name="Vesa Saarinen" userId="c31ec514-d307-4579-a9e6-e418f43445fd" providerId="ADAL" clId="{49727B22-4F61-4B19-8840-74C582866CFB}" dt="2022-09-26T07:20:15.224" v="1535" actId="1038"/>
          <ac:picMkLst>
            <pc:docMk/>
            <pc:sldMk cId="181581781" sldId="340"/>
            <ac:picMk id="6" creationId="{7D00B929-9B31-45A7-97BC-A59576486979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3:01.121" v="1724"/>
        <pc:sldMkLst>
          <pc:docMk/>
          <pc:sldMk cId="2807749963" sldId="342"/>
        </pc:sldMkLst>
        <pc:spChg chg="del">
          <ac:chgData name="Vesa Saarinen" userId="c31ec514-d307-4579-a9e6-e418f43445fd" providerId="ADAL" clId="{49727B22-4F61-4B19-8840-74C582866CFB}" dt="2022-09-26T07:20:16.911" v="1536" actId="478"/>
          <ac:spMkLst>
            <pc:docMk/>
            <pc:sldMk cId="2807749963" sldId="342"/>
            <ac:spMk id="2" creationId="{D4F5542C-A376-465A-973C-AFD950FD341E}"/>
          </ac:spMkLst>
        </pc:spChg>
        <pc:spChg chg="add mod">
          <ac:chgData name="Vesa Saarinen" userId="c31ec514-d307-4579-a9e6-e418f43445fd" providerId="ADAL" clId="{49727B22-4F61-4B19-8840-74C582866CFB}" dt="2022-09-26T07:23:01.121" v="1724"/>
          <ac:spMkLst>
            <pc:docMk/>
            <pc:sldMk cId="2807749963" sldId="342"/>
            <ac:spMk id="4" creationId="{EFF6FCD9-03A4-4DD1-9664-F92F15841029}"/>
          </ac:spMkLst>
        </pc:spChg>
        <pc:picChg chg="mod">
          <ac:chgData name="Vesa Saarinen" userId="c31ec514-d307-4579-a9e6-e418f43445fd" providerId="ADAL" clId="{49727B22-4F61-4B19-8840-74C582866CFB}" dt="2022-09-26T07:20:23.553" v="1588" actId="1037"/>
          <ac:picMkLst>
            <pc:docMk/>
            <pc:sldMk cId="2807749963" sldId="342"/>
            <ac:picMk id="5" creationId="{4752D49D-444D-49B9-8D2E-9A034B8B1FB9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24.951" v="1714"/>
        <pc:sldMkLst>
          <pc:docMk/>
          <pc:sldMk cId="3333501075" sldId="343"/>
        </pc:sldMkLst>
        <pc:spChg chg="del">
          <ac:chgData name="Vesa Saarinen" userId="c31ec514-d307-4579-a9e6-e418f43445fd" providerId="ADAL" clId="{49727B22-4F61-4B19-8840-74C582866CFB}" dt="2022-09-26T07:18:51.041" v="1019" actId="478"/>
          <ac:spMkLst>
            <pc:docMk/>
            <pc:sldMk cId="3333501075" sldId="343"/>
            <ac:spMk id="2" creationId="{D3001657-72F1-4E4C-8C21-4795C0DC51C3}"/>
          </ac:spMkLst>
        </pc:spChg>
        <pc:spChg chg="add mod">
          <ac:chgData name="Vesa Saarinen" userId="c31ec514-d307-4579-a9e6-e418f43445fd" providerId="ADAL" clId="{49727B22-4F61-4B19-8840-74C582866CFB}" dt="2022-09-26T07:22:24.951" v="1714"/>
          <ac:spMkLst>
            <pc:docMk/>
            <pc:sldMk cId="3333501075" sldId="343"/>
            <ac:spMk id="4" creationId="{5925581C-89D3-465D-98E5-C2823409827C}"/>
          </ac:spMkLst>
        </pc:spChg>
        <pc:picChg chg="mod">
          <ac:chgData name="Vesa Saarinen" userId="c31ec514-d307-4579-a9e6-e418f43445fd" providerId="ADAL" clId="{49727B22-4F61-4B19-8840-74C582866CFB}" dt="2022-09-26T07:18:57.645" v="1072" actId="1038"/>
          <ac:picMkLst>
            <pc:docMk/>
            <pc:sldMk cId="3333501075" sldId="343"/>
            <ac:picMk id="6" creationId="{7A6A0624-BF0F-4DEE-B738-01F9DDFAEB2F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3:02.129" v="1725"/>
        <pc:sldMkLst>
          <pc:docMk/>
          <pc:sldMk cId="1425977161" sldId="346"/>
        </pc:sldMkLst>
        <pc:spChg chg="del">
          <ac:chgData name="Vesa Saarinen" userId="c31ec514-d307-4579-a9e6-e418f43445fd" providerId="ADAL" clId="{49727B22-4F61-4B19-8840-74C582866CFB}" dt="2022-09-26T07:20:25.489" v="1589" actId="478"/>
          <ac:spMkLst>
            <pc:docMk/>
            <pc:sldMk cId="1425977161" sldId="346"/>
            <ac:spMk id="2" creationId="{3AF0D44B-7A2B-4CC0-9EE3-C3E34D7B6BE5}"/>
          </ac:spMkLst>
        </pc:spChg>
        <pc:spChg chg="add mod">
          <ac:chgData name="Vesa Saarinen" userId="c31ec514-d307-4579-a9e6-e418f43445fd" providerId="ADAL" clId="{49727B22-4F61-4B19-8840-74C582866CFB}" dt="2022-09-26T07:23:02.129" v="1725"/>
          <ac:spMkLst>
            <pc:docMk/>
            <pc:sldMk cId="1425977161" sldId="346"/>
            <ac:spMk id="4" creationId="{2B5B95E2-5435-43AC-967F-C126213BFBC6}"/>
          </ac:spMkLst>
        </pc:spChg>
        <pc:picChg chg="mod">
          <ac:chgData name="Vesa Saarinen" userId="c31ec514-d307-4579-a9e6-e418f43445fd" providerId="ADAL" clId="{49727B22-4F61-4B19-8840-74C582866CFB}" dt="2022-09-26T07:20:31.457" v="1634" actId="1037"/>
          <ac:picMkLst>
            <pc:docMk/>
            <pc:sldMk cId="1425977161" sldId="346"/>
            <ac:picMk id="6" creationId="{89BE9461-ECA0-4F04-91E0-B2B9D38C404B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3:03.190" v="1726"/>
        <pc:sldMkLst>
          <pc:docMk/>
          <pc:sldMk cId="2280234652" sldId="347"/>
        </pc:sldMkLst>
        <pc:spChg chg="del">
          <ac:chgData name="Vesa Saarinen" userId="c31ec514-d307-4579-a9e6-e418f43445fd" providerId="ADAL" clId="{49727B22-4F61-4B19-8840-74C582866CFB}" dt="2022-09-26T07:20:33.750" v="1635" actId="478"/>
          <ac:spMkLst>
            <pc:docMk/>
            <pc:sldMk cId="2280234652" sldId="347"/>
            <ac:spMk id="2" creationId="{1BE9E9CA-4AE8-4E88-9B6B-76DADF1CF256}"/>
          </ac:spMkLst>
        </pc:spChg>
        <pc:spChg chg="add mod">
          <ac:chgData name="Vesa Saarinen" userId="c31ec514-d307-4579-a9e6-e418f43445fd" providerId="ADAL" clId="{49727B22-4F61-4B19-8840-74C582866CFB}" dt="2022-09-26T07:23:03.190" v="1726"/>
          <ac:spMkLst>
            <pc:docMk/>
            <pc:sldMk cId="2280234652" sldId="347"/>
            <ac:spMk id="4" creationId="{8DB79185-AA69-45DE-8CEA-11FB234D15A9}"/>
          </ac:spMkLst>
        </pc:spChg>
        <pc:picChg chg="mod">
          <ac:chgData name="Vesa Saarinen" userId="c31ec514-d307-4579-a9e6-e418f43445fd" providerId="ADAL" clId="{49727B22-4F61-4B19-8840-74C582866CFB}" dt="2022-09-26T07:20:40.497" v="1692" actId="1038"/>
          <ac:picMkLst>
            <pc:docMk/>
            <pc:sldMk cId="2280234652" sldId="347"/>
            <ac:picMk id="6" creationId="{27CEE003-6B3C-42F5-BE3C-0EF48BB503BD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24.092" v="1713"/>
        <pc:sldMkLst>
          <pc:docMk/>
          <pc:sldMk cId="4177445958" sldId="355"/>
        </pc:sldMkLst>
        <pc:spChg chg="del">
          <ac:chgData name="Vesa Saarinen" userId="c31ec514-d307-4579-a9e6-e418f43445fd" providerId="ADAL" clId="{49727B22-4F61-4B19-8840-74C582866CFB}" dt="2022-09-26T07:18:40.531" v="962" actId="478"/>
          <ac:spMkLst>
            <pc:docMk/>
            <pc:sldMk cId="4177445958" sldId="355"/>
            <ac:spMk id="2" creationId="{01CBAE88-C99F-48B9-B8C6-C7453132DA49}"/>
          </ac:spMkLst>
        </pc:spChg>
        <pc:spChg chg="add mod">
          <ac:chgData name="Vesa Saarinen" userId="c31ec514-d307-4579-a9e6-e418f43445fd" providerId="ADAL" clId="{49727B22-4F61-4B19-8840-74C582866CFB}" dt="2022-09-26T07:22:24.092" v="1713"/>
          <ac:spMkLst>
            <pc:docMk/>
            <pc:sldMk cId="4177445958" sldId="355"/>
            <ac:spMk id="4" creationId="{B4122F51-F24E-4AC6-8150-494C4F206FCB}"/>
          </ac:spMkLst>
        </pc:spChg>
        <pc:picChg chg="mod">
          <ac:chgData name="Vesa Saarinen" userId="c31ec514-d307-4579-a9e6-e418f43445fd" providerId="ADAL" clId="{49727B22-4F61-4B19-8840-74C582866CFB}" dt="2022-09-26T07:18:49.169" v="1018" actId="1037"/>
          <ac:picMkLst>
            <pc:docMk/>
            <pc:sldMk cId="4177445958" sldId="355"/>
            <ac:picMk id="6" creationId="{44E20AA1-9831-479F-87E2-000B7AEB5BB8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22.650" v="1711"/>
        <pc:sldMkLst>
          <pc:docMk/>
          <pc:sldMk cId="2256193961" sldId="356"/>
        </pc:sldMkLst>
        <pc:spChg chg="del">
          <ac:chgData name="Vesa Saarinen" userId="c31ec514-d307-4579-a9e6-e418f43445fd" providerId="ADAL" clId="{49727B22-4F61-4B19-8840-74C582866CFB}" dt="2022-09-26T07:18:23.322" v="856" actId="478"/>
          <ac:spMkLst>
            <pc:docMk/>
            <pc:sldMk cId="2256193961" sldId="356"/>
            <ac:spMk id="2" creationId="{709EB9DB-A6C1-4DD8-BBE1-CBA21A026A15}"/>
          </ac:spMkLst>
        </pc:spChg>
        <pc:spChg chg="add mod">
          <ac:chgData name="Vesa Saarinen" userId="c31ec514-d307-4579-a9e6-e418f43445fd" providerId="ADAL" clId="{49727B22-4F61-4B19-8840-74C582866CFB}" dt="2022-09-26T07:22:22.650" v="1711"/>
          <ac:spMkLst>
            <pc:docMk/>
            <pc:sldMk cId="2256193961" sldId="356"/>
            <ac:spMk id="4" creationId="{08DCE22B-4630-4F9E-A560-E03F943D5302}"/>
          </ac:spMkLst>
        </pc:spChg>
        <pc:picChg chg="mod">
          <ac:chgData name="Vesa Saarinen" userId="c31ec514-d307-4579-a9e6-e418f43445fd" providerId="ADAL" clId="{49727B22-4F61-4B19-8840-74C582866CFB}" dt="2022-09-26T07:18:28.621" v="900" actId="1037"/>
          <ac:picMkLst>
            <pc:docMk/>
            <pc:sldMk cId="2256193961" sldId="356"/>
            <ac:picMk id="6" creationId="{BC054046-C637-4F39-BA03-A462CC2213FB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20.682" v="1708"/>
        <pc:sldMkLst>
          <pc:docMk/>
          <pc:sldMk cId="2692188403" sldId="362"/>
        </pc:sldMkLst>
        <pc:spChg chg="del">
          <ac:chgData name="Vesa Saarinen" userId="c31ec514-d307-4579-a9e6-e418f43445fd" providerId="ADAL" clId="{49727B22-4F61-4B19-8840-74C582866CFB}" dt="2022-09-26T07:17:58.780" v="700" actId="478"/>
          <ac:spMkLst>
            <pc:docMk/>
            <pc:sldMk cId="2692188403" sldId="362"/>
            <ac:spMk id="2" creationId="{90DE1387-8F5A-416A-8F2A-00C29DC294A6}"/>
          </ac:spMkLst>
        </pc:spChg>
        <pc:spChg chg="add mod">
          <ac:chgData name="Vesa Saarinen" userId="c31ec514-d307-4579-a9e6-e418f43445fd" providerId="ADAL" clId="{49727B22-4F61-4B19-8840-74C582866CFB}" dt="2022-09-26T07:22:20.682" v="1708"/>
          <ac:spMkLst>
            <pc:docMk/>
            <pc:sldMk cId="2692188403" sldId="362"/>
            <ac:spMk id="4" creationId="{5C0411F0-51C6-42DC-87D1-4E2140D16577}"/>
          </ac:spMkLst>
        </pc:spChg>
        <pc:picChg chg="mod">
          <ac:chgData name="Vesa Saarinen" userId="c31ec514-d307-4579-a9e6-e418f43445fd" providerId="ADAL" clId="{49727B22-4F61-4B19-8840-74C582866CFB}" dt="2022-09-26T07:18:05.984" v="754" actId="1038"/>
          <ac:picMkLst>
            <pc:docMk/>
            <pc:sldMk cId="2692188403" sldId="362"/>
            <ac:picMk id="6" creationId="{B8F7E97A-A650-43E8-8742-0BA5391D1CA3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19.974" v="1707"/>
        <pc:sldMkLst>
          <pc:docMk/>
          <pc:sldMk cId="3560938900" sldId="363"/>
        </pc:sldMkLst>
        <pc:spChg chg="del">
          <ac:chgData name="Vesa Saarinen" userId="c31ec514-d307-4579-a9e6-e418f43445fd" providerId="ADAL" clId="{49727B22-4F61-4B19-8840-74C582866CFB}" dt="2022-09-26T07:17:50.955" v="655" actId="478"/>
          <ac:spMkLst>
            <pc:docMk/>
            <pc:sldMk cId="3560938900" sldId="363"/>
            <ac:spMk id="2" creationId="{A99E9AC6-9B73-496A-8526-2A1F3AED421A}"/>
          </ac:spMkLst>
        </pc:spChg>
        <pc:spChg chg="add mod">
          <ac:chgData name="Vesa Saarinen" userId="c31ec514-d307-4579-a9e6-e418f43445fd" providerId="ADAL" clId="{49727B22-4F61-4B19-8840-74C582866CFB}" dt="2022-09-26T07:22:19.974" v="1707"/>
          <ac:spMkLst>
            <pc:docMk/>
            <pc:sldMk cId="3560938900" sldId="363"/>
            <ac:spMk id="4" creationId="{E8D3978E-D056-4F6F-B8A6-2F2962A4FD09}"/>
          </ac:spMkLst>
        </pc:spChg>
        <pc:picChg chg="mod">
          <ac:chgData name="Vesa Saarinen" userId="c31ec514-d307-4579-a9e6-e418f43445fd" providerId="ADAL" clId="{49727B22-4F61-4B19-8840-74C582866CFB}" dt="2022-09-26T07:17:56.550" v="699" actId="1037"/>
          <ac:picMkLst>
            <pc:docMk/>
            <pc:sldMk cId="3560938900" sldId="363"/>
            <ac:picMk id="6" creationId="{DCA7EE6F-7332-4E59-9681-FED42F24F266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28.499" v="1718"/>
        <pc:sldMkLst>
          <pc:docMk/>
          <pc:sldMk cId="3537911006" sldId="372"/>
        </pc:sldMkLst>
        <pc:spChg chg="del">
          <ac:chgData name="Vesa Saarinen" userId="c31ec514-d307-4579-a9e6-e418f43445fd" providerId="ADAL" clId="{49727B22-4F61-4B19-8840-74C582866CFB}" dt="2022-09-26T07:19:25.199" v="1233" actId="478"/>
          <ac:spMkLst>
            <pc:docMk/>
            <pc:sldMk cId="3537911006" sldId="372"/>
            <ac:spMk id="2" creationId="{9D4E6CA9-9E86-4035-9309-623212AF49F2}"/>
          </ac:spMkLst>
        </pc:spChg>
        <pc:spChg chg="add mod">
          <ac:chgData name="Vesa Saarinen" userId="c31ec514-d307-4579-a9e6-e418f43445fd" providerId="ADAL" clId="{49727B22-4F61-4B19-8840-74C582866CFB}" dt="2022-09-26T07:22:28.499" v="1718"/>
          <ac:spMkLst>
            <pc:docMk/>
            <pc:sldMk cId="3537911006" sldId="372"/>
            <ac:spMk id="4" creationId="{3EEB44DD-3C4C-4FEC-8BEE-BDD67785A59F}"/>
          </ac:spMkLst>
        </pc:spChg>
        <pc:picChg chg="mod">
          <ac:chgData name="Vesa Saarinen" userId="c31ec514-d307-4579-a9e6-e418f43445fd" providerId="ADAL" clId="{49727B22-4F61-4B19-8840-74C582866CFB}" dt="2022-09-26T07:19:30.902" v="1278" actId="1037"/>
          <ac:picMkLst>
            <pc:docMk/>
            <pc:sldMk cId="3537911006" sldId="372"/>
            <ac:picMk id="6" creationId="{AABE2E62-EEDD-4E36-9F47-5D7ECA23FA76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23.313" v="1712"/>
        <pc:sldMkLst>
          <pc:docMk/>
          <pc:sldMk cId="24287503" sldId="373"/>
        </pc:sldMkLst>
        <pc:spChg chg="del">
          <ac:chgData name="Vesa Saarinen" userId="c31ec514-d307-4579-a9e6-e418f43445fd" providerId="ADAL" clId="{49727B22-4F61-4B19-8840-74C582866CFB}" dt="2022-09-26T07:18:30.260" v="901" actId="478"/>
          <ac:spMkLst>
            <pc:docMk/>
            <pc:sldMk cId="24287503" sldId="373"/>
            <ac:spMk id="2" creationId="{67819262-F534-47BF-949E-59AF48690886}"/>
          </ac:spMkLst>
        </pc:spChg>
        <pc:spChg chg="add mod">
          <ac:chgData name="Vesa Saarinen" userId="c31ec514-d307-4579-a9e6-e418f43445fd" providerId="ADAL" clId="{49727B22-4F61-4B19-8840-74C582866CFB}" dt="2022-09-26T07:22:23.313" v="1712"/>
          <ac:spMkLst>
            <pc:docMk/>
            <pc:sldMk cId="24287503" sldId="373"/>
            <ac:spMk id="4" creationId="{48A37FEB-97CC-4204-B9AB-988DB3A33BE2}"/>
          </ac:spMkLst>
        </pc:spChg>
        <pc:picChg chg="mod">
          <ac:chgData name="Vesa Saarinen" userId="c31ec514-d307-4579-a9e6-e418f43445fd" providerId="ADAL" clId="{49727B22-4F61-4B19-8840-74C582866CFB}" dt="2022-09-26T07:18:38.620" v="961" actId="1037"/>
          <ac:picMkLst>
            <pc:docMk/>
            <pc:sldMk cId="24287503" sldId="373"/>
            <ac:picMk id="6" creationId="{87C31D79-6A9F-41A8-8915-BDEA100AA967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26.523" v="1716"/>
        <pc:sldMkLst>
          <pc:docMk/>
          <pc:sldMk cId="2303607" sldId="375"/>
        </pc:sldMkLst>
        <pc:spChg chg="del">
          <ac:chgData name="Vesa Saarinen" userId="c31ec514-d307-4579-a9e6-e418f43445fd" providerId="ADAL" clId="{49727B22-4F61-4B19-8840-74C582866CFB}" dt="2022-09-26T07:19:08.815" v="1128" actId="478"/>
          <ac:spMkLst>
            <pc:docMk/>
            <pc:sldMk cId="2303607" sldId="375"/>
            <ac:spMk id="2" creationId="{01CBAE88-C99F-48B9-B8C6-C7453132DA49}"/>
          </ac:spMkLst>
        </pc:spChg>
        <pc:spChg chg="add mod">
          <ac:chgData name="Vesa Saarinen" userId="c31ec514-d307-4579-a9e6-e418f43445fd" providerId="ADAL" clId="{49727B22-4F61-4B19-8840-74C582866CFB}" dt="2022-09-26T07:22:26.523" v="1716"/>
          <ac:spMkLst>
            <pc:docMk/>
            <pc:sldMk cId="2303607" sldId="375"/>
            <ac:spMk id="4" creationId="{4BF385DE-4AB3-40E1-8E45-E2F748AAEB37}"/>
          </ac:spMkLst>
        </pc:spChg>
        <pc:picChg chg="mod">
          <ac:chgData name="Vesa Saarinen" userId="c31ec514-d307-4579-a9e6-e418f43445fd" providerId="ADAL" clId="{49727B22-4F61-4B19-8840-74C582866CFB}" dt="2022-09-26T07:19:14.485" v="1175" actId="1037"/>
          <ac:picMkLst>
            <pc:docMk/>
            <pc:sldMk cId="2303607" sldId="375"/>
            <ac:picMk id="6" creationId="{8F3C5165-922D-42FD-87A9-5AD40B42790C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25.648" v="1715"/>
        <pc:sldMkLst>
          <pc:docMk/>
          <pc:sldMk cId="724509379" sldId="376"/>
        </pc:sldMkLst>
        <pc:spChg chg="del">
          <ac:chgData name="Vesa Saarinen" userId="c31ec514-d307-4579-a9e6-e418f43445fd" providerId="ADAL" clId="{49727B22-4F61-4B19-8840-74C582866CFB}" dt="2022-09-26T07:18:59.868" v="1073" actId="478"/>
          <ac:spMkLst>
            <pc:docMk/>
            <pc:sldMk cId="724509379" sldId="376"/>
            <ac:spMk id="2" creationId="{01CBAE88-C99F-48B9-B8C6-C7453132DA49}"/>
          </ac:spMkLst>
        </pc:spChg>
        <pc:spChg chg="add mod">
          <ac:chgData name="Vesa Saarinen" userId="c31ec514-d307-4579-a9e6-e418f43445fd" providerId="ADAL" clId="{49727B22-4F61-4B19-8840-74C582866CFB}" dt="2022-09-26T07:22:25.648" v="1715"/>
          <ac:spMkLst>
            <pc:docMk/>
            <pc:sldMk cId="724509379" sldId="376"/>
            <ac:spMk id="4" creationId="{3C8B9CF3-B8ED-472B-A91A-5E3190E570EB}"/>
          </ac:spMkLst>
        </pc:spChg>
        <pc:picChg chg="mod">
          <ac:chgData name="Vesa Saarinen" userId="c31ec514-d307-4579-a9e6-e418f43445fd" providerId="ADAL" clId="{49727B22-4F61-4B19-8840-74C582866CFB}" dt="2022-09-26T07:19:07.108" v="1127" actId="1037"/>
          <ac:picMkLst>
            <pc:docMk/>
            <pc:sldMk cId="724509379" sldId="376"/>
            <ac:picMk id="6" creationId="{A002795B-5D38-4A07-B824-0D3D8D688770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22.041" v="1710"/>
        <pc:sldMkLst>
          <pc:docMk/>
          <pc:sldMk cId="3929526364" sldId="377"/>
        </pc:sldMkLst>
        <pc:spChg chg="del">
          <ac:chgData name="Vesa Saarinen" userId="c31ec514-d307-4579-a9e6-e418f43445fd" providerId="ADAL" clId="{49727B22-4F61-4B19-8840-74C582866CFB}" dt="2022-09-26T07:18:15.264" v="806" actId="478"/>
          <ac:spMkLst>
            <pc:docMk/>
            <pc:sldMk cId="3929526364" sldId="377"/>
            <ac:spMk id="2" creationId="{A99E9AC6-9B73-496A-8526-2A1F3AED421A}"/>
          </ac:spMkLst>
        </pc:spChg>
        <pc:spChg chg="add mod">
          <ac:chgData name="Vesa Saarinen" userId="c31ec514-d307-4579-a9e6-e418f43445fd" providerId="ADAL" clId="{49727B22-4F61-4B19-8840-74C582866CFB}" dt="2022-09-26T07:22:22.041" v="1710"/>
          <ac:spMkLst>
            <pc:docMk/>
            <pc:sldMk cId="3929526364" sldId="377"/>
            <ac:spMk id="4" creationId="{6010BDCC-5E51-4306-9AE7-852952AF9FAC}"/>
          </ac:spMkLst>
        </pc:spChg>
        <pc:picChg chg="mod">
          <ac:chgData name="Vesa Saarinen" userId="c31ec514-d307-4579-a9e6-e418f43445fd" providerId="ADAL" clId="{49727B22-4F61-4B19-8840-74C582866CFB}" dt="2022-09-26T07:18:21.365" v="855" actId="1037"/>
          <ac:picMkLst>
            <pc:docMk/>
            <pc:sldMk cId="3929526364" sldId="377"/>
            <ac:picMk id="6" creationId="{D9FB59B4-5ABF-452D-87C2-86630F90F014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21.365" v="1709"/>
        <pc:sldMkLst>
          <pc:docMk/>
          <pc:sldMk cId="1803076261" sldId="378"/>
        </pc:sldMkLst>
        <pc:spChg chg="del">
          <ac:chgData name="Vesa Saarinen" userId="c31ec514-d307-4579-a9e6-e418f43445fd" providerId="ADAL" clId="{49727B22-4F61-4B19-8840-74C582866CFB}" dt="2022-09-26T07:18:07.539" v="755" actId="478"/>
          <ac:spMkLst>
            <pc:docMk/>
            <pc:sldMk cId="1803076261" sldId="378"/>
            <ac:spMk id="2" creationId="{C10B4CEF-76B4-48F1-8C52-031C36503B20}"/>
          </ac:spMkLst>
        </pc:spChg>
        <pc:spChg chg="add mod">
          <ac:chgData name="Vesa Saarinen" userId="c31ec514-d307-4579-a9e6-e418f43445fd" providerId="ADAL" clId="{49727B22-4F61-4B19-8840-74C582866CFB}" dt="2022-09-26T07:22:21.365" v="1709"/>
          <ac:spMkLst>
            <pc:docMk/>
            <pc:sldMk cId="1803076261" sldId="378"/>
            <ac:spMk id="4" creationId="{BE7E546A-BB09-441E-935A-60ABDBA0FD0C}"/>
          </ac:spMkLst>
        </pc:spChg>
        <pc:picChg chg="mod">
          <ac:chgData name="Vesa Saarinen" userId="c31ec514-d307-4579-a9e6-e418f43445fd" providerId="ADAL" clId="{49727B22-4F61-4B19-8840-74C582866CFB}" dt="2022-09-26T07:18:13.407" v="805" actId="1038"/>
          <ac:picMkLst>
            <pc:docMk/>
            <pc:sldMk cId="1803076261" sldId="378"/>
            <ac:picMk id="6" creationId="{93787BA6-85A7-4EB9-93D9-8DFEB2DB229D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19.383" v="1706"/>
        <pc:sldMkLst>
          <pc:docMk/>
          <pc:sldMk cId="1235062153" sldId="379"/>
        </pc:sldMkLst>
        <pc:spChg chg="del">
          <ac:chgData name="Vesa Saarinen" userId="c31ec514-d307-4579-a9e6-e418f43445fd" providerId="ADAL" clId="{49727B22-4F61-4B19-8840-74C582866CFB}" dt="2022-09-26T07:17:42.124" v="603" actId="478"/>
          <ac:spMkLst>
            <pc:docMk/>
            <pc:sldMk cId="1235062153" sldId="379"/>
            <ac:spMk id="2" creationId="{88D028A5-C77F-487C-BE91-2A82C6D274C4}"/>
          </ac:spMkLst>
        </pc:spChg>
        <pc:spChg chg="add mod">
          <ac:chgData name="Vesa Saarinen" userId="c31ec514-d307-4579-a9e6-e418f43445fd" providerId="ADAL" clId="{49727B22-4F61-4B19-8840-74C582866CFB}" dt="2022-09-26T07:22:19.383" v="1706"/>
          <ac:spMkLst>
            <pc:docMk/>
            <pc:sldMk cId="1235062153" sldId="379"/>
            <ac:spMk id="4" creationId="{87A7585A-8366-44CC-B403-AD0F29D9A653}"/>
          </ac:spMkLst>
        </pc:spChg>
        <pc:picChg chg="mod">
          <ac:chgData name="Vesa Saarinen" userId="c31ec514-d307-4579-a9e6-e418f43445fd" providerId="ADAL" clId="{49727B22-4F61-4B19-8840-74C582866CFB}" dt="2022-09-26T07:17:48.644" v="654" actId="1038"/>
          <ac:picMkLst>
            <pc:docMk/>
            <pc:sldMk cId="1235062153" sldId="379"/>
            <ac:picMk id="6" creationId="{9F18E882-87D2-4329-87E6-54E71A69235A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14.763" v="1699"/>
        <pc:sldMkLst>
          <pc:docMk/>
          <pc:sldMk cId="2278138908" sldId="380"/>
        </pc:sldMkLst>
        <pc:spChg chg="del">
          <ac:chgData name="Vesa Saarinen" userId="c31ec514-d307-4579-a9e6-e418f43445fd" providerId="ADAL" clId="{49727B22-4F61-4B19-8840-74C582866CFB}" dt="2022-09-26T07:17:25.608" v="504" actId="478"/>
          <ac:spMkLst>
            <pc:docMk/>
            <pc:sldMk cId="2278138908" sldId="380"/>
            <ac:spMk id="2" creationId="{6207A800-9FAB-4F3D-A16A-8444873EF60D}"/>
          </ac:spMkLst>
        </pc:spChg>
        <pc:spChg chg="add mod">
          <ac:chgData name="Vesa Saarinen" userId="c31ec514-d307-4579-a9e6-e418f43445fd" providerId="ADAL" clId="{49727B22-4F61-4B19-8840-74C582866CFB}" dt="2022-09-26T07:22:14.763" v="1699"/>
          <ac:spMkLst>
            <pc:docMk/>
            <pc:sldMk cId="2278138908" sldId="380"/>
            <ac:spMk id="4" creationId="{0273199F-98B4-406D-A4B7-E7381AF0668C}"/>
          </ac:spMkLst>
        </pc:spChg>
        <pc:picChg chg="mod">
          <ac:chgData name="Vesa Saarinen" userId="c31ec514-d307-4579-a9e6-e418f43445fd" providerId="ADAL" clId="{49727B22-4F61-4B19-8840-74C582866CFB}" dt="2022-09-26T07:17:31.811" v="551" actId="1038"/>
          <ac:picMkLst>
            <pc:docMk/>
            <pc:sldMk cId="2278138908" sldId="380"/>
            <ac:picMk id="6" creationId="{00ED7711-2327-4AB0-9753-171F537BB2AF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15.443" v="1700"/>
        <pc:sldMkLst>
          <pc:docMk/>
          <pc:sldMk cId="3783355587" sldId="381"/>
        </pc:sldMkLst>
        <pc:spChg chg="del">
          <ac:chgData name="Vesa Saarinen" userId="c31ec514-d307-4579-a9e6-e418f43445fd" providerId="ADAL" clId="{49727B22-4F61-4B19-8840-74C582866CFB}" dt="2022-09-26T07:17:34.009" v="552" actId="478"/>
          <ac:spMkLst>
            <pc:docMk/>
            <pc:sldMk cId="3783355587" sldId="381"/>
            <ac:spMk id="2" creationId="{4801AC91-4CD4-46B2-BDDE-1C1F6869210E}"/>
          </ac:spMkLst>
        </pc:spChg>
        <pc:spChg chg="add mod">
          <ac:chgData name="Vesa Saarinen" userId="c31ec514-d307-4579-a9e6-e418f43445fd" providerId="ADAL" clId="{49727B22-4F61-4B19-8840-74C582866CFB}" dt="2022-09-26T07:22:15.443" v="1700"/>
          <ac:spMkLst>
            <pc:docMk/>
            <pc:sldMk cId="3783355587" sldId="381"/>
            <ac:spMk id="4" creationId="{12C69F59-EDE2-4F0C-B469-6A253BDFF4A6}"/>
          </ac:spMkLst>
        </pc:spChg>
        <pc:picChg chg="mod">
          <ac:chgData name="Vesa Saarinen" userId="c31ec514-d307-4579-a9e6-e418f43445fd" providerId="ADAL" clId="{49727B22-4F61-4B19-8840-74C582866CFB}" dt="2022-09-26T07:17:40.317" v="602" actId="1037"/>
          <ac:picMkLst>
            <pc:docMk/>
            <pc:sldMk cId="3783355587" sldId="381"/>
            <ac:picMk id="6" creationId="{0040B3AF-00BC-4AC1-91AB-FB03C57072E9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13.983" v="1698"/>
        <pc:sldMkLst>
          <pc:docMk/>
          <pc:sldMk cId="1689680184" sldId="382"/>
        </pc:sldMkLst>
        <pc:spChg chg="del">
          <ac:chgData name="Vesa Saarinen" userId="c31ec514-d307-4579-a9e6-e418f43445fd" providerId="ADAL" clId="{49727B22-4F61-4B19-8840-74C582866CFB}" dt="2022-09-26T07:17:16.287" v="452" actId="478"/>
          <ac:spMkLst>
            <pc:docMk/>
            <pc:sldMk cId="1689680184" sldId="382"/>
            <ac:spMk id="2" creationId="{EB2C6ECF-7371-4E06-B9A9-AD84BD04E429}"/>
          </ac:spMkLst>
        </pc:spChg>
        <pc:spChg chg="add mod">
          <ac:chgData name="Vesa Saarinen" userId="c31ec514-d307-4579-a9e6-e418f43445fd" providerId="ADAL" clId="{49727B22-4F61-4B19-8840-74C582866CFB}" dt="2022-09-26T07:22:13.983" v="1698"/>
          <ac:spMkLst>
            <pc:docMk/>
            <pc:sldMk cId="1689680184" sldId="382"/>
            <ac:spMk id="4" creationId="{B2B3BCE5-17C4-4AD8-9052-5FA708903D3E}"/>
          </ac:spMkLst>
        </pc:spChg>
        <pc:picChg chg="mod">
          <ac:chgData name="Vesa Saarinen" userId="c31ec514-d307-4579-a9e6-e418f43445fd" providerId="ADAL" clId="{49727B22-4F61-4B19-8840-74C582866CFB}" dt="2022-09-26T07:17:23.108" v="503" actId="1038"/>
          <ac:picMkLst>
            <pc:docMk/>
            <pc:sldMk cId="1689680184" sldId="382"/>
            <ac:picMk id="5" creationId="{FE09D7CB-975D-47D6-93C6-DBF379272946}"/>
          </ac:picMkLst>
        </pc:picChg>
      </pc:sldChg>
      <pc:sldChg chg="addSp modSp">
        <pc:chgData name="Vesa Saarinen" userId="c31ec514-d307-4579-a9e6-e418f43445fd" providerId="ADAL" clId="{49727B22-4F61-4B19-8840-74C582866CFB}" dt="2022-09-26T07:22:17.464" v="1703"/>
        <pc:sldMkLst>
          <pc:docMk/>
          <pc:sldMk cId="2281493152" sldId="383"/>
        </pc:sldMkLst>
        <pc:spChg chg="add mod">
          <ac:chgData name="Vesa Saarinen" userId="c31ec514-d307-4579-a9e6-e418f43445fd" providerId="ADAL" clId="{49727B22-4F61-4B19-8840-74C582866CFB}" dt="2022-09-26T07:22:17.464" v="1703"/>
          <ac:spMkLst>
            <pc:docMk/>
            <pc:sldMk cId="2281493152" sldId="383"/>
            <ac:spMk id="3" creationId="{A768312B-DDEC-4219-B630-B8A2FE1AE852}"/>
          </ac:spMkLst>
        </pc:spChg>
      </pc:sldChg>
      <pc:sldChg chg="delSp modSp del mod">
        <pc:chgData name="Vesa Saarinen" userId="c31ec514-d307-4579-a9e6-e418f43445fd" providerId="ADAL" clId="{49727B22-4F61-4B19-8840-74C582866CFB}" dt="2022-09-26T07:21:47.756" v="1693" actId="2696"/>
        <pc:sldMkLst>
          <pc:docMk/>
          <pc:sldMk cId="2301280366" sldId="383"/>
        </pc:sldMkLst>
        <pc:spChg chg="del">
          <ac:chgData name="Vesa Saarinen" userId="c31ec514-d307-4579-a9e6-e418f43445fd" providerId="ADAL" clId="{49727B22-4F61-4B19-8840-74C582866CFB}" dt="2022-09-26T07:16:18.340" v="103" actId="478"/>
          <ac:spMkLst>
            <pc:docMk/>
            <pc:sldMk cId="2301280366" sldId="383"/>
            <ac:spMk id="2" creationId="{D404EE7E-65F0-4448-8263-3B8416DC3748}"/>
          </ac:spMkLst>
        </pc:spChg>
        <pc:picChg chg="mod">
          <ac:chgData name="Vesa Saarinen" userId="c31ec514-d307-4579-a9e6-e418f43445fd" providerId="ADAL" clId="{49727B22-4F61-4B19-8840-74C582866CFB}" dt="2022-09-26T07:16:25.082" v="153" actId="1038"/>
          <ac:picMkLst>
            <pc:docMk/>
            <pc:sldMk cId="2301280366" sldId="383"/>
            <ac:picMk id="9" creationId="{CA8CDA1D-1DB6-4756-B379-3D3E4A18DEB4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11.864" v="1695"/>
        <pc:sldMkLst>
          <pc:docMk/>
          <pc:sldMk cId="1061338153" sldId="384"/>
        </pc:sldMkLst>
        <pc:spChg chg="del">
          <ac:chgData name="Vesa Saarinen" userId="c31ec514-d307-4579-a9e6-e418f43445fd" providerId="ADAL" clId="{49727B22-4F61-4B19-8840-74C582866CFB}" dt="2022-09-26T07:16:49.546" v="299" actId="478"/>
          <ac:spMkLst>
            <pc:docMk/>
            <pc:sldMk cId="1061338153" sldId="384"/>
            <ac:spMk id="2" creationId="{D404EE7E-65F0-4448-8263-3B8416DC3748}"/>
          </ac:spMkLst>
        </pc:spChg>
        <pc:spChg chg="add mod">
          <ac:chgData name="Vesa Saarinen" userId="c31ec514-d307-4579-a9e6-e418f43445fd" providerId="ADAL" clId="{49727B22-4F61-4B19-8840-74C582866CFB}" dt="2022-09-26T07:22:11.864" v="1695"/>
          <ac:spMkLst>
            <pc:docMk/>
            <pc:sldMk cId="1061338153" sldId="384"/>
            <ac:spMk id="4" creationId="{4055D39A-F0D1-4281-AB4B-1C94DD1DB3AB}"/>
          </ac:spMkLst>
        </pc:spChg>
        <pc:picChg chg="mod">
          <ac:chgData name="Vesa Saarinen" userId="c31ec514-d307-4579-a9e6-e418f43445fd" providerId="ADAL" clId="{49727B22-4F61-4B19-8840-74C582866CFB}" dt="2022-09-26T07:16:56.156" v="349" actId="1038"/>
          <ac:picMkLst>
            <pc:docMk/>
            <pc:sldMk cId="1061338153" sldId="384"/>
            <ac:picMk id="5" creationId="{25CD3635-7A2D-4C09-9888-E721415D9218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10.683" v="1694"/>
        <pc:sldMkLst>
          <pc:docMk/>
          <pc:sldMk cId="143592134" sldId="385"/>
        </pc:sldMkLst>
        <pc:spChg chg="del">
          <ac:chgData name="Vesa Saarinen" userId="c31ec514-d307-4579-a9e6-e418f43445fd" providerId="ADAL" clId="{49727B22-4F61-4B19-8840-74C582866CFB}" dt="2022-09-26T07:16:42.300" v="250" actId="478"/>
          <ac:spMkLst>
            <pc:docMk/>
            <pc:sldMk cId="143592134" sldId="385"/>
            <ac:spMk id="2" creationId="{D404EE7E-65F0-4448-8263-3B8416DC3748}"/>
          </ac:spMkLst>
        </pc:spChg>
        <pc:spChg chg="add mod">
          <ac:chgData name="Vesa Saarinen" userId="c31ec514-d307-4579-a9e6-e418f43445fd" providerId="ADAL" clId="{49727B22-4F61-4B19-8840-74C582866CFB}" dt="2022-09-26T07:22:10.683" v="1694"/>
          <ac:spMkLst>
            <pc:docMk/>
            <pc:sldMk cId="143592134" sldId="385"/>
            <ac:spMk id="4" creationId="{E5CD898D-DD8C-476E-A0D7-252F7F6B9F5E}"/>
          </ac:spMkLst>
        </pc:spChg>
        <pc:picChg chg="mod">
          <ac:chgData name="Vesa Saarinen" userId="c31ec514-d307-4579-a9e6-e418f43445fd" providerId="ADAL" clId="{49727B22-4F61-4B19-8840-74C582866CFB}" dt="2022-09-26T07:16:47.807" v="298" actId="1038"/>
          <ac:picMkLst>
            <pc:docMk/>
            <pc:sldMk cId="143592134" sldId="385"/>
            <ac:picMk id="6" creationId="{AFE6CFC8-EF36-497E-BAFC-3C8E01438B24}"/>
          </ac:picMkLst>
        </pc:picChg>
      </pc:sldChg>
      <pc:sldChg chg="addSp delSp modSp del mod">
        <pc:chgData name="Vesa Saarinen" userId="c31ec514-d307-4579-a9e6-e418f43445fd" providerId="ADAL" clId="{49727B22-4F61-4B19-8840-74C582866CFB}" dt="2022-09-26T07:21:47.756" v="1693" actId="2696"/>
        <pc:sldMkLst>
          <pc:docMk/>
          <pc:sldMk cId="1242193011" sldId="386"/>
        </pc:sldMkLst>
        <pc:spChg chg="del">
          <ac:chgData name="Vesa Saarinen" userId="c31ec514-d307-4579-a9e6-e418f43445fd" providerId="ADAL" clId="{49727B22-4F61-4B19-8840-74C582866CFB}" dt="2022-09-26T07:16:06.851" v="46" actId="478"/>
          <ac:spMkLst>
            <pc:docMk/>
            <pc:sldMk cId="1242193011" sldId="386"/>
            <ac:spMk id="2" creationId="{D404EE7E-65F0-4448-8263-3B8416DC3748}"/>
          </ac:spMkLst>
        </pc:spChg>
        <pc:spChg chg="add del mod">
          <ac:chgData name="Vesa Saarinen" userId="c31ec514-d307-4579-a9e6-e418f43445fd" providerId="ADAL" clId="{49727B22-4F61-4B19-8840-74C582866CFB}" dt="2022-09-26T07:16:16.286" v="102" actId="478"/>
          <ac:spMkLst>
            <pc:docMk/>
            <pc:sldMk cId="1242193011" sldId="386"/>
            <ac:spMk id="4" creationId="{D826A328-1D42-476B-8847-C230D9C04148}"/>
          </ac:spMkLst>
        </pc:spChg>
        <pc:picChg chg="add del mod">
          <ac:chgData name="Vesa Saarinen" userId="c31ec514-d307-4579-a9e6-e418f43445fd" providerId="ADAL" clId="{49727B22-4F61-4B19-8840-74C582866CFB}" dt="2022-09-26T07:16:16.286" v="102" actId="478"/>
          <ac:picMkLst>
            <pc:docMk/>
            <pc:sldMk cId="1242193011" sldId="386"/>
            <ac:picMk id="6" creationId="{D720E489-5B2F-42FB-8882-E6DF7F1FC3AE}"/>
          </ac:picMkLst>
        </pc:picChg>
      </pc:sldChg>
      <pc:sldChg chg="addSp modSp">
        <pc:chgData name="Vesa Saarinen" userId="c31ec514-d307-4579-a9e6-e418f43445fd" providerId="ADAL" clId="{49727B22-4F61-4B19-8840-74C582866CFB}" dt="2022-09-26T07:22:16.846" v="1702"/>
        <pc:sldMkLst>
          <pc:docMk/>
          <pc:sldMk cId="2478597381" sldId="386"/>
        </pc:sldMkLst>
        <pc:spChg chg="add mod">
          <ac:chgData name="Vesa Saarinen" userId="c31ec514-d307-4579-a9e6-e418f43445fd" providerId="ADAL" clId="{49727B22-4F61-4B19-8840-74C582866CFB}" dt="2022-09-26T07:22:16.846" v="1702"/>
          <ac:spMkLst>
            <pc:docMk/>
            <pc:sldMk cId="2478597381" sldId="386"/>
            <ac:spMk id="3" creationId="{48B5B059-7AEF-43CA-BA86-486CA36DEE73}"/>
          </ac:spMkLst>
        </pc:spChg>
      </pc:sldChg>
      <pc:sldChg chg="delSp modSp del mod">
        <pc:chgData name="Vesa Saarinen" userId="c31ec514-d307-4579-a9e6-e418f43445fd" providerId="ADAL" clId="{49727B22-4F61-4B19-8840-74C582866CFB}" dt="2022-09-26T07:21:47.756" v="1693" actId="2696"/>
        <pc:sldMkLst>
          <pc:docMk/>
          <pc:sldMk cId="491154084" sldId="387"/>
        </pc:sldMkLst>
        <pc:spChg chg="del">
          <ac:chgData name="Vesa Saarinen" userId="c31ec514-d307-4579-a9e6-e418f43445fd" providerId="ADAL" clId="{49727B22-4F61-4B19-8840-74C582866CFB}" dt="2022-09-26T07:16:27.676" v="154" actId="478"/>
          <ac:spMkLst>
            <pc:docMk/>
            <pc:sldMk cId="491154084" sldId="387"/>
            <ac:spMk id="2" creationId="{D404EE7E-65F0-4448-8263-3B8416DC3748}"/>
          </ac:spMkLst>
        </pc:spChg>
        <pc:picChg chg="mod">
          <ac:chgData name="Vesa Saarinen" userId="c31ec514-d307-4579-a9e6-e418f43445fd" providerId="ADAL" clId="{49727B22-4F61-4B19-8840-74C582866CFB}" dt="2022-09-26T07:16:32.675" v="197" actId="1038"/>
          <ac:picMkLst>
            <pc:docMk/>
            <pc:sldMk cId="491154084" sldId="387"/>
            <ac:picMk id="6" creationId="{BB4E9EA3-141C-4460-821F-1059D3C51D64}"/>
          </ac:picMkLst>
        </pc:picChg>
      </pc:sldChg>
      <pc:sldChg chg="addSp modSp">
        <pc:chgData name="Vesa Saarinen" userId="c31ec514-d307-4579-a9e6-e418f43445fd" providerId="ADAL" clId="{49727B22-4F61-4B19-8840-74C582866CFB}" dt="2022-09-26T07:22:18.099" v="1704"/>
        <pc:sldMkLst>
          <pc:docMk/>
          <pc:sldMk cId="2246574480" sldId="387"/>
        </pc:sldMkLst>
        <pc:spChg chg="add mod">
          <ac:chgData name="Vesa Saarinen" userId="c31ec514-d307-4579-a9e6-e418f43445fd" providerId="ADAL" clId="{49727B22-4F61-4B19-8840-74C582866CFB}" dt="2022-09-26T07:22:18.099" v="1704"/>
          <ac:spMkLst>
            <pc:docMk/>
            <pc:sldMk cId="2246574480" sldId="387"/>
            <ac:spMk id="3" creationId="{A175038A-FC51-4A28-8AC3-71509EE6AEFA}"/>
          </ac:spMkLst>
        </pc:spChg>
      </pc:sldChg>
      <pc:sldChg chg="delSp modSp del mod">
        <pc:chgData name="Vesa Saarinen" userId="c31ec514-d307-4579-a9e6-e418f43445fd" providerId="ADAL" clId="{49727B22-4F61-4B19-8840-74C582866CFB}" dt="2022-09-26T07:21:47.756" v="1693" actId="2696"/>
        <pc:sldMkLst>
          <pc:docMk/>
          <pc:sldMk cId="1914559052" sldId="388"/>
        </pc:sldMkLst>
        <pc:spChg chg="del">
          <ac:chgData name="Vesa Saarinen" userId="c31ec514-d307-4579-a9e6-e418f43445fd" providerId="ADAL" clId="{49727B22-4F61-4B19-8840-74C582866CFB}" dt="2022-09-26T07:16:34.299" v="198" actId="478"/>
          <ac:spMkLst>
            <pc:docMk/>
            <pc:sldMk cId="1914559052" sldId="388"/>
            <ac:spMk id="2" creationId="{D404EE7E-65F0-4448-8263-3B8416DC3748}"/>
          </ac:spMkLst>
        </pc:spChg>
        <pc:picChg chg="mod">
          <ac:chgData name="Vesa Saarinen" userId="c31ec514-d307-4579-a9e6-e418f43445fd" providerId="ADAL" clId="{49727B22-4F61-4B19-8840-74C582866CFB}" dt="2022-09-26T07:16:40.668" v="249" actId="1038"/>
          <ac:picMkLst>
            <pc:docMk/>
            <pc:sldMk cId="1914559052" sldId="388"/>
            <ac:picMk id="6" creationId="{17F771B4-0C56-46EE-91BD-A9AC33BC1423}"/>
          </ac:picMkLst>
        </pc:picChg>
      </pc:sldChg>
      <pc:sldChg chg="addSp modSp">
        <pc:chgData name="Vesa Saarinen" userId="c31ec514-d307-4579-a9e6-e418f43445fd" providerId="ADAL" clId="{49727B22-4F61-4B19-8840-74C582866CFB}" dt="2022-09-26T07:22:18.768" v="1705"/>
        <pc:sldMkLst>
          <pc:docMk/>
          <pc:sldMk cId="2229068922" sldId="388"/>
        </pc:sldMkLst>
        <pc:spChg chg="add mod">
          <ac:chgData name="Vesa Saarinen" userId="c31ec514-d307-4579-a9e6-e418f43445fd" providerId="ADAL" clId="{49727B22-4F61-4B19-8840-74C582866CFB}" dt="2022-09-26T07:22:18.768" v="1705"/>
          <ac:spMkLst>
            <pc:docMk/>
            <pc:sldMk cId="2229068922" sldId="388"/>
            <ac:spMk id="3" creationId="{9DFBDFC9-64EA-4DFE-848A-DB852FE312FC}"/>
          </ac:spMkLst>
        </pc:spChg>
      </pc:sldChg>
      <pc:sldChg chg="delSp modSp del mod">
        <pc:chgData name="Vesa Saarinen" userId="c31ec514-d307-4579-a9e6-e418f43445fd" providerId="ADAL" clId="{49727B22-4F61-4B19-8840-74C582866CFB}" dt="2022-09-26T07:21:47.756" v="1693" actId="2696"/>
        <pc:sldMkLst>
          <pc:docMk/>
          <pc:sldMk cId="1672464743" sldId="389"/>
        </pc:sldMkLst>
        <pc:spChg chg="del">
          <ac:chgData name="Vesa Saarinen" userId="c31ec514-d307-4579-a9e6-e418f43445fd" providerId="ADAL" clId="{49727B22-4F61-4B19-8840-74C582866CFB}" dt="2022-09-26T07:15:57.389" v="0" actId="478"/>
          <ac:spMkLst>
            <pc:docMk/>
            <pc:sldMk cId="1672464743" sldId="389"/>
            <ac:spMk id="4" creationId="{D7647B14-28C7-49CE-92AB-E71C1B50E2DE}"/>
          </ac:spMkLst>
        </pc:spChg>
        <pc:picChg chg="mod">
          <ac:chgData name="Vesa Saarinen" userId="c31ec514-d307-4579-a9e6-e418f43445fd" providerId="ADAL" clId="{49727B22-4F61-4B19-8840-74C582866CFB}" dt="2022-09-26T07:16:03.704" v="45" actId="1037"/>
          <ac:picMkLst>
            <pc:docMk/>
            <pc:sldMk cId="1672464743" sldId="389"/>
            <ac:picMk id="6" creationId="{C2E8058C-F1BF-4713-A07C-F4C8FED12BD2}"/>
          </ac:picMkLst>
        </pc:picChg>
      </pc:sldChg>
      <pc:sldChg chg="addSp modSp">
        <pc:chgData name="Vesa Saarinen" userId="c31ec514-d307-4579-a9e6-e418f43445fd" providerId="ADAL" clId="{49727B22-4F61-4B19-8840-74C582866CFB}" dt="2022-09-26T07:22:16.140" v="1701"/>
        <pc:sldMkLst>
          <pc:docMk/>
          <pc:sldMk cId="3998657290" sldId="389"/>
        </pc:sldMkLst>
        <pc:spChg chg="add mod">
          <ac:chgData name="Vesa Saarinen" userId="c31ec514-d307-4579-a9e6-e418f43445fd" providerId="ADAL" clId="{49727B22-4F61-4B19-8840-74C582866CFB}" dt="2022-09-26T07:22:16.140" v="1701"/>
          <ac:spMkLst>
            <pc:docMk/>
            <pc:sldMk cId="3998657290" sldId="389"/>
            <ac:spMk id="3" creationId="{1AC07CA3-CFA1-49E2-AC49-9E245DEFD31C}"/>
          </ac:spMkLst>
        </pc:spChg>
      </pc:sldChg>
      <pc:sldChg chg="addSp delSp modSp mod">
        <pc:chgData name="Vesa Saarinen" userId="c31ec514-d307-4579-a9e6-e418f43445fd" providerId="ADAL" clId="{49727B22-4F61-4B19-8840-74C582866CFB}" dt="2022-09-26T07:22:12.611" v="1696"/>
        <pc:sldMkLst>
          <pc:docMk/>
          <pc:sldMk cId="3347216055" sldId="390"/>
        </pc:sldMkLst>
        <pc:spChg chg="del">
          <ac:chgData name="Vesa Saarinen" userId="c31ec514-d307-4579-a9e6-e418f43445fd" providerId="ADAL" clId="{49727B22-4F61-4B19-8840-74C582866CFB}" dt="2022-09-26T07:16:58.661" v="350" actId="478"/>
          <ac:spMkLst>
            <pc:docMk/>
            <pc:sldMk cId="3347216055" sldId="390"/>
            <ac:spMk id="2" creationId="{D404EE7E-65F0-4448-8263-3B8416DC3748}"/>
          </ac:spMkLst>
        </pc:spChg>
        <pc:spChg chg="add mod">
          <ac:chgData name="Vesa Saarinen" userId="c31ec514-d307-4579-a9e6-e418f43445fd" providerId="ADAL" clId="{49727B22-4F61-4B19-8840-74C582866CFB}" dt="2022-09-26T07:22:12.611" v="1696"/>
          <ac:spMkLst>
            <pc:docMk/>
            <pc:sldMk cId="3347216055" sldId="390"/>
            <ac:spMk id="4" creationId="{D3E45FBA-5E88-4EED-B47D-6052220D073D}"/>
          </ac:spMkLst>
        </pc:spChg>
        <pc:picChg chg="mod">
          <ac:chgData name="Vesa Saarinen" userId="c31ec514-d307-4579-a9e6-e418f43445fd" providerId="ADAL" clId="{49727B22-4F61-4B19-8840-74C582866CFB}" dt="2022-09-26T07:17:05.112" v="400" actId="1037"/>
          <ac:picMkLst>
            <pc:docMk/>
            <pc:sldMk cId="3347216055" sldId="390"/>
            <ac:picMk id="6" creationId="{B4A99DE6-202C-4018-9833-F78E989995D3}"/>
          </ac:picMkLst>
        </pc:picChg>
      </pc:sldChg>
      <pc:sldChg chg="addSp delSp modSp mod">
        <pc:chgData name="Vesa Saarinen" userId="c31ec514-d307-4579-a9e6-e418f43445fd" providerId="ADAL" clId="{49727B22-4F61-4B19-8840-74C582866CFB}" dt="2022-09-26T07:22:13.383" v="1697"/>
        <pc:sldMkLst>
          <pc:docMk/>
          <pc:sldMk cId="2445154530" sldId="391"/>
        </pc:sldMkLst>
        <pc:spChg chg="del">
          <ac:chgData name="Vesa Saarinen" userId="c31ec514-d307-4579-a9e6-e418f43445fd" providerId="ADAL" clId="{49727B22-4F61-4B19-8840-74C582866CFB}" dt="2022-09-26T07:17:06.984" v="401" actId="478"/>
          <ac:spMkLst>
            <pc:docMk/>
            <pc:sldMk cId="2445154530" sldId="391"/>
            <ac:spMk id="2" creationId="{D404EE7E-65F0-4448-8263-3B8416DC3748}"/>
          </ac:spMkLst>
        </pc:spChg>
        <pc:spChg chg="add mod">
          <ac:chgData name="Vesa Saarinen" userId="c31ec514-d307-4579-a9e6-e418f43445fd" providerId="ADAL" clId="{49727B22-4F61-4B19-8840-74C582866CFB}" dt="2022-09-26T07:22:13.383" v="1697"/>
          <ac:spMkLst>
            <pc:docMk/>
            <pc:sldMk cId="2445154530" sldId="391"/>
            <ac:spMk id="4" creationId="{BFD06698-6307-4179-8A2D-7B55584FB146}"/>
          </ac:spMkLst>
        </pc:spChg>
        <pc:picChg chg="mod">
          <ac:chgData name="Vesa Saarinen" userId="c31ec514-d307-4579-a9e6-e418f43445fd" providerId="ADAL" clId="{49727B22-4F61-4B19-8840-74C582866CFB}" dt="2022-09-26T07:17:13.888" v="451" actId="1037"/>
          <ac:picMkLst>
            <pc:docMk/>
            <pc:sldMk cId="2445154530" sldId="391"/>
            <ac:picMk id="6" creationId="{7673D8C0-41BE-47BB-BAD9-27D48C6237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79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0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95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26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30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FE6CFC8-EF36-497E-BAFC-3C8E01438B2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6307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5CD898D-DD8C-476E-A0D7-252F7F6B9F5E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A8CDA1D-1DB6-4756-B379-3D3E4A18DEB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768312B-DDEC-4219-B630-B8A2FE1AE852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228149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B4E9EA3-141C-4460-821F-1059D3C51D6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175038A-FC51-4A28-8AC3-71509EE6AEFA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224657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7F771B4-0C56-46EE-91BD-A9AC33BC142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DFBDFC9-64EA-4DFE-848A-DB852FE312FC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222906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F18E882-87D2-4329-87E6-54E71A69235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7A7585A-8366-44CC-B403-AD0F29D9A653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CA7EE6F-7332-4E59-9681-FED42F24F26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8D3978E-D056-4F6F-B8A6-2F2962A4FD09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8F7E97A-A650-43E8-8742-0BA5391D1CA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6307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C0411F0-51C6-42DC-87D1-4E2140D16577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3787BA6-85A7-4EB9-93D9-8DFEB2DB229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E7E546A-BB09-441E-935A-60ABDBA0FD0C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9FB59B4-5ABF-452D-87C2-86630F90F01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010BDCC-5E51-4306-9AE7-852952AF9FAC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C054046-C637-4F39-BA03-A462CC2213F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8DCE22B-4630-4F9E-A560-E03F943D5302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7C31D79-6A9F-41A8-8915-BDEA100AA96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8A37FEB-97CC-4204-B9AB-988DB3A33BE2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5CD3635-7A2D-4C09-9888-E721415D921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055D39A-F0D1-4281-AB4B-1C94DD1DB3AB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4E20AA1-9831-479F-87E2-000B7AEB5BB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4122F51-F24E-4AC6-8150-494C4F206FCB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A6A0624-BF0F-4DEE-B738-01F9DDFAEB2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925581C-89D3-465D-98E5-C2823409827C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002795B-5D38-4A07-B824-0D3D8D68877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C8B9CF3-B8ED-472B-A91A-5E3190E570EB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F3C5165-922D-42FD-87A9-5AD40B42790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BF385DE-4AB3-40E1-8E45-E2F748AAEB37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15B7A3D-A562-44B1-B509-E2C7FC15AB8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6307" y="419466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1089D00-CAB3-4168-AD2D-A0CE339222F1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ABE2E62-EEDD-4E36-9F47-5D7ECA23FA7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EEB44DD-3C4C-4FEC-8BEE-BDD67785A59F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E7AC2AA-15F7-459F-BE93-34B82BB54A4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6D9CBC3-3965-409F-AF99-6AFA8BFE6EB5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686C435-F35A-4665-AC3F-59315B836A0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1D05CB3-32FD-4CC9-A38E-400881DECE31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EA55D76-9B07-43B0-8770-7187ABEAD2A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C781330-FDE0-4955-B43B-F6C16111F2B1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81A23EC-5BED-45C6-B119-C4FD6D82D73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7EC1DB3-083B-42E6-B74E-C00CCE77F91F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4A99DE6-202C-4018-9833-F78E989995D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3E45FBA-5E88-4EED-B47D-6052220D073D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3347216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D00B929-9B31-45A7-97BC-A5957648697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9529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BAAA098-AEE4-46EA-849E-D41D41E8024A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752D49D-444D-49B9-8D2E-9A034B8B1FB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FF6FCD9-03A4-4DD1-9664-F92F15841029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9BE9461-ECA0-4F04-91E0-B2B9D38C404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B5B95E2-5435-43AC-967F-C126213BFBC6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7CEE003-6B3C-42F5-BE3C-0EF48BB503B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6307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DB79185-AA69-45DE-8CEA-11FB234D15A9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673D8C0-41BE-47BB-BAD9-27D48C62372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FD06698-6307-4179-8A2D-7B55584FB146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244515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E09D7CB-975D-47D6-93C6-DBF37927294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2B3BCE5-17C4-4AD8-9052-5FA708903D3E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168968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0ED7711-2327-4AB0-9753-171F537BB2A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9529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273199F-98B4-406D-A4B7-E7381AF0668C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040B3AF-00BC-4AC1-91AB-FB03C57072E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2C69F59-EDE2-4F0C-B469-6A253BDFF4A6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2E8058C-F1BF-4713-A07C-F4C8FED12BD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AC07CA3-CFA1-49E2-AC49-9E245DEFD31C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399865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720E489-5B2F-42FB-8882-E6DF7F1FC3A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7918" y="411077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8B5B059-7AEF-43CA-BA86-486CA36DEE73}"/>
              </a:ext>
            </a:extLst>
          </p:cNvPr>
          <p:cNvSpPr txBox="1"/>
          <p:nvPr/>
        </p:nvSpPr>
        <p:spPr>
          <a:xfrm>
            <a:off x="6837027" y="6484690"/>
            <a:ext cx="317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6">
                    <a:lumMod val="75000"/>
                  </a:schemeClr>
                </a:solidFill>
              </a:rPr>
              <a:t>Päivitetty: 26.9.2022</a:t>
            </a:r>
          </a:p>
        </p:txBody>
      </p:sp>
    </p:spTree>
    <p:extLst>
      <p:ext uri="{BB962C8B-B14F-4D97-AF65-F5344CB8AC3E}">
        <p14:creationId xmlns:p14="http://schemas.microsoft.com/office/powerpoint/2010/main" val="24785973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80FE62E53DD5499EB7D0567087F706" ma:contentTypeVersion="8" ma:contentTypeDescription="Luo uusi asiakirja." ma:contentTypeScope="" ma:versionID="ceb3f922b5afe999948184f5e095c2fe">
  <xsd:schema xmlns:xsd="http://www.w3.org/2001/XMLSchema" xmlns:xs="http://www.w3.org/2001/XMLSchema" xmlns:p="http://schemas.microsoft.com/office/2006/metadata/properties" xmlns:ns3="d9f5f211-d266-40d7-a442-e276961ce77f" xmlns:ns4="7339045d-f99c-4c19-afb9-8ac6854f752a" targetNamespace="http://schemas.microsoft.com/office/2006/metadata/properties" ma:root="true" ma:fieldsID="b62df7a58012a73759e12c6be56fc051" ns3:_="" ns4:_="">
    <xsd:import namespace="d9f5f211-d266-40d7-a442-e276961ce77f"/>
    <xsd:import namespace="7339045d-f99c-4c19-afb9-8ac6854f7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5f211-d266-40d7-a442-e276961ce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9045d-f99c-4c19-afb9-8ac6854f7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D4FFDE-B91E-4CDD-9E68-63CE23344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5f211-d266-40d7-a442-e276961ce77f"/>
    <ds:schemaRef ds:uri="7339045d-f99c-4c19-afb9-8ac6854f7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4864</TotalTime>
  <Words>104</Words>
  <Application>Microsoft Office PowerPoint</Application>
  <PresentationFormat>Laajakuva</PresentationFormat>
  <Paragraphs>38</Paragraphs>
  <Slides>33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33</vt:i4>
      </vt:variant>
    </vt:vector>
  </HeadingPairs>
  <TitlesOfParts>
    <vt:vector size="37" baseType="lpstr">
      <vt:lpstr>Arial</vt:lpstr>
      <vt:lpstr>Calibri</vt:lpstr>
      <vt:lpstr>1_Office-teema</vt:lpstr>
      <vt:lpstr>Mukautettu suunnittelumalli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Vesa Saarinen</cp:lastModifiedBy>
  <cp:revision>35</cp:revision>
  <cp:lastPrinted>2020-02-28T07:57:12Z</cp:lastPrinted>
  <dcterms:created xsi:type="dcterms:W3CDTF">2018-03-20T15:15:04Z</dcterms:created>
  <dcterms:modified xsi:type="dcterms:W3CDTF">2022-09-26T07:23:04Z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