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39"/>
  </p:notesMasterIdLst>
  <p:sldIdLst>
    <p:sldId id="385" r:id="rId6"/>
    <p:sldId id="384" r:id="rId7"/>
    <p:sldId id="390" r:id="rId8"/>
    <p:sldId id="391" r:id="rId9"/>
    <p:sldId id="382" r:id="rId10"/>
    <p:sldId id="380" r:id="rId11"/>
    <p:sldId id="381" r:id="rId12"/>
    <p:sldId id="389" r:id="rId13"/>
    <p:sldId id="386" r:id="rId14"/>
    <p:sldId id="383" r:id="rId15"/>
    <p:sldId id="387" r:id="rId16"/>
    <p:sldId id="388" r:id="rId17"/>
    <p:sldId id="379" r:id="rId18"/>
    <p:sldId id="363" r:id="rId19"/>
    <p:sldId id="362" r:id="rId20"/>
    <p:sldId id="378" r:id="rId21"/>
    <p:sldId id="377" r:id="rId22"/>
    <p:sldId id="356" r:id="rId23"/>
    <p:sldId id="373" r:id="rId24"/>
    <p:sldId id="355" r:id="rId25"/>
    <p:sldId id="343" r:id="rId26"/>
    <p:sldId id="376" r:id="rId27"/>
    <p:sldId id="375" r:id="rId28"/>
    <p:sldId id="330" r:id="rId29"/>
    <p:sldId id="372" r:id="rId30"/>
    <p:sldId id="331" r:id="rId31"/>
    <p:sldId id="336" r:id="rId32"/>
    <p:sldId id="337" r:id="rId33"/>
    <p:sldId id="339" r:id="rId34"/>
    <p:sldId id="340" r:id="rId35"/>
    <p:sldId id="342" r:id="rId36"/>
    <p:sldId id="346" r:id="rId37"/>
    <p:sldId id="347" r:id="rId38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2F846-FC90-4971-9F37-9C4D9FC8AFEF}" v="37" dt="2022-11-01T10:46:12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4595" autoAdjust="0"/>
  </p:normalViewPr>
  <p:slideViewPr>
    <p:cSldViewPr snapToGrid="0" snapToObjects="1">
      <p:cViewPr varScale="1">
        <p:scale>
          <a:sx n="78" d="100"/>
          <a:sy n="78" d="100"/>
        </p:scale>
        <p:origin x="5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a Saarinen" userId="c31ec514-d307-4579-a9e6-e418f43445fd" providerId="ADAL" clId="{4192F846-FC90-4971-9F37-9C4D9FC8AFEF}"/>
    <pc:docChg chg="undo custSel addSld delSld modSld">
      <pc:chgData name="Vesa Saarinen" userId="c31ec514-d307-4579-a9e6-e418f43445fd" providerId="ADAL" clId="{4192F846-FC90-4971-9F37-9C4D9FC8AFEF}" dt="2022-11-01T10:46:03.445" v="810" actId="2696"/>
      <pc:docMkLst>
        <pc:docMk/>
      </pc:docMkLst>
      <pc:sldChg chg="addSp delSp modSp mod">
        <pc:chgData name="Vesa Saarinen" userId="c31ec514-d307-4579-a9e6-e418f43445fd" providerId="ADAL" clId="{4192F846-FC90-4971-9F37-9C4D9FC8AFEF}" dt="2022-11-01T10:45:35.946" v="796"/>
        <pc:sldMkLst>
          <pc:docMk/>
          <pc:sldMk cId="4103366826" sldId="330"/>
        </pc:sldMkLst>
        <pc:spChg chg="del">
          <ac:chgData name="Vesa Saarinen" userId="c31ec514-d307-4579-a9e6-e418f43445fd" providerId="ADAL" clId="{4192F846-FC90-4971-9F37-9C4D9FC8AFEF}" dt="2022-11-01T10:43:22.245" v="281" actId="478"/>
          <ac:spMkLst>
            <pc:docMk/>
            <pc:sldMk cId="4103366826" sldId="330"/>
            <ac:spMk id="2" creationId="{AE752399-799B-48D4-A2AF-8CE5E001E64F}"/>
          </ac:spMkLst>
        </pc:spChg>
        <pc:spChg chg="add mod">
          <ac:chgData name="Vesa Saarinen" userId="c31ec514-d307-4579-a9e6-e418f43445fd" providerId="ADAL" clId="{4192F846-FC90-4971-9F37-9C4D9FC8AFEF}" dt="2022-11-01T10:45:35.946" v="796"/>
          <ac:spMkLst>
            <pc:docMk/>
            <pc:sldMk cId="4103366826" sldId="330"/>
            <ac:spMk id="4" creationId="{FDB4CD19-525F-43F3-81B5-75E7F39E2357}"/>
          </ac:spMkLst>
        </pc:spChg>
        <pc:picChg chg="mod">
          <ac:chgData name="Vesa Saarinen" userId="c31ec514-d307-4579-a9e6-e418f43445fd" providerId="ADAL" clId="{4192F846-FC90-4971-9F37-9C4D9FC8AFEF}" dt="2022-11-01T10:43:28.612" v="327" actId="1037"/>
          <ac:picMkLst>
            <pc:docMk/>
            <pc:sldMk cId="4103366826" sldId="330"/>
            <ac:picMk id="5" creationId="{25675910-4C23-4821-B495-B8AC393715FE}"/>
          </ac:picMkLst>
        </pc:picChg>
      </pc:sldChg>
      <pc:sldChg chg="addSp delSp modSp mod">
        <pc:chgData name="Vesa Saarinen" userId="c31ec514-d307-4579-a9e6-e418f43445fd" providerId="ADAL" clId="{4192F846-FC90-4971-9F37-9C4D9FC8AFEF}" dt="2022-11-01T10:45:37.192" v="798"/>
        <pc:sldMkLst>
          <pc:docMk/>
          <pc:sldMk cId="2164221323" sldId="331"/>
        </pc:sldMkLst>
        <pc:spChg chg="del">
          <ac:chgData name="Vesa Saarinen" userId="c31ec514-d307-4579-a9e6-e418f43445fd" providerId="ADAL" clId="{4192F846-FC90-4971-9F37-9C4D9FC8AFEF}" dt="2022-11-01T10:43:40.450" v="382" actId="478"/>
          <ac:spMkLst>
            <pc:docMk/>
            <pc:sldMk cId="2164221323" sldId="331"/>
            <ac:spMk id="2" creationId="{AE752399-799B-48D4-A2AF-8CE5E001E64F}"/>
          </ac:spMkLst>
        </pc:spChg>
        <pc:spChg chg="add mod">
          <ac:chgData name="Vesa Saarinen" userId="c31ec514-d307-4579-a9e6-e418f43445fd" providerId="ADAL" clId="{4192F846-FC90-4971-9F37-9C4D9FC8AFEF}" dt="2022-11-01T10:45:37.192" v="798"/>
          <ac:spMkLst>
            <pc:docMk/>
            <pc:sldMk cId="2164221323" sldId="331"/>
            <ac:spMk id="4" creationId="{FE09183B-C03E-4270-A183-5E3373A0FC19}"/>
          </ac:spMkLst>
        </pc:spChg>
        <pc:picChg chg="mod">
          <ac:chgData name="Vesa Saarinen" userId="c31ec514-d307-4579-a9e6-e418f43445fd" providerId="ADAL" clId="{4192F846-FC90-4971-9F37-9C4D9FC8AFEF}" dt="2022-11-01T10:43:47.365" v="429" actId="1038"/>
          <ac:picMkLst>
            <pc:docMk/>
            <pc:sldMk cId="2164221323" sldId="331"/>
            <ac:picMk id="5" creationId="{CB342A25-503D-486D-A1AD-480965907310}"/>
          </ac:picMkLst>
        </pc:picChg>
      </pc:sldChg>
      <pc:sldChg chg="addSp delSp modSp mod">
        <pc:chgData name="Vesa Saarinen" userId="c31ec514-d307-4579-a9e6-e418f43445fd" providerId="ADAL" clId="{4192F846-FC90-4971-9F37-9C4D9FC8AFEF}" dt="2022-11-01T10:45:37.863" v="799"/>
        <pc:sldMkLst>
          <pc:docMk/>
          <pc:sldMk cId="597852646" sldId="336"/>
        </pc:sldMkLst>
        <pc:spChg chg="del">
          <ac:chgData name="Vesa Saarinen" userId="c31ec514-d307-4579-a9e6-e418f43445fd" providerId="ADAL" clId="{4192F846-FC90-4971-9F37-9C4D9FC8AFEF}" dt="2022-11-01T10:43:50.702" v="430" actId="478"/>
          <ac:spMkLst>
            <pc:docMk/>
            <pc:sldMk cId="597852646" sldId="336"/>
            <ac:spMk id="2" creationId="{AE752399-799B-48D4-A2AF-8CE5E001E64F}"/>
          </ac:spMkLst>
        </pc:spChg>
        <pc:spChg chg="add mod">
          <ac:chgData name="Vesa Saarinen" userId="c31ec514-d307-4579-a9e6-e418f43445fd" providerId="ADAL" clId="{4192F846-FC90-4971-9F37-9C4D9FC8AFEF}" dt="2022-11-01T10:45:37.863" v="799"/>
          <ac:spMkLst>
            <pc:docMk/>
            <pc:sldMk cId="597852646" sldId="336"/>
            <ac:spMk id="4" creationId="{A10084B9-1CEF-42CD-8BAE-1FD96B9AFB2A}"/>
          </ac:spMkLst>
        </pc:spChg>
        <pc:picChg chg="mod">
          <ac:chgData name="Vesa Saarinen" userId="c31ec514-d307-4579-a9e6-e418f43445fd" providerId="ADAL" clId="{4192F846-FC90-4971-9F37-9C4D9FC8AFEF}" dt="2022-11-01T10:43:56.682" v="470" actId="1037"/>
          <ac:picMkLst>
            <pc:docMk/>
            <pc:sldMk cId="597852646" sldId="336"/>
            <ac:picMk id="5" creationId="{C153DCF5-A445-4E81-BB1A-30405A1EF86A}"/>
          </ac:picMkLst>
        </pc:picChg>
      </pc:sldChg>
      <pc:sldChg chg="addSp delSp modSp mod">
        <pc:chgData name="Vesa Saarinen" userId="c31ec514-d307-4579-a9e6-e418f43445fd" providerId="ADAL" clId="{4192F846-FC90-4971-9F37-9C4D9FC8AFEF}" dt="2022-11-01T10:45:38.519" v="800"/>
        <pc:sldMkLst>
          <pc:docMk/>
          <pc:sldMk cId="1679745194" sldId="337"/>
        </pc:sldMkLst>
        <pc:spChg chg="del">
          <ac:chgData name="Vesa Saarinen" userId="c31ec514-d307-4579-a9e6-e418f43445fd" providerId="ADAL" clId="{4192F846-FC90-4971-9F37-9C4D9FC8AFEF}" dt="2022-11-01T10:43:58.920" v="471" actId="478"/>
          <ac:spMkLst>
            <pc:docMk/>
            <pc:sldMk cId="1679745194" sldId="337"/>
            <ac:spMk id="2" creationId="{498BF4A5-2958-4DA9-B071-880CFFF40704}"/>
          </ac:spMkLst>
        </pc:spChg>
        <pc:spChg chg="add mod">
          <ac:chgData name="Vesa Saarinen" userId="c31ec514-d307-4579-a9e6-e418f43445fd" providerId="ADAL" clId="{4192F846-FC90-4971-9F37-9C4D9FC8AFEF}" dt="2022-11-01T10:45:38.519" v="800"/>
          <ac:spMkLst>
            <pc:docMk/>
            <pc:sldMk cId="1679745194" sldId="337"/>
            <ac:spMk id="4" creationId="{25394BF3-1AFF-4401-8FCA-FC2827D943E5}"/>
          </ac:spMkLst>
        </pc:spChg>
        <pc:picChg chg="mod">
          <ac:chgData name="Vesa Saarinen" userId="c31ec514-d307-4579-a9e6-e418f43445fd" providerId="ADAL" clId="{4192F846-FC90-4971-9F37-9C4D9FC8AFEF}" dt="2022-11-01T10:44:05.988" v="519" actId="1037"/>
          <ac:picMkLst>
            <pc:docMk/>
            <pc:sldMk cId="1679745194" sldId="337"/>
            <ac:picMk id="5" creationId="{B5582D8C-547E-4425-AEC5-38DC94A55FB9}"/>
          </ac:picMkLst>
        </pc:picChg>
      </pc:sldChg>
      <pc:sldChg chg="addSp delSp modSp mod">
        <pc:chgData name="Vesa Saarinen" userId="c31ec514-d307-4579-a9e6-e418f43445fd" providerId="ADAL" clId="{4192F846-FC90-4971-9F37-9C4D9FC8AFEF}" dt="2022-11-01T10:45:39.094" v="801"/>
        <pc:sldMkLst>
          <pc:docMk/>
          <pc:sldMk cId="2173700670" sldId="339"/>
        </pc:sldMkLst>
        <pc:spChg chg="del">
          <ac:chgData name="Vesa Saarinen" userId="c31ec514-d307-4579-a9e6-e418f43445fd" providerId="ADAL" clId="{4192F846-FC90-4971-9F37-9C4D9FC8AFEF}" dt="2022-11-01T10:44:08.254" v="520" actId="478"/>
          <ac:spMkLst>
            <pc:docMk/>
            <pc:sldMk cId="2173700670" sldId="339"/>
            <ac:spMk id="2" creationId="{F0E06007-B4B4-4881-BC0C-AF746E2ABEA3}"/>
          </ac:spMkLst>
        </pc:spChg>
        <pc:spChg chg="add mod">
          <ac:chgData name="Vesa Saarinen" userId="c31ec514-d307-4579-a9e6-e418f43445fd" providerId="ADAL" clId="{4192F846-FC90-4971-9F37-9C4D9FC8AFEF}" dt="2022-11-01T10:45:39.094" v="801"/>
          <ac:spMkLst>
            <pc:docMk/>
            <pc:sldMk cId="2173700670" sldId="339"/>
            <ac:spMk id="4" creationId="{E83D8BBC-B42E-4499-8437-B12E4025AB30}"/>
          </ac:spMkLst>
        </pc:spChg>
        <pc:picChg chg="mod">
          <ac:chgData name="Vesa Saarinen" userId="c31ec514-d307-4579-a9e6-e418f43445fd" providerId="ADAL" clId="{4192F846-FC90-4971-9F37-9C4D9FC8AFEF}" dt="2022-11-01T10:44:14.723" v="563" actId="1037"/>
          <ac:picMkLst>
            <pc:docMk/>
            <pc:sldMk cId="2173700670" sldId="339"/>
            <ac:picMk id="5" creationId="{41A241ED-B0BB-4EA9-B08B-DC9CFD84F7D4}"/>
          </ac:picMkLst>
        </pc:picChg>
      </pc:sldChg>
      <pc:sldChg chg="addSp delSp modSp mod">
        <pc:chgData name="Vesa Saarinen" userId="c31ec514-d307-4579-a9e6-e418f43445fd" providerId="ADAL" clId="{4192F846-FC90-4971-9F37-9C4D9FC8AFEF}" dt="2022-11-01T10:45:39.800" v="802"/>
        <pc:sldMkLst>
          <pc:docMk/>
          <pc:sldMk cId="181581781" sldId="340"/>
        </pc:sldMkLst>
        <pc:spChg chg="del">
          <ac:chgData name="Vesa Saarinen" userId="c31ec514-d307-4579-a9e6-e418f43445fd" providerId="ADAL" clId="{4192F846-FC90-4971-9F37-9C4D9FC8AFEF}" dt="2022-11-01T10:44:17.189" v="564" actId="478"/>
          <ac:spMkLst>
            <pc:docMk/>
            <pc:sldMk cId="181581781" sldId="340"/>
            <ac:spMk id="2" creationId="{55B140B9-2FED-4EF3-9D3E-ACD45084C157}"/>
          </ac:spMkLst>
        </pc:spChg>
        <pc:spChg chg="add mod">
          <ac:chgData name="Vesa Saarinen" userId="c31ec514-d307-4579-a9e6-e418f43445fd" providerId="ADAL" clId="{4192F846-FC90-4971-9F37-9C4D9FC8AFEF}" dt="2022-11-01T10:45:39.800" v="802"/>
          <ac:spMkLst>
            <pc:docMk/>
            <pc:sldMk cId="181581781" sldId="340"/>
            <ac:spMk id="4" creationId="{AF7C67B4-E0D1-4803-AAB3-488969B6808F}"/>
          </ac:spMkLst>
        </pc:spChg>
        <pc:picChg chg="mod">
          <ac:chgData name="Vesa Saarinen" userId="c31ec514-d307-4579-a9e6-e418f43445fd" providerId="ADAL" clId="{4192F846-FC90-4971-9F37-9C4D9FC8AFEF}" dt="2022-11-01T10:44:22.051" v="602" actId="1037"/>
          <ac:picMkLst>
            <pc:docMk/>
            <pc:sldMk cId="181581781" sldId="340"/>
            <ac:picMk id="5" creationId="{AA1C3340-BD3C-4DCD-8895-C83227F12154}"/>
          </ac:picMkLst>
        </pc:picChg>
      </pc:sldChg>
      <pc:sldChg chg="addSp delSp modSp mod">
        <pc:chgData name="Vesa Saarinen" userId="c31ec514-d307-4579-a9e6-e418f43445fd" providerId="ADAL" clId="{4192F846-FC90-4971-9F37-9C4D9FC8AFEF}" dt="2022-11-01T10:45:40.478" v="803"/>
        <pc:sldMkLst>
          <pc:docMk/>
          <pc:sldMk cId="2807749963" sldId="342"/>
        </pc:sldMkLst>
        <pc:spChg chg="del">
          <ac:chgData name="Vesa Saarinen" userId="c31ec514-d307-4579-a9e6-e418f43445fd" providerId="ADAL" clId="{4192F846-FC90-4971-9F37-9C4D9FC8AFEF}" dt="2022-11-01T10:44:24.870" v="603" actId="478"/>
          <ac:spMkLst>
            <pc:docMk/>
            <pc:sldMk cId="2807749963" sldId="342"/>
            <ac:spMk id="2" creationId="{D4F5542C-A376-465A-973C-AFD950FD341E}"/>
          </ac:spMkLst>
        </pc:spChg>
        <pc:spChg chg="add mod">
          <ac:chgData name="Vesa Saarinen" userId="c31ec514-d307-4579-a9e6-e418f43445fd" providerId="ADAL" clId="{4192F846-FC90-4971-9F37-9C4D9FC8AFEF}" dt="2022-11-01T10:45:40.478" v="803"/>
          <ac:spMkLst>
            <pc:docMk/>
            <pc:sldMk cId="2807749963" sldId="342"/>
            <ac:spMk id="4" creationId="{6AD41AC8-0364-406D-849C-CB1B0609D5AF}"/>
          </ac:spMkLst>
        </pc:spChg>
        <pc:picChg chg="mod">
          <ac:chgData name="Vesa Saarinen" userId="c31ec514-d307-4579-a9e6-e418f43445fd" providerId="ADAL" clId="{4192F846-FC90-4971-9F37-9C4D9FC8AFEF}" dt="2022-11-01T10:44:29.697" v="641" actId="1037"/>
          <ac:picMkLst>
            <pc:docMk/>
            <pc:sldMk cId="2807749963" sldId="342"/>
            <ac:picMk id="6" creationId="{3A30F03D-22F6-4C0F-8590-8E4FF5CDCF4C}"/>
          </ac:picMkLst>
        </pc:picChg>
      </pc:sldChg>
      <pc:sldChg chg="addSp delSp modSp mod">
        <pc:chgData name="Vesa Saarinen" userId="c31ec514-d307-4579-a9e6-e418f43445fd" providerId="ADAL" clId="{4192F846-FC90-4971-9F37-9C4D9FC8AFEF}" dt="2022-11-01T10:45:34.171" v="793"/>
        <pc:sldMkLst>
          <pc:docMk/>
          <pc:sldMk cId="3333501075" sldId="343"/>
        </pc:sldMkLst>
        <pc:spChg chg="del">
          <ac:chgData name="Vesa Saarinen" userId="c31ec514-d307-4579-a9e6-e418f43445fd" providerId="ADAL" clId="{4192F846-FC90-4971-9F37-9C4D9FC8AFEF}" dt="2022-11-01T10:42:55.396" v="145" actId="478"/>
          <ac:spMkLst>
            <pc:docMk/>
            <pc:sldMk cId="3333501075" sldId="343"/>
            <ac:spMk id="2" creationId="{D3001657-72F1-4E4C-8C21-4795C0DC51C3}"/>
          </ac:spMkLst>
        </pc:spChg>
        <pc:spChg chg="add mod">
          <ac:chgData name="Vesa Saarinen" userId="c31ec514-d307-4579-a9e6-e418f43445fd" providerId="ADAL" clId="{4192F846-FC90-4971-9F37-9C4D9FC8AFEF}" dt="2022-11-01T10:45:34.171" v="793"/>
          <ac:spMkLst>
            <pc:docMk/>
            <pc:sldMk cId="3333501075" sldId="343"/>
            <ac:spMk id="4" creationId="{FD4523B1-AEBA-4B5E-9EDA-31557C9F30BD}"/>
          </ac:spMkLst>
        </pc:spChg>
        <pc:picChg chg="mod">
          <ac:chgData name="Vesa Saarinen" userId="c31ec514-d307-4579-a9e6-e418f43445fd" providerId="ADAL" clId="{4192F846-FC90-4971-9F37-9C4D9FC8AFEF}" dt="2022-11-01T10:43:01.346" v="187" actId="1037"/>
          <ac:picMkLst>
            <pc:docMk/>
            <pc:sldMk cId="3333501075" sldId="343"/>
            <ac:picMk id="5" creationId="{D68D6D7F-0450-4D22-A1B8-86D17B2966F9}"/>
          </ac:picMkLst>
        </pc:picChg>
      </pc:sldChg>
      <pc:sldChg chg="addSp delSp modSp mod">
        <pc:chgData name="Vesa Saarinen" userId="c31ec514-d307-4579-a9e6-e418f43445fd" providerId="ADAL" clId="{4192F846-FC90-4971-9F37-9C4D9FC8AFEF}" dt="2022-11-01T10:45:41.132" v="804"/>
        <pc:sldMkLst>
          <pc:docMk/>
          <pc:sldMk cId="1425977161" sldId="346"/>
        </pc:sldMkLst>
        <pc:spChg chg="del">
          <ac:chgData name="Vesa Saarinen" userId="c31ec514-d307-4579-a9e6-e418f43445fd" providerId="ADAL" clId="{4192F846-FC90-4971-9F37-9C4D9FC8AFEF}" dt="2022-11-01T10:44:32.551" v="642" actId="478"/>
          <ac:spMkLst>
            <pc:docMk/>
            <pc:sldMk cId="1425977161" sldId="346"/>
            <ac:spMk id="2" creationId="{3AF0D44B-7A2B-4CC0-9EE3-C3E34D7B6BE5}"/>
          </ac:spMkLst>
        </pc:spChg>
        <pc:spChg chg="add mod">
          <ac:chgData name="Vesa Saarinen" userId="c31ec514-d307-4579-a9e6-e418f43445fd" providerId="ADAL" clId="{4192F846-FC90-4971-9F37-9C4D9FC8AFEF}" dt="2022-11-01T10:45:41.132" v="804"/>
          <ac:spMkLst>
            <pc:docMk/>
            <pc:sldMk cId="1425977161" sldId="346"/>
            <ac:spMk id="4" creationId="{178C3216-4009-4947-8444-4D64E6D6C27F}"/>
          </ac:spMkLst>
        </pc:spChg>
        <pc:picChg chg="mod">
          <ac:chgData name="Vesa Saarinen" userId="c31ec514-d307-4579-a9e6-e418f43445fd" providerId="ADAL" clId="{4192F846-FC90-4971-9F37-9C4D9FC8AFEF}" dt="2022-11-01T10:44:39.999" v="692" actId="1037"/>
          <ac:picMkLst>
            <pc:docMk/>
            <pc:sldMk cId="1425977161" sldId="346"/>
            <ac:picMk id="5" creationId="{4C0AEAB3-B438-4C0C-AA65-B3C11630F8F2}"/>
          </ac:picMkLst>
        </pc:picChg>
      </pc:sldChg>
      <pc:sldChg chg="addSp delSp modSp mod">
        <pc:chgData name="Vesa Saarinen" userId="c31ec514-d307-4579-a9e6-e418f43445fd" providerId="ADAL" clId="{4192F846-FC90-4971-9F37-9C4D9FC8AFEF}" dt="2022-11-01T10:45:47.207" v="807" actId="478"/>
        <pc:sldMkLst>
          <pc:docMk/>
          <pc:sldMk cId="2280234652" sldId="347"/>
        </pc:sldMkLst>
        <pc:spChg chg="del">
          <ac:chgData name="Vesa Saarinen" userId="c31ec514-d307-4579-a9e6-e418f43445fd" providerId="ADAL" clId="{4192F846-FC90-4971-9F37-9C4D9FC8AFEF}" dt="2022-11-01T10:44:43.466" v="693" actId="478"/>
          <ac:spMkLst>
            <pc:docMk/>
            <pc:sldMk cId="2280234652" sldId="347"/>
            <ac:spMk id="2" creationId="{1BE9E9CA-4AE8-4E88-9B6B-76DADF1CF256}"/>
          </ac:spMkLst>
        </pc:spChg>
        <pc:spChg chg="add mod">
          <ac:chgData name="Vesa Saarinen" userId="c31ec514-d307-4579-a9e6-e418f43445fd" providerId="ADAL" clId="{4192F846-FC90-4971-9F37-9C4D9FC8AFEF}" dt="2022-11-01T10:45:41.695" v="805"/>
          <ac:spMkLst>
            <pc:docMk/>
            <pc:sldMk cId="2280234652" sldId="347"/>
            <ac:spMk id="4" creationId="{EAE51AC5-E96B-42BC-B16A-98FA34E19F33}"/>
          </ac:spMkLst>
        </pc:spChg>
        <pc:spChg chg="add del mod">
          <ac:chgData name="Vesa Saarinen" userId="c31ec514-d307-4579-a9e6-e418f43445fd" providerId="ADAL" clId="{4192F846-FC90-4971-9F37-9C4D9FC8AFEF}" dt="2022-11-01T10:45:47.207" v="807" actId="478"/>
          <ac:spMkLst>
            <pc:docMk/>
            <pc:sldMk cId="2280234652" sldId="347"/>
            <ac:spMk id="6" creationId="{6E69F491-E7B6-44A7-A040-52D237887894}"/>
          </ac:spMkLst>
        </pc:spChg>
        <pc:picChg chg="mod">
          <ac:chgData name="Vesa Saarinen" userId="c31ec514-d307-4579-a9e6-e418f43445fd" providerId="ADAL" clId="{4192F846-FC90-4971-9F37-9C4D9FC8AFEF}" dt="2022-11-01T10:44:50.353" v="741" actId="1037"/>
          <ac:picMkLst>
            <pc:docMk/>
            <pc:sldMk cId="2280234652" sldId="347"/>
            <ac:picMk id="5" creationId="{DF58EEFB-D355-48BD-9FD4-43C8252A5F6F}"/>
          </ac:picMkLst>
        </pc:picChg>
      </pc:sldChg>
      <pc:sldChg chg="addSp delSp modSp mod">
        <pc:chgData name="Vesa Saarinen" userId="c31ec514-d307-4579-a9e6-e418f43445fd" providerId="ADAL" clId="{4192F846-FC90-4971-9F37-9C4D9FC8AFEF}" dt="2022-11-01T10:45:33.548" v="792"/>
        <pc:sldMkLst>
          <pc:docMk/>
          <pc:sldMk cId="4177445958" sldId="355"/>
        </pc:sldMkLst>
        <pc:spChg chg="del">
          <ac:chgData name="Vesa Saarinen" userId="c31ec514-d307-4579-a9e6-e418f43445fd" providerId="ADAL" clId="{4192F846-FC90-4971-9F37-9C4D9FC8AFEF}" dt="2022-11-01T10:42:46.306" v="99" actId="478"/>
          <ac:spMkLst>
            <pc:docMk/>
            <pc:sldMk cId="4177445958" sldId="355"/>
            <ac:spMk id="2" creationId="{01CBAE88-C99F-48B9-B8C6-C7453132DA49}"/>
          </ac:spMkLst>
        </pc:spChg>
        <pc:spChg chg="add mod">
          <ac:chgData name="Vesa Saarinen" userId="c31ec514-d307-4579-a9e6-e418f43445fd" providerId="ADAL" clId="{4192F846-FC90-4971-9F37-9C4D9FC8AFEF}" dt="2022-11-01T10:45:33.548" v="792"/>
          <ac:spMkLst>
            <pc:docMk/>
            <pc:sldMk cId="4177445958" sldId="355"/>
            <ac:spMk id="4" creationId="{A083CC3F-A26B-4ABC-A3F4-D278061481B6}"/>
          </ac:spMkLst>
        </pc:spChg>
        <pc:picChg chg="mod">
          <ac:chgData name="Vesa Saarinen" userId="c31ec514-d307-4579-a9e6-e418f43445fd" providerId="ADAL" clId="{4192F846-FC90-4971-9F37-9C4D9FC8AFEF}" dt="2022-11-01T10:42:52.465" v="144" actId="1037"/>
          <ac:picMkLst>
            <pc:docMk/>
            <pc:sldMk cId="4177445958" sldId="355"/>
            <ac:picMk id="5" creationId="{1EA1867F-2041-4BDE-9BE4-02F23FD50B1C}"/>
          </ac:picMkLst>
        </pc:picChg>
      </pc:sldChg>
      <pc:sldChg chg="addSp delSp modSp mod">
        <pc:chgData name="Vesa Saarinen" userId="c31ec514-d307-4579-a9e6-e418f43445fd" providerId="ADAL" clId="{4192F846-FC90-4971-9F37-9C4D9FC8AFEF}" dt="2022-11-01T10:45:32.153" v="790"/>
        <pc:sldMkLst>
          <pc:docMk/>
          <pc:sldMk cId="2256193961" sldId="356"/>
        </pc:sldMkLst>
        <pc:spChg chg="del">
          <ac:chgData name="Vesa Saarinen" userId="c31ec514-d307-4579-a9e6-e418f43445fd" providerId="ADAL" clId="{4192F846-FC90-4971-9F37-9C4D9FC8AFEF}" dt="2022-11-01T10:42:24.872" v="0" actId="478"/>
          <ac:spMkLst>
            <pc:docMk/>
            <pc:sldMk cId="2256193961" sldId="356"/>
            <ac:spMk id="2" creationId="{709EB9DB-A6C1-4DD8-BBE1-CBA21A026A15}"/>
          </ac:spMkLst>
        </pc:spChg>
        <pc:spChg chg="add mod">
          <ac:chgData name="Vesa Saarinen" userId="c31ec514-d307-4579-a9e6-e418f43445fd" providerId="ADAL" clId="{4192F846-FC90-4971-9F37-9C4D9FC8AFEF}" dt="2022-11-01T10:45:32.153" v="790"/>
          <ac:spMkLst>
            <pc:docMk/>
            <pc:sldMk cId="2256193961" sldId="356"/>
            <ac:spMk id="4" creationId="{B1DD0AA0-7079-4DBF-AB45-6047EB8F35CC}"/>
          </ac:spMkLst>
        </pc:spChg>
        <pc:picChg chg="mod">
          <ac:chgData name="Vesa Saarinen" userId="c31ec514-d307-4579-a9e6-e418f43445fd" providerId="ADAL" clId="{4192F846-FC90-4971-9F37-9C4D9FC8AFEF}" dt="2022-11-01T10:42:32.866" v="51" actId="1037"/>
          <ac:picMkLst>
            <pc:docMk/>
            <pc:sldMk cId="2256193961" sldId="356"/>
            <ac:picMk id="5" creationId="{EFBFA5D2-695B-4655-A49B-167DF4FA5283}"/>
          </ac:picMkLst>
        </pc:picChg>
      </pc:sldChg>
      <pc:sldChg chg="addSp modSp">
        <pc:chgData name="Vesa Saarinen" userId="c31ec514-d307-4579-a9e6-e418f43445fd" providerId="ADAL" clId="{4192F846-FC90-4971-9F37-9C4D9FC8AFEF}" dt="2022-11-01T10:45:30.433" v="787"/>
        <pc:sldMkLst>
          <pc:docMk/>
          <pc:sldMk cId="2692188403" sldId="362"/>
        </pc:sldMkLst>
        <pc:spChg chg="add mod">
          <ac:chgData name="Vesa Saarinen" userId="c31ec514-d307-4579-a9e6-e418f43445fd" providerId="ADAL" clId="{4192F846-FC90-4971-9F37-9C4D9FC8AFEF}" dt="2022-11-01T10:45:30.433" v="787"/>
          <ac:spMkLst>
            <pc:docMk/>
            <pc:sldMk cId="2692188403" sldId="362"/>
            <ac:spMk id="4" creationId="{58DFA9AC-AB1C-487F-BE7F-E4D4309DE320}"/>
          </ac:spMkLst>
        </pc:spChg>
      </pc:sldChg>
      <pc:sldChg chg="addSp modSp">
        <pc:chgData name="Vesa Saarinen" userId="c31ec514-d307-4579-a9e6-e418f43445fd" providerId="ADAL" clId="{4192F846-FC90-4971-9F37-9C4D9FC8AFEF}" dt="2022-11-01T10:45:29.902" v="786"/>
        <pc:sldMkLst>
          <pc:docMk/>
          <pc:sldMk cId="3560938900" sldId="363"/>
        </pc:sldMkLst>
        <pc:spChg chg="add mod">
          <ac:chgData name="Vesa Saarinen" userId="c31ec514-d307-4579-a9e6-e418f43445fd" providerId="ADAL" clId="{4192F846-FC90-4971-9F37-9C4D9FC8AFEF}" dt="2022-11-01T10:45:29.902" v="786"/>
          <ac:spMkLst>
            <pc:docMk/>
            <pc:sldMk cId="3560938900" sldId="363"/>
            <ac:spMk id="4" creationId="{091D49E2-BA16-4CE1-AFFF-6F6073928F04}"/>
          </ac:spMkLst>
        </pc:spChg>
      </pc:sldChg>
      <pc:sldChg chg="addSp delSp modSp mod">
        <pc:chgData name="Vesa Saarinen" userId="c31ec514-d307-4579-a9e6-e418f43445fd" providerId="ADAL" clId="{4192F846-FC90-4971-9F37-9C4D9FC8AFEF}" dt="2022-11-01T10:45:36.546" v="797"/>
        <pc:sldMkLst>
          <pc:docMk/>
          <pc:sldMk cId="3537911006" sldId="372"/>
        </pc:sldMkLst>
        <pc:spChg chg="del">
          <ac:chgData name="Vesa Saarinen" userId="c31ec514-d307-4579-a9e6-e418f43445fd" providerId="ADAL" clId="{4192F846-FC90-4971-9F37-9C4D9FC8AFEF}" dt="2022-11-01T10:43:30.931" v="328" actId="478"/>
          <ac:spMkLst>
            <pc:docMk/>
            <pc:sldMk cId="3537911006" sldId="372"/>
            <ac:spMk id="2" creationId="{9D4E6CA9-9E86-4035-9309-623212AF49F2}"/>
          </ac:spMkLst>
        </pc:spChg>
        <pc:spChg chg="add mod">
          <ac:chgData name="Vesa Saarinen" userId="c31ec514-d307-4579-a9e6-e418f43445fd" providerId="ADAL" clId="{4192F846-FC90-4971-9F37-9C4D9FC8AFEF}" dt="2022-11-01T10:45:36.546" v="797"/>
          <ac:spMkLst>
            <pc:docMk/>
            <pc:sldMk cId="3537911006" sldId="372"/>
            <ac:spMk id="4" creationId="{6321A6EB-FD4D-40ED-9F70-093E655184C6}"/>
          </ac:spMkLst>
        </pc:spChg>
        <pc:picChg chg="mod">
          <ac:chgData name="Vesa Saarinen" userId="c31ec514-d307-4579-a9e6-e418f43445fd" providerId="ADAL" clId="{4192F846-FC90-4971-9F37-9C4D9FC8AFEF}" dt="2022-11-01T10:43:37.994" v="381" actId="1037"/>
          <ac:picMkLst>
            <pc:docMk/>
            <pc:sldMk cId="3537911006" sldId="372"/>
            <ac:picMk id="5" creationId="{09EF00A0-9764-479C-BB36-67EEFD92660F}"/>
          </ac:picMkLst>
        </pc:picChg>
      </pc:sldChg>
      <pc:sldChg chg="addSp delSp modSp mod">
        <pc:chgData name="Vesa Saarinen" userId="c31ec514-d307-4579-a9e6-e418f43445fd" providerId="ADAL" clId="{4192F846-FC90-4971-9F37-9C4D9FC8AFEF}" dt="2022-11-01T10:45:32.862" v="791"/>
        <pc:sldMkLst>
          <pc:docMk/>
          <pc:sldMk cId="24287503" sldId="373"/>
        </pc:sldMkLst>
        <pc:spChg chg="del">
          <ac:chgData name="Vesa Saarinen" userId="c31ec514-d307-4579-a9e6-e418f43445fd" providerId="ADAL" clId="{4192F846-FC90-4971-9F37-9C4D9FC8AFEF}" dt="2022-11-01T10:42:37.027" v="52" actId="478"/>
          <ac:spMkLst>
            <pc:docMk/>
            <pc:sldMk cId="24287503" sldId="373"/>
            <ac:spMk id="2" creationId="{67819262-F534-47BF-949E-59AF48690886}"/>
          </ac:spMkLst>
        </pc:spChg>
        <pc:spChg chg="add mod">
          <ac:chgData name="Vesa Saarinen" userId="c31ec514-d307-4579-a9e6-e418f43445fd" providerId="ADAL" clId="{4192F846-FC90-4971-9F37-9C4D9FC8AFEF}" dt="2022-11-01T10:45:32.862" v="791"/>
          <ac:spMkLst>
            <pc:docMk/>
            <pc:sldMk cId="24287503" sldId="373"/>
            <ac:spMk id="4" creationId="{064BCAC8-1BAF-418F-8F23-2A3DD636BDC7}"/>
          </ac:spMkLst>
        </pc:spChg>
        <pc:picChg chg="mod">
          <ac:chgData name="Vesa Saarinen" userId="c31ec514-d307-4579-a9e6-e418f43445fd" providerId="ADAL" clId="{4192F846-FC90-4971-9F37-9C4D9FC8AFEF}" dt="2022-11-01T10:42:43.595" v="98" actId="1037"/>
          <ac:picMkLst>
            <pc:docMk/>
            <pc:sldMk cId="24287503" sldId="373"/>
            <ac:picMk id="5" creationId="{97365444-9046-4284-8EF4-B5EC1873A5C5}"/>
          </ac:picMkLst>
        </pc:picChg>
      </pc:sldChg>
      <pc:sldChg chg="addSp delSp modSp mod">
        <pc:chgData name="Vesa Saarinen" userId="c31ec514-d307-4579-a9e6-e418f43445fd" providerId="ADAL" clId="{4192F846-FC90-4971-9F37-9C4D9FC8AFEF}" dt="2022-11-01T10:45:35.367" v="795"/>
        <pc:sldMkLst>
          <pc:docMk/>
          <pc:sldMk cId="2303607" sldId="375"/>
        </pc:sldMkLst>
        <pc:spChg chg="del">
          <ac:chgData name="Vesa Saarinen" userId="c31ec514-d307-4579-a9e6-e418f43445fd" providerId="ADAL" clId="{4192F846-FC90-4971-9F37-9C4D9FC8AFEF}" dt="2022-11-01T10:43:13.192" v="237" actId="478"/>
          <ac:spMkLst>
            <pc:docMk/>
            <pc:sldMk cId="2303607" sldId="375"/>
            <ac:spMk id="2" creationId="{01CBAE88-C99F-48B9-B8C6-C7453132DA49}"/>
          </ac:spMkLst>
        </pc:spChg>
        <pc:spChg chg="add mod">
          <ac:chgData name="Vesa Saarinen" userId="c31ec514-d307-4579-a9e6-e418f43445fd" providerId="ADAL" clId="{4192F846-FC90-4971-9F37-9C4D9FC8AFEF}" dt="2022-11-01T10:45:35.367" v="795"/>
          <ac:spMkLst>
            <pc:docMk/>
            <pc:sldMk cId="2303607" sldId="375"/>
            <ac:spMk id="4" creationId="{826A2DD6-EC56-43D8-B6C3-8F1143F00B45}"/>
          </ac:spMkLst>
        </pc:spChg>
        <pc:picChg chg="mod">
          <ac:chgData name="Vesa Saarinen" userId="c31ec514-d307-4579-a9e6-e418f43445fd" providerId="ADAL" clId="{4192F846-FC90-4971-9F37-9C4D9FC8AFEF}" dt="2022-11-01T10:43:19.656" v="280" actId="1037"/>
          <ac:picMkLst>
            <pc:docMk/>
            <pc:sldMk cId="2303607" sldId="375"/>
            <ac:picMk id="5" creationId="{AE719B40-EC15-405A-B443-35BF65E0A881}"/>
          </ac:picMkLst>
        </pc:picChg>
      </pc:sldChg>
      <pc:sldChg chg="addSp delSp modSp mod">
        <pc:chgData name="Vesa Saarinen" userId="c31ec514-d307-4579-a9e6-e418f43445fd" providerId="ADAL" clId="{4192F846-FC90-4971-9F37-9C4D9FC8AFEF}" dt="2022-11-01T10:45:34.803" v="794"/>
        <pc:sldMkLst>
          <pc:docMk/>
          <pc:sldMk cId="724509379" sldId="376"/>
        </pc:sldMkLst>
        <pc:spChg chg="del">
          <ac:chgData name="Vesa Saarinen" userId="c31ec514-d307-4579-a9e6-e418f43445fd" providerId="ADAL" clId="{4192F846-FC90-4971-9F37-9C4D9FC8AFEF}" dt="2022-11-01T10:43:03.886" v="188" actId="478"/>
          <ac:spMkLst>
            <pc:docMk/>
            <pc:sldMk cId="724509379" sldId="376"/>
            <ac:spMk id="2" creationId="{01CBAE88-C99F-48B9-B8C6-C7453132DA49}"/>
          </ac:spMkLst>
        </pc:spChg>
        <pc:spChg chg="add mod">
          <ac:chgData name="Vesa Saarinen" userId="c31ec514-d307-4579-a9e6-e418f43445fd" providerId="ADAL" clId="{4192F846-FC90-4971-9F37-9C4D9FC8AFEF}" dt="2022-11-01T10:45:34.803" v="794"/>
          <ac:spMkLst>
            <pc:docMk/>
            <pc:sldMk cId="724509379" sldId="376"/>
            <ac:spMk id="4" creationId="{2D6E3F13-5A96-4573-875C-6209DF6FB319}"/>
          </ac:spMkLst>
        </pc:spChg>
        <pc:picChg chg="mod">
          <ac:chgData name="Vesa Saarinen" userId="c31ec514-d307-4579-a9e6-e418f43445fd" providerId="ADAL" clId="{4192F846-FC90-4971-9F37-9C4D9FC8AFEF}" dt="2022-11-01T10:43:11.298" v="236" actId="1037"/>
          <ac:picMkLst>
            <pc:docMk/>
            <pc:sldMk cId="724509379" sldId="376"/>
            <ac:picMk id="5" creationId="{CA5A1147-C64D-4C95-963C-182A4566E394}"/>
          </ac:picMkLst>
        </pc:picChg>
      </pc:sldChg>
      <pc:sldChg chg="addSp modSp">
        <pc:chgData name="Vesa Saarinen" userId="c31ec514-d307-4579-a9e6-e418f43445fd" providerId="ADAL" clId="{4192F846-FC90-4971-9F37-9C4D9FC8AFEF}" dt="2022-11-01T10:45:31.604" v="789"/>
        <pc:sldMkLst>
          <pc:docMk/>
          <pc:sldMk cId="3929526364" sldId="377"/>
        </pc:sldMkLst>
        <pc:spChg chg="add mod">
          <ac:chgData name="Vesa Saarinen" userId="c31ec514-d307-4579-a9e6-e418f43445fd" providerId="ADAL" clId="{4192F846-FC90-4971-9F37-9C4D9FC8AFEF}" dt="2022-11-01T10:45:31.604" v="789"/>
          <ac:spMkLst>
            <pc:docMk/>
            <pc:sldMk cId="3929526364" sldId="377"/>
            <ac:spMk id="4" creationId="{01B73696-FA2A-4E3C-83A2-2160E4ADB137}"/>
          </ac:spMkLst>
        </pc:spChg>
      </pc:sldChg>
      <pc:sldChg chg="addSp modSp">
        <pc:chgData name="Vesa Saarinen" userId="c31ec514-d307-4579-a9e6-e418f43445fd" providerId="ADAL" clId="{4192F846-FC90-4971-9F37-9C4D9FC8AFEF}" dt="2022-11-01T10:45:31.010" v="788"/>
        <pc:sldMkLst>
          <pc:docMk/>
          <pc:sldMk cId="1803076261" sldId="378"/>
        </pc:sldMkLst>
        <pc:spChg chg="add mod">
          <ac:chgData name="Vesa Saarinen" userId="c31ec514-d307-4579-a9e6-e418f43445fd" providerId="ADAL" clId="{4192F846-FC90-4971-9F37-9C4D9FC8AFEF}" dt="2022-11-01T10:45:31.010" v="788"/>
          <ac:spMkLst>
            <pc:docMk/>
            <pc:sldMk cId="1803076261" sldId="378"/>
            <ac:spMk id="4" creationId="{F50A1C4C-52A1-49F3-814C-02E689DA2122}"/>
          </ac:spMkLst>
        </pc:spChg>
      </pc:sldChg>
      <pc:sldChg chg="addSp modSp">
        <pc:chgData name="Vesa Saarinen" userId="c31ec514-d307-4579-a9e6-e418f43445fd" providerId="ADAL" clId="{4192F846-FC90-4971-9F37-9C4D9FC8AFEF}" dt="2022-11-01T10:45:29.189" v="785"/>
        <pc:sldMkLst>
          <pc:docMk/>
          <pc:sldMk cId="1235062153" sldId="379"/>
        </pc:sldMkLst>
        <pc:spChg chg="add mod">
          <ac:chgData name="Vesa Saarinen" userId="c31ec514-d307-4579-a9e6-e418f43445fd" providerId="ADAL" clId="{4192F846-FC90-4971-9F37-9C4D9FC8AFEF}" dt="2022-11-01T10:45:29.189" v="785"/>
          <ac:spMkLst>
            <pc:docMk/>
            <pc:sldMk cId="1235062153" sldId="379"/>
            <ac:spMk id="4" creationId="{5782F1FD-6C0C-4E9C-B997-C161648A00FE}"/>
          </ac:spMkLst>
        </pc:spChg>
      </pc:sldChg>
      <pc:sldChg chg="addSp modSp">
        <pc:chgData name="Vesa Saarinen" userId="c31ec514-d307-4579-a9e6-e418f43445fd" providerId="ADAL" clId="{4192F846-FC90-4971-9F37-9C4D9FC8AFEF}" dt="2022-11-01T10:45:28.086" v="783"/>
        <pc:sldMkLst>
          <pc:docMk/>
          <pc:sldMk cId="2278138908" sldId="380"/>
        </pc:sldMkLst>
        <pc:spChg chg="add mod">
          <ac:chgData name="Vesa Saarinen" userId="c31ec514-d307-4579-a9e6-e418f43445fd" providerId="ADAL" clId="{4192F846-FC90-4971-9F37-9C4D9FC8AFEF}" dt="2022-11-01T10:45:28.086" v="783"/>
          <ac:spMkLst>
            <pc:docMk/>
            <pc:sldMk cId="2278138908" sldId="380"/>
            <ac:spMk id="4" creationId="{138B2C0E-838F-4D3D-B068-B3D4D961A6A3}"/>
          </ac:spMkLst>
        </pc:spChg>
      </pc:sldChg>
      <pc:sldChg chg="addSp modSp">
        <pc:chgData name="Vesa Saarinen" userId="c31ec514-d307-4579-a9e6-e418f43445fd" providerId="ADAL" clId="{4192F846-FC90-4971-9F37-9C4D9FC8AFEF}" dt="2022-11-01T10:45:28.630" v="784"/>
        <pc:sldMkLst>
          <pc:docMk/>
          <pc:sldMk cId="3783355587" sldId="381"/>
        </pc:sldMkLst>
        <pc:spChg chg="add mod">
          <ac:chgData name="Vesa Saarinen" userId="c31ec514-d307-4579-a9e6-e418f43445fd" providerId="ADAL" clId="{4192F846-FC90-4971-9F37-9C4D9FC8AFEF}" dt="2022-11-01T10:45:28.630" v="784"/>
          <ac:spMkLst>
            <pc:docMk/>
            <pc:sldMk cId="3783355587" sldId="381"/>
            <ac:spMk id="4" creationId="{0663BE30-A2F8-401D-80F7-763E02B882B1}"/>
          </ac:spMkLst>
        </pc:spChg>
      </pc:sldChg>
      <pc:sldChg chg="addSp modSp">
        <pc:chgData name="Vesa Saarinen" userId="c31ec514-d307-4579-a9e6-e418f43445fd" providerId="ADAL" clId="{4192F846-FC90-4971-9F37-9C4D9FC8AFEF}" dt="2022-11-01T10:45:27.546" v="782"/>
        <pc:sldMkLst>
          <pc:docMk/>
          <pc:sldMk cId="1689680184" sldId="382"/>
        </pc:sldMkLst>
        <pc:spChg chg="add mod">
          <ac:chgData name="Vesa Saarinen" userId="c31ec514-d307-4579-a9e6-e418f43445fd" providerId="ADAL" clId="{4192F846-FC90-4971-9F37-9C4D9FC8AFEF}" dt="2022-11-01T10:45:27.546" v="782"/>
          <ac:spMkLst>
            <pc:docMk/>
            <pc:sldMk cId="1689680184" sldId="382"/>
            <ac:spMk id="4" creationId="{848670B2-86E8-42ED-A264-6B0D2C2EC682}"/>
          </ac:spMkLst>
        </pc:spChg>
      </pc:sldChg>
      <pc:sldChg chg="addSp modSp del">
        <pc:chgData name="Vesa Saarinen" userId="c31ec514-d307-4579-a9e6-e418f43445fd" providerId="ADAL" clId="{4192F846-FC90-4971-9F37-9C4D9FC8AFEF}" dt="2022-11-01T10:46:03.445" v="810" actId="2696"/>
        <pc:sldMkLst>
          <pc:docMk/>
          <pc:sldMk cId="2301280366" sldId="383"/>
        </pc:sldMkLst>
        <pc:spChg chg="add mod">
          <ac:chgData name="Vesa Saarinen" userId="c31ec514-d307-4579-a9e6-e418f43445fd" providerId="ADAL" clId="{4192F846-FC90-4971-9F37-9C4D9FC8AFEF}" dt="2022-11-01T10:45:23.719" v="775"/>
          <ac:spMkLst>
            <pc:docMk/>
            <pc:sldMk cId="2301280366" sldId="383"/>
            <ac:spMk id="4" creationId="{0EC16FF6-4D49-484D-BA5A-7E9BFC661596}"/>
          </ac:spMkLst>
        </pc:spChg>
      </pc:sldChg>
      <pc:sldChg chg="addSp modSp">
        <pc:chgData name="Vesa Saarinen" userId="c31ec514-d307-4579-a9e6-e418f43445fd" providerId="ADAL" clId="{4192F846-FC90-4971-9F37-9C4D9FC8AFEF}" dt="2022-11-01T10:45:26.111" v="779"/>
        <pc:sldMkLst>
          <pc:docMk/>
          <pc:sldMk cId="1061338153" sldId="384"/>
        </pc:sldMkLst>
        <pc:spChg chg="add mod">
          <ac:chgData name="Vesa Saarinen" userId="c31ec514-d307-4579-a9e6-e418f43445fd" providerId="ADAL" clId="{4192F846-FC90-4971-9F37-9C4D9FC8AFEF}" dt="2022-11-01T10:45:26.111" v="779"/>
          <ac:spMkLst>
            <pc:docMk/>
            <pc:sldMk cId="1061338153" sldId="384"/>
            <ac:spMk id="4" creationId="{966DF1C2-731C-469E-92F8-DB7F2E9FC4D5}"/>
          </ac:spMkLst>
        </pc:spChg>
      </pc:sldChg>
      <pc:sldChg chg="addSp modSp">
        <pc:chgData name="Vesa Saarinen" userId="c31ec514-d307-4579-a9e6-e418f43445fd" providerId="ADAL" clId="{4192F846-FC90-4971-9F37-9C4D9FC8AFEF}" dt="2022-11-01T10:45:25.634" v="778"/>
        <pc:sldMkLst>
          <pc:docMk/>
          <pc:sldMk cId="143592134" sldId="385"/>
        </pc:sldMkLst>
        <pc:spChg chg="add mod">
          <ac:chgData name="Vesa Saarinen" userId="c31ec514-d307-4579-a9e6-e418f43445fd" providerId="ADAL" clId="{4192F846-FC90-4971-9F37-9C4D9FC8AFEF}" dt="2022-11-01T10:45:25.634" v="778"/>
          <ac:spMkLst>
            <pc:docMk/>
            <pc:sldMk cId="143592134" sldId="385"/>
            <ac:spMk id="4" creationId="{846A09F7-79AA-4CBE-9D7E-36763B2E2F3F}"/>
          </ac:spMkLst>
        </pc:spChg>
      </pc:sldChg>
      <pc:sldChg chg="addSp modSp del">
        <pc:chgData name="Vesa Saarinen" userId="c31ec514-d307-4579-a9e6-e418f43445fd" providerId="ADAL" clId="{4192F846-FC90-4971-9F37-9C4D9FC8AFEF}" dt="2022-11-01T10:46:03.445" v="810" actId="2696"/>
        <pc:sldMkLst>
          <pc:docMk/>
          <pc:sldMk cId="1242193011" sldId="386"/>
        </pc:sldMkLst>
        <pc:spChg chg="add mod">
          <ac:chgData name="Vesa Saarinen" userId="c31ec514-d307-4579-a9e6-e418f43445fd" providerId="ADAL" clId="{4192F846-FC90-4971-9F37-9C4D9FC8AFEF}" dt="2022-11-01T10:45:16.546" v="773"/>
          <ac:spMkLst>
            <pc:docMk/>
            <pc:sldMk cId="1242193011" sldId="386"/>
            <ac:spMk id="4" creationId="{36BCD60A-EF1E-4F06-A362-B61A0967C8E0}"/>
          </ac:spMkLst>
        </pc:spChg>
        <pc:spChg chg="add mod">
          <ac:chgData name="Vesa Saarinen" userId="c31ec514-d307-4579-a9e6-e418f43445fd" providerId="ADAL" clId="{4192F846-FC90-4971-9F37-9C4D9FC8AFEF}" dt="2022-11-01T10:45:23.024" v="774"/>
          <ac:spMkLst>
            <pc:docMk/>
            <pc:sldMk cId="1242193011" sldId="386"/>
            <ac:spMk id="6" creationId="{D8593A97-D559-41B9-82F8-59DADF8503FF}"/>
          </ac:spMkLst>
        </pc:spChg>
      </pc:sldChg>
      <pc:sldChg chg="addSp modSp add del">
        <pc:chgData name="Vesa Saarinen" userId="c31ec514-d307-4579-a9e6-e418f43445fd" providerId="ADAL" clId="{4192F846-FC90-4971-9F37-9C4D9FC8AFEF}" dt="2022-11-01T10:46:03.445" v="810" actId="2696"/>
        <pc:sldMkLst>
          <pc:docMk/>
          <pc:sldMk cId="491154084" sldId="387"/>
        </pc:sldMkLst>
        <pc:spChg chg="add mod">
          <ac:chgData name="Vesa Saarinen" userId="c31ec514-d307-4579-a9e6-e418f43445fd" providerId="ADAL" clId="{4192F846-FC90-4971-9F37-9C4D9FC8AFEF}" dt="2022-11-01T10:45:24.504" v="776"/>
          <ac:spMkLst>
            <pc:docMk/>
            <pc:sldMk cId="491154084" sldId="387"/>
            <ac:spMk id="4" creationId="{1246F621-E957-48C0-B947-791C65310402}"/>
          </ac:spMkLst>
        </pc:spChg>
      </pc:sldChg>
      <pc:sldChg chg="addSp modSp del">
        <pc:chgData name="Vesa Saarinen" userId="c31ec514-d307-4579-a9e6-e418f43445fd" providerId="ADAL" clId="{4192F846-FC90-4971-9F37-9C4D9FC8AFEF}" dt="2022-11-01T10:46:03.445" v="810" actId="2696"/>
        <pc:sldMkLst>
          <pc:docMk/>
          <pc:sldMk cId="1914559052" sldId="388"/>
        </pc:sldMkLst>
        <pc:spChg chg="add mod">
          <ac:chgData name="Vesa Saarinen" userId="c31ec514-d307-4579-a9e6-e418f43445fd" providerId="ADAL" clId="{4192F846-FC90-4971-9F37-9C4D9FC8AFEF}" dt="2022-11-01T10:45:25.041" v="777"/>
          <ac:spMkLst>
            <pc:docMk/>
            <pc:sldMk cId="1914559052" sldId="388"/>
            <ac:spMk id="4" creationId="{DDF3EB18-4C58-40F8-8AB2-592079B55ADC}"/>
          </ac:spMkLst>
        </pc:spChg>
      </pc:sldChg>
      <pc:sldChg chg="addSp modSp del mod">
        <pc:chgData name="Vesa Saarinen" userId="c31ec514-d307-4579-a9e6-e418f43445fd" providerId="ADAL" clId="{4192F846-FC90-4971-9F37-9C4D9FC8AFEF}" dt="2022-11-01T10:46:03.445" v="810" actId="2696"/>
        <pc:sldMkLst>
          <pc:docMk/>
          <pc:sldMk cId="1672464743" sldId="389"/>
        </pc:sldMkLst>
        <pc:spChg chg="add mod">
          <ac:chgData name="Vesa Saarinen" userId="c31ec514-d307-4579-a9e6-e418f43445fd" providerId="ADAL" clId="{4192F846-FC90-4971-9F37-9C4D9FC8AFEF}" dt="2022-11-01T10:45:12.337" v="771" actId="1036"/>
          <ac:spMkLst>
            <pc:docMk/>
            <pc:sldMk cId="1672464743" sldId="389"/>
            <ac:spMk id="6" creationId="{36BCD60A-EF1E-4F06-A362-B61A0967C8E0}"/>
          </ac:spMkLst>
        </pc:spChg>
      </pc:sldChg>
      <pc:sldChg chg="addSp modSp">
        <pc:chgData name="Vesa Saarinen" userId="c31ec514-d307-4579-a9e6-e418f43445fd" providerId="ADAL" clId="{4192F846-FC90-4971-9F37-9C4D9FC8AFEF}" dt="2022-11-01T10:45:26.567" v="780"/>
        <pc:sldMkLst>
          <pc:docMk/>
          <pc:sldMk cId="3347216055" sldId="390"/>
        </pc:sldMkLst>
        <pc:spChg chg="add mod">
          <ac:chgData name="Vesa Saarinen" userId="c31ec514-d307-4579-a9e6-e418f43445fd" providerId="ADAL" clId="{4192F846-FC90-4971-9F37-9C4D9FC8AFEF}" dt="2022-11-01T10:45:26.567" v="780"/>
          <ac:spMkLst>
            <pc:docMk/>
            <pc:sldMk cId="3347216055" sldId="390"/>
            <ac:spMk id="4" creationId="{AEDA9037-92AC-47F8-85AA-EB4BB97FC82A}"/>
          </ac:spMkLst>
        </pc:spChg>
      </pc:sldChg>
      <pc:sldChg chg="addSp modSp">
        <pc:chgData name="Vesa Saarinen" userId="c31ec514-d307-4579-a9e6-e418f43445fd" providerId="ADAL" clId="{4192F846-FC90-4971-9F37-9C4D9FC8AFEF}" dt="2022-11-01T10:45:27.066" v="781"/>
        <pc:sldMkLst>
          <pc:docMk/>
          <pc:sldMk cId="2445154530" sldId="391"/>
        </pc:sldMkLst>
        <pc:spChg chg="add mod">
          <ac:chgData name="Vesa Saarinen" userId="c31ec514-d307-4579-a9e6-e418f43445fd" providerId="ADAL" clId="{4192F846-FC90-4971-9F37-9C4D9FC8AFEF}" dt="2022-11-01T10:45:27.066" v="781"/>
          <ac:spMkLst>
            <pc:docMk/>
            <pc:sldMk cId="2445154530" sldId="391"/>
            <ac:spMk id="4" creationId="{3500AE67-F730-405C-B2A0-31586FAA15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63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03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8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041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96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C708415-77EF-45BA-8B80-341977C6E66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2" y="424517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846A09F7-79AA-4CBE-9D7E-36763B2E2F3F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F2AD4BD-17BB-4B67-97FD-818F57D373B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68471" y="424518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0EC16FF6-4D49-484D-BA5A-7E9BFC661596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53801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D8A542C-25DD-4D94-A454-D02A372B610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642" y="424518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1246F621-E957-48C0-B947-791C65310402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1286428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B94D8E6-4CD1-42C9-A947-6A0D26B48CF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640" y="434351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DDF3EB18-4C58-40F8-8AB2-592079B55ADC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109842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292DB5E-5C48-4CEF-95DF-549674C81D7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8" y="414685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5782F1FD-6C0C-4E9C-B997-C161648A00FE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4ED668C-5E69-4485-BA90-C38E7112064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24517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091D49E2-BA16-4CE1-AFFF-6F6073928F04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ADEFE68-8347-4D10-AFB4-14892185316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14685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58DFA9AC-AB1C-487F-BE7F-E4D4309DE320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A37526B-9690-4BA7-9874-B354406E5AA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34350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F50A1C4C-52A1-49F3-814C-02E689DA2122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BE62DF5-F3C6-4567-A90A-8FDC11F9C8B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4" y="424515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01B73696-FA2A-4E3C-83A2-2160E4ADB137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FBFA5D2-695B-4655-A49B-167DF4FA528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8977" y="424518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B1DD0AA0-7079-4DBF-AB45-6047EB8F35CC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7365444-9046-4284-8EF4-B5EC1873A5C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24518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064BCAC8-1BAF-418F-8F23-2A3DD636BDC7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46A638C-D597-4FCB-ADB3-6A3A9917A7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34350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966DF1C2-731C-469E-92F8-DB7F2E9FC4D5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EA1867F-2041-4BDE-9BE4-02F23FD50B1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9" y="424518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A083CC3F-A26B-4ABC-A3F4-D278061481B6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68D6D7F-0450-4D22-A1B8-86D17B2966F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9" y="424518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FD4523B1-AEBA-4B5E-9EDA-31557C9F30BD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A5A1147-C64D-4C95-963C-182A4566E39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14683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2D6E3F13-5A96-4573-875C-6209DF6FB319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E719B40-EC15-405A-B443-35BF65E0A88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24518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826A2DD6-EC56-43D8-B6C3-8F1143F00B45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5675910-4C23-4821-B495-B8AC393715F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1" y="424518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FDB4CD19-525F-43F3-81B5-75E7F39E2357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9EF00A0-9764-479C-BB36-67EEFD9266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0" y="424521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6321A6EB-FD4D-40ED-9F70-093E655184C6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B342A25-503D-486D-A1AD-48096590731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9" y="414684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FE09183B-C03E-4270-A183-5E3373A0FC19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153DCF5-A445-4E81-BB1A-30405A1EF86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24518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A10084B9-1CEF-42CD-8BAE-1FD96B9AFB2A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5582D8C-547E-4425-AEC5-38DC94A55FB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2" y="414685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25394BF3-1AFF-4401-8FCA-FC2827D943E5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1A241ED-B0BB-4EA9-B08B-DC9CFD84F7D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24518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E83D8BBC-B42E-4499-8437-B12E4025AB30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F4FD4F1-1065-4EA4-A42B-92E1A39BDA5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2" y="424519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AEDA9037-92AC-47F8-85AA-EB4BB97FC82A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3347216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A1C3340-BD3C-4DCD-8895-C83227F1215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14685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AF7C67B4-E0D1-4803-AAB3-488969B6808F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A30F03D-22F6-4C0F-8590-8E4FF5CDCF4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7" y="414685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6AD41AC8-0364-406D-849C-CB1B0609D5AF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C0AEAB3-B438-4C0C-AA65-B3C11630F8F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10" y="424519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178C3216-4009-4947-8444-4D64E6D6C27F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F58EEFB-D355-48BD-9FD4-43C8252A5F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8976" y="434351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EAE51AC5-E96B-42BC-B16A-98FA34E19F33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D5B41B3-329F-4E94-A109-B21B50B6346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9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3500AE67-F730-405C-B2A0-31586FAA1583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244515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D40C26E-3C42-46FC-95EB-710396A0518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2" y="424518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848670B2-86E8-42ED-A264-6B0D2C2EC682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168968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C7F374-9D1D-4E96-83E1-7C437ED2362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14685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138B2C0E-838F-4D3D-B068-B3D4D961A6A3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BB32935-9B1E-4876-A2A4-04562334C4B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14686"/>
            <a:ext cx="9900228" cy="6258764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0663BE30-A2F8-401D-80F7-763E02B882B1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26139C0-AFCE-42DD-9AA4-D5B400F15B7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639" y="424518"/>
            <a:ext cx="9900228" cy="6258764"/>
          </a:xfrm>
          <a:prstGeom prst="rect">
            <a:avLst/>
          </a:prstGeom>
        </p:spPr>
      </p:pic>
      <p:sp>
        <p:nvSpPr>
          <p:cNvPr id="6" name="Tekstiruutu 1">
            <a:extLst>
              <a:ext uri="{FF2B5EF4-FFF2-40B4-BE49-F238E27FC236}">
                <a16:creationId xmlns:a16="http://schemas.microsoft.com/office/drawing/2014/main" id="{36BCD60A-EF1E-4F06-A362-B61A0967C8E0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312524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9E02E40-8B35-4E15-A52F-3C829ABEBE5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68471" y="424517"/>
            <a:ext cx="9900228" cy="6258764"/>
          </a:xfrm>
          <a:prstGeom prst="rect">
            <a:avLst/>
          </a:prstGeom>
        </p:spPr>
      </p:pic>
      <p:sp>
        <p:nvSpPr>
          <p:cNvPr id="6" name="Tekstiruutu 1">
            <a:extLst>
              <a:ext uri="{FF2B5EF4-FFF2-40B4-BE49-F238E27FC236}">
                <a16:creationId xmlns:a16="http://schemas.microsoft.com/office/drawing/2014/main" id="{D8593A97-D559-41B9-82F8-59DADF8503FF}"/>
              </a:ext>
            </a:extLst>
          </p:cNvPr>
          <p:cNvSpPr txBox="1"/>
          <p:nvPr/>
        </p:nvSpPr>
        <p:spPr>
          <a:xfrm>
            <a:off x="6813757" y="6462978"/>
            <a:ext cx="3264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1.11.2022</a:t>
            </a:r>
          </a:p>
        </p:txBody>
      </p:sp>
    </p:spTree>
    <p:extLst>
      <p:ext uri="{BB962C8B-B14F-4D97-AF65-F5344CB8AC3E}">
        <p14:creationId xmlns:p14="http://schemas.microsoft.com/office/powerpoint/2010/main" val="22476793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80FE62E53DD5499EB7D0567087F706" ma:contentTypeVersion="8" ma:contentTypeDescription="Luo uusi asiakirja." ma:contentTypeScope="" ma:versionID="ceb3f922b5afe999948184f5e095c2fe">
  <xsd:schema xmlns:xsd="http://www.w3.org/2001/XMLSchema" xmlns:xs="http://www.w3.org/2001/XMLSchema" xmlns:p="http://schemas.microsoft.com/office/2006/metadata/properties" xmlns:ns3="d9f5f211-d266-40d7-a442-e276961ce77f" xmlns:ns4="7339045d-f99c-4c19-afb9-8ac6854f752a" targetNamespace="http://schemas.microsoft.com/office/2006/metadata/properties" ma:root="true" ma:fieldsID="b62df7a58012a73759e12c6be56fc051" ns3:_="" ns4:_="">
    <xsd:import namespace="d9f5f211-d266-40d7-a442-e276961ce77f"/>
    <xsd:import namespace="7339045d-f99c-4c19-afb9-8ac6854f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5f211-d266-40d7-a442-e276961ce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9045d-f99c-4c19-afb9-8ac6854f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D4FFDE-B91E-4CDD-9E68-63CE23344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5f211-d266-40d7-a442-e276961ce77f"/>
    <ds:schemaRef ds:uri="7339045d-f99c-4c19-afb9-8ac6854f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5005</TotalTime>
  <Words>104</Words>
  <Application>Microsoft Office PowerPoint</Application>
  <PresentationFormat>Laajakuva</PresentationFormat>
  <Paragraphs>38</Paragraphs>
  <Slides>33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33</vt:i4>
      </vt:variant>
    </vt:vector>
  </HeadingPairs>
  <TitlesOfParts>
    <vt:vector size="37" baseType="lpstr">
      <vt:lpstr>Arial</vt:lpstr>
      <vt:lpstr>Calibri</vt:lpstr>
      <vt:lpstr>1_Office-teema</vt:lpstr>
      <vt:lpstr>Mukautettu suunnittelumalli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Vesa Saarinen</cp:lastModifiedBy>
  <cp:revision>36</cp:revision>
  <cp:lastPrinted>2020-02-28T07:57:12Z</cp:lastPrinted>
  <dcterms:created xsi:type="dcterms:W3CDTF">2018-03-20T15:15:04Z</dcterms:created>
  <dcterms:modified xsi:type="dcterms:W3CDTF">2022-11-01T10:46:12Z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