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5"/>
  </p:notesMasterIdLst>
  <p:sldIdLst>
    <p:sldId id="408" r:id="rId6"/>
    <p:sldId id="417" r:id="rId7"/>
    <p:sldId id="418" r:id="rId8"/>
    <p:sldId id="419" r:id="rId9"/>
    <p:sldId id="420" r:id="rId10"/>
    <p:sldId id="416" r:id="rId11"/>
    <p:sldId id="378" r:id="rId12"/>
    <p:sldId id="409" r:id="rId13"/>
    <p:sldId id="363" r:id="rId14"/>
    <p:sldId id="362" r:id="rId15"/>
    <p:sldId id="377" r:id="rId16"/>
    <p:sldId id="410" r:id="rId17"/>
    <p:sldId id="411" r:id="rId18"/>
    <p:sldId id="389" r:id="rId19"/>
    <p:sldId id="390" r:id="rId20"/>
    <p:sldId id="391" r:id="rId21"/>
    <p:sldId id="380" r:id="rId22"/>
    <p:sldId id="379" r:id="rId23"/>
    <p:sldId id="392" r:id="rId24"/>
    <p:sldId id="393" r:id="rId25"/>
    <p:sldId id="381" r:id="rId26"/>
    <p:sldId id="394" r:id="rId27"/>
    <p:sldId id="395" r:id="rId28"/>
    <p:sldId id="396" r:id="rId29"/>
    <p:sldId id="397" r:id="rId30"/>
    <p:sldId id="398" r:id="rId31"/>
    <p:sldId id="399" r:id="rId32"/>
    <p:sldId id="413" r:id="rId33"/>
    <p:sldId id="414" r:id="rId34"/>
    <p:sldId id="415" r:id="rId35"/>
    <p:sldId id="400" r:id="rId36"/>
    <p:sldId id="401" r:id="rId37"/>
    <p:sldId id="402" r:id="rId38"/>
    <p:sldId id="403" r:id="rId39"/>
    <p:sldId id="404" r:id="rId40"/>
    <p:sldId id="405" r:id="rId41"/>
    <p:sldId id="412" r:id="rId42"/>
    <p:sldId id="406" r:id="rId43"/>
    <p:sldId id="407" r:id="rId44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2895F7-02AA-47CF-8951-95A62FDDFFBC}" v="39" dt="2022-11-22T14:56:10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62" d="100"/>
          <a:sy n="62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EE2895F7-02AA-47CF-8951-95A62FDDFFBC}"/>
    <pc:docChg chg="custSel modSld">
      <pc:chgData name="Pasi Sorjonen" userId="af9ad459-762f-4f9b-af1f-e08ba050b57c" providerId="ADAL" clId="{EE2895F7-02AA-47CF-8951-95A62FDDFFBC}" dt="2022-11-22T14:56:10.719" v="77"/>
      <pc:docMkLst>
        <pc:docMk/>
      </pc:docMkLst>
      <pc:sldChg chg="addSp delSp modSp mod">
        <pc:chgData name="Pasi Sorjonen" userId="af9ad459-762f-4f9b-af1f-e08ba050b57c" providerId="ADAL" clId="{EE2895F7-02AA-47CF-8951-95A62FDDFFBC}" dt="2022-11-22T13:58:24.303" v="19"/>
        <pc:sldMkLst>
          <pc:docMk/>
          <pc:sldMk cId="2692188403" sldId="362"/>
        </pc:sldMkLst>
        <pc:spChg chg="add del mod">
          <ac:chgData name="Pasi Sorjonen" userId="af9ad459-762f-4f9b-af1f-e08ba050b57c" providerId="ADAL" clId="{EE2895F7-02AA-47CF-8951-95A62FDDFFBC}" dt="2022-11-22T13:58:24.303" v="19"/>
          <ac:spMkLst>
            <pc:docMk/>
            <pc:sldMk cId="2692188403" sldId="362"/>
            <ac:spMk id="3" creationId="{E4F10046-6E35-4819-A999-E5BC6D6B6A4C}"/>
          </ac:spMkLst>
        </pc:spChg>
        <pc:picChg chg="del">
          <ac:chgData name="Pasi Sorjonen" userId="af9ad459-762f-4f9b-af1f-e08ba050b57c" providerId="ADAL" clId="{EE2895F7-02AA-47CF-8951-95A62FDDFFBC}" dt="2022-11-22T13:58:21.251" v="18" actId="478"/>
          <ac:picMkLst>
            <pc:docMk/>
            <pc:sldMk cId="2692188403" sldId="362"/>
            <ac:picMk id="4" creationId="{3B412339-1570-46BA-8331-C8E04CCF99D7}"/>
          </ac:picMkLst>
        </pc:picChg>
        <pc:picChg chg="add mod">
          <ac:chgData name="Pasi Sorjonen" userId="af9ad459-762f-4f9b-af1f-e08ba050b57c" providerId="ADAL" clId="{EE2895F7-02AA-47CF-8951-95A62FDDFFBC}" dt="2022-11-22T13:58:24.303" v="19"/>
          <ac:picMkLst>
            <pc:docMk/>
            <pc:sldMk cId="2692188403" sldId="362"/>
            <ac:picMk id="5" creationId="{5594961C-8A11-44C0-9DFE-9F80275C146F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3:56:30.181" v="17"/>
        <pc:sldMkLst>
          <pc:docMk/>
          <pc:sldMk cId="3560938900" sldId="363"/>
        </pc:sldMkLst>
        <pc:spChg chg="add del mod">
          <ac:chgData name="Pasi Sorjonen" userId="af9ad459-762f-4f9b-af1f-e08ba050b57c" providerId="ADAL" clId="{EE2895F7-02AA-47CF-8951-95A62FDDFFBC}" dt="2022-11-22T13:56:30.181" v="17"/>
          <ac:spMkLst>
            <pc:docMk/>
            <pc:sldMk cId="3560938900" sldId="363"/>
            <ac:spMk id="3" creationId="{BE393FBA-2B1C-4880-A69C-D7FD06065EE5}"/>
          </ac:spMkLst>
        </pc:spChg>
        <pc:picChg chg="del">
          <ac:chgData name="Pasi Sorjonen" userId="af9ad459-762f-4f9b-af1f-e08ba050b57c" providerId="ADAL" clId="{EE2895F7-02AA-47CF-8951-95A62FDDFFBC}" dt="2022-11-22T13:56:26.778" v="16" actId="478"/>
          <ac:picMkLst>
            <pc:docMk/>
            <pc:sldMk cId="3560938900" sldId="363"/>
            <ac:picMk id="4" creationId="{9E7199E5-033C-4308-9C08-C85C32AE918C}"/>
          </ac:picMkLst>
        </pc:picChg>
        <pc:picChg chg="add mod">
          <ac:chgData name="Pasi Sorjonen" userId="af9ad459-762f-4f9b-af1f-e08ba050b57c" providerId="ADAL" clId="{EE2895F7-02AA-47CF-8951-95A62FDDFFBC}" dt="2022-11-22T13:56:30.181" v="17"/>
          <ac:picMkLst>
            <pc:docMk/>
            <pc:sldMk cId="3560938900" sldId="363"/>
            <ac:picMk id="5" creationId="{2CC18A7E-B65B-4315-85A8-0BCF5BBCB1EB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3:59:59.329" v="21"/>
        <pc:sldMkLst>
          <pc:docMk/>
          <pc:sldMk cId="3929526364" sldId="377"/>
        </pc:sldMkLst>
        <pc:spChg chg="add del mod">
          <ac:chgData name="Pasi Sorjonen" userId="af9ad459-762f-4f9b-af1f-e08ba050b57c" providerId="ADAL" clId="{EE2895F7-02AA-47CF-8951-95A62FDDFFBC}" dt="2022-11-22T13:59:59.329" v="21"/>
          <ac:spMkLst>
            <pc:docMk/>
            <pc:sldMk cId="3929526364" sldId="377"/>
            <ac:spMk id="3" creationId="{EC2B8687-8B91-43F4-94F8-9265CE60B2EC}"/>
          </ac:spMkLst>
        </pc:spChg>
        <pc:picChg chg="del">
          <ac:chgData name="Pasi Sorjonen" userId="af9ad459-762f-4f9b-af1f-e08ba050b57c" providerId="ADAL" clId="{EE2895F7-02AA-47CF-8951-95A62FDDFFBC}" dt="2022-11-22T13:59:55.971" v="20" actId="478"/>
          <ac:picMkLst>
            <pc:docMk/>
            <pc:sldMk cId="3929526364" sldId="377"/>
            <ac:picMk id="4" creationId="{B4ECC730-1EED-46BB-9BDD-F65E46E5B4C0}"/>
          </ac:picMkLst>
        </pc:picChg>
        <pc:picChg chg="add mod">
          <ac:chgData name="Pasi Sorjonen" userId="af9ad459-762f-4f9b-af1f-e08ba050b57c" providerId="ADAL" clId="{EE2895F7-02AA-47CF-8951-95A62FDDFFBC}" dt="2022-11-22T13:59:59.329" v="21"/>
          <ac:picMkLst>
            <pc:docMk/>
            <pc:sldMk cId="3929526364" sldId="377"/>
            <ac:picMk id="5" creationId="{B5A90902-67AE-45B3-9D5D-AF4E6C6AA208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3:52:12.078" v="13"/>
        <pc:sldMkLst>
          <pc:docMk/>
          <pc:sldMk cId="1803076261" sldId="378"/>
        </pc:sldMkLst>
        <pc:spChg chg="add del mod">
          <ac:chgData name="Pasi Sorjonen" userId="af9ad459-762f-4f9b-af1f-e08ba050b57c" providerId="ADAL" clId="{EE2895F7-02AA-47CF-8951-95A62FDDFFBC}" dt="2022-11-22T13:52:12.078" v="13"/>
          <ac:spMkLst>
            <pc:docMk/>
            <pc:sldMk cId="1803076261" sldId="378"/>
            <ac:spMk id="3" creationId="{D24E6B04-7309-425F-ACE0-938F33A98AA4}"/>
          </ac:spMkLst>
        </pc:spChg>
        <pc:picChg chg="del">
          <ac:chgData name="Pasi Sorjonen" userId="af9ad459-762f-4f9b-af1f-e08ba050b57c" providerId="ADAL" clId="{EE2895F7-02AA-47CF-8951-95A62FDDFFBC}" dt="2022-11-22T13:52:08.341" v="12" actId="478"/>
          <ac:picMkLst>
            <pc:docMk/>
            <pc:sldMk cId="1803076261" sldId="378"/>
            <ac:picMk id="4" creationId="{C480ADA5-F421-4917-AA20-80586B1EA562}"/>
          </ac:picMkLst>
        </pc:picChg>
        <pc:picChg chg="add mod">
          <ac:chgData name="Pasi Sorjonen" userId="af9ad459-762f-4f9b-af1f-e08ba050b57c" providerId="ADAL" clId="{EE2895F7-02AA-47CF-8951-95A62FDDFFBC}" dt="2022-11-22T13:52:12.078" v="13"/>
          <ac:picMkLst>
            <pc:docMk/>
            <pc:sldMk cId="1803076261" sldId="378"/>
            <ac:picMk id="5" creationId="{15DD984A-36A6-49B0-8DEF-F35C5BFE1231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35:04.855" v="35"/>
        <pc:sldMkLst>
          <pc:docMk/>
          <pc:sldMk cId="1217304737" sldId="379"/>
        </pc:sldMkLst>
        <pc:spChg chg="add del mod">
          <ac:chgData name="Pasi Sorjonen" userId="af9ad459-762f-4f9b-af1f-e08ba050b57c" providerId="ADAL" clId="{EE2895F7-02AA-47CF-8951-95A62FDDFFBC}" dt="2022-11-22T14:35:04.855" v="35"/>
          <ac:spMkLst>
            <pc:docMk/>
            <pc:sldMk cId="1217304737" sldId="379"/>
            <ac:spMk id="3" creationId="{637D3AAC-A355-4EC5-9D6A-6FE84A3EFFA8}"/>
          </ac:spMkLst>
        </pc:spChg>
        <pc:picChg chg="del">
          <ac:chgData name="Pasi Sorjonen" userId="af9ad459-762f-4f9b-af1f-e08ba050b57c" providerId="ADAL" clId="{EE2895F7-02AA-47CF-8951-95A62FDDFFBC}" dt="2022-11-22T14:35:01.342" v="34" actId="478"/>
          <ac:picMkLst>
            <pc:docMk/>
            <pc:sldMk cId="1217304737" sldId="379"/>
            <ac:picMk id="4" creationId="{45C86952-5EA0-468C-824A-C1A3614118CC}"/>
          </ac:picMkLst>
        </pc:picChg>
        <pc:picChg chg="add mod">
          <ac:chgData name="Pasi Sorjonen" userId="af9ad459-762f-4f9b-af1f-e08ba050b57c" providerId="ADAL" clId="{EE2895F7-02AA-47CF-8951-95A62FDDFFBC}" dt="2022-11-22T14:35:04.855" v="35"/>
          <ac:picMkLst>
            <pc:docMk/>
            <pc:sldMk cId="1217304737" sldId="379"/>
            <ac:picMk id="5" creationId="{1B1FE9FE-5801-4368-9FE4-13B7A92CEC9B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34:02.524" v="33"/>
        <pc:sldMkLst>
          <pc:docMk/>
          <pc:sldMk cId="1362908807" sldId="380"/>
        </pc:sldMkLst>
        <pc:spChg chg="add del mod">
          <ac:chgData name="Pasi Sorjonen" userId="af9ad459-762f-4f9b-af1f-e08ba050b57c" providerId="ADAL" clId="{EE2895F7-02AA-47CF-8951-95A62FDDFFBC}" dt="2022-11-22T14:34:02.524" v="33"/>
          <ac:spMkLst>
            <pc:docMk/>
            <pc:sldMk cId="1362908807" sldId="380"/>
            <ac:spMk id="3" creationId="{C312197B-8A82-4BCC-912E-6FE0E54790E2}"/>
          </ac:spMkLst>
        </pc:spChg>
        <pc:picChg chg="del">
          <ac:chgData name="Pasi Sorjonen" userId="af9ad459-762f-4f9b-af1f-e08ba050b57c" providerId="ADAL" clId="{EE2895F7-02AA-47CF-8951-95A62FDDFFBC}" dt="2022-11-22T14:33:58.670" v="32" actId="478"/>
          <ac:picMkLst>
            <pc:docMk/>
            <pc:sldMk cId="1362908807" sldId="380"/>
            <ac:picMk id="4" creationId="{4F5F9099-2F74-469F-A0C8-6086AD2C7F75}"/>
          </ac:picMkLst>
        </pc:picChg>
        <pc:picChg chg="add mod">
          <ac:chgData name="Pasi Sorjonen" userId="af9ad459-762f-4f9b-af1f-e08ba050b57c" providerId="ADAL" clId="{EE2895F7-02AA-47CF-8951-95A62FDDFFBC}" dt="2022-11-22T14:34:02.524" v="33"/>
          <ac:picMkLst>
            <pc:docMk/>
            <pc:sldMk cId="1362908807" sldId="380"/>
            <ac:picMk id="5" creationId="{5AFBFD2F-7292-43A0-8BDB-CB2DE967AE6E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38:01.416" v="41"/>
        <pc:sldMkLst>
          <pc:docMk/>
          <pc:sldMk cId="502968237" sldId="381"/>
        </pc:sldMkLst>
        <pc:spChg chg="add del mod">
          <ac:chgData name="Pasi Sorjonen" userId="af9ad459-762f-4f9b-af1f-e08ba050b57c" providerId="ADAL" clId="{EE2895F7-02AA-47CF-8951-95A62FDDFFBC}" dt="2022-11-22T14:38:01.416" v="41"/>
          <ac:spMkLst>
            <pc:docMk/>
            <pc:sldMk cId="502968237" sldId="381"/>
            <ac:spMk id="3" creationId="{33C0BD93-84E5-41AD-95C4-A7E3D8D8CF00}"/>
          </ac:spMkLst>
        </pc:spChg>
        <pc:picChg chg="del">
          <ac:chgData name="Pasi Sorjonen" userId="af9ad459-762f-4f9b-af1f-e08ba050b57c" providerId="ADAL" clId="{EE2895F7-02AA-47CF-8951-95A62FDDFFBC}" dt="2022-11-22T14:37:57.655" v="40" actId="478"/>
          <ac:picMkLst>
            <pc:docMk/>
            <pc:sldMk cId="502968237" sldId="381"/>
            <ac:picMk id="4" creationId="{B75D9975-088E-45FD-8F75-79090AC2F77A}"/>
          </ac:picMkLst>
        </pc:picChg>
        <pc:picChg chg="add mod">
          <ac:chgData name="Pasi Sorjonen" userId="af9ad459-762f-4f9b-af1f-e08ba050b57c" providerId="ADAL" clId="{EE2895F7-02AA-47CF-8951-95A62FDDFFBC}" dt="2022-11-22T14:38:01.416" v="41"/>
          <ac:picMkLst>
            <pc:docMk/>
            <pc:sldMk cId="502968237" sldId="381"/>
            <ac:picMk id="5" creationId="{4A39C0E8-8795-400D-9707-E76070CF09D6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29:33.923" v="27"/>
        <pc:sldMkLst>
          <pc:docMk/>
          <pc:sldMk cId="1237176013" sldId="389"/>
        </pc:sldMkLst>
        <pc:spChg chg="add del mod">
          <ac:chgData name="Pasi Sorjonen" userId="af9ad459-762f-4f9b-af1f-e08ba050b57c" providerId="ADAL" clId="{EE2895F7-02AA-47CF-8951-95A62FDDFFBC}" dt="2022-11-22T14:29:33.923" v="27"/>
          <ac:spMkLst>
            <pc:docMk/>
            <pc:sldMk cId="1237176013" sldId="389"/>
            <ac:spMk id="4" creationId="{EA9F1527-C62F-4B3D-9FA1-EE8860400FF4}"/>
          </ac:spMkLst>
        </pc:spChg>
        <pc:picChg chg="del">
          <ac:chgData name="Pasi Sorjonen" userId="af9ad459-762f-4f9b-af1f-e08ba050b57c" providerId="ADAL" clId="{EE2895F7-02AA-47CF-8951-95A62FDDFFBC}" dt="2022-11-22T14:29:30.399" v="26" actId="478"/>
          <ac:picMkLst>
            <pc:docMk/>
            <pc:sldMk cId="1237176013" sldId="389"/>
            <ac:picMk id="5" creationId="{FDD43928-B2C4-4CBE-932B-0E17398181FB}"/>
          </ac:picMkLst>
        </pc:picChg>
        <pc:picChg chg="add mod">
          <ac:chgData name="Pasi Sorjonen" userId="af9ad459-762f-4f9b-af1f-e08ba050b57c" providerId="ADAL" clId="{EE2895F7-02AA-47CF-8951-95A62FDDFFBC}" dt="2022-11-22T14:29:33.923" v="27"/>
          <ac:picMkLst>
            <pc:docMk/>
            <pc:sldMk cId="1237176013" sldId="389"/>
            <ac:picMk id="6" creationId="{2CBE6F72-189E-46DD-A3CE-589A3DA8BAEC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32:17.299" v="29"/>
        <pc:sldMkLst>
          <pc:docMk/>
          <pc:sldMk cId="2820870139" sldId="390"/>
        </pc:sldMkLst>
        <pc:spChg chg="add del mod">
          <ac:chgData name="Pasi Sorjonen" userId="af9ad459-762f-4f9b-af1f-e08ba050b57c" providerId="ADAL" clId="{EE2895F7-02AA-47CF-8951-95A62FDDFFBC}" dt="2022-11-22T14:32:17.299" v="29"/>
          <ac:spMkLst>
            <pc:docMk/>
            <pc:sldMk cId="2820870139" sldId="390"/>
            <ac:spMk id="4" creationId="{20950C22-32A2-4EBA-A9CD-CDD304E798CD}"/>
          </ac:spMkLst>
        </pc:spChg>
        <pc:picChg chg="del">
          <ac:chgData name="Pasi Sorjonen" userId="af9ad459-762f-4f9b-af1f-e08ba050b57c" providerId="ADAL" clId="{EE2895F7-02AA-47CF-8951-95A62FDDFFBC}" dt="2022-11-22T14:32:13.876" v="28" actId="478"/>
          <ac:picMkLst>
            <pc:docMk/>
            <pc:sldMk cId="2820870139" sldId="390"/>
            <ac:picMk id="5" creationId="{68CB59FC-F7CF-4501-8AE9-29FF82160AC2}"/>
          </ac:picMkLst>
        </pc:picChg>
        <pc:picChg chg="add mod">
          <ac:chgData name="Pasi Sorjonen" userId="af9ad459-762f-4f9b-af1f-e08ba050b57c" providerId="ADAL" clId="{EE2895F7-02AA-47CF-8951-95A62FDDFFBC}" dt="2022-11-22T14:32:17.299" v="29"/>
          <ac:picMkLst>
            <pc:docMk/>
            <pc:sldMk cId="2820870139" sldId="390"/>
            <ac:picMk id="6" creationId="{6C250133-FE0B-46C6-BB63-13B474783A32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33:09.329" v="31"/>
        <pc:sldMkLst>
          <pc:docMk/>
          <pc:sldMk cId="2757268552" sldId="391"/>
        </pc:sldMkLst>
        <pc:spChg chg="add del mod">
          <ac:chgData name="Pasi Sorjonen" userId="af9ad459-762f-4f9b-af1f-e08ba050b57c" providerId="ADAL" clId="{EE2895F7-02AA-47CF-8951-95A62FDDFFBC}" dt="2022-11-22T14:33:09.329" v="31"/>
          <ac:spMkLst>
            <pc:docMk/>
            <pc:sldMk cId="2757268552" sldId="391"/>
            <ac:spMk id="4" creationId="{F0AF9D86-FA60-4ADA-A6B1-CABD1EFC0FC8}"/>
          </ac:spMkLst>
        </pc:spChg>
        <pc:picChg chg="del">
          <ac:chgData name="Pasi Sorjonen" userId="af9ad459-762f-4f9b-af1f-e08ba050b57c" providerId="ADAL" clId="{EE2895F7-02AA-47CF-8951-95A62FDDFFBC}" dt="2022-11-22T14:33:05.989" v="30" actId="478"/>
          <ac:picMkLst>
            <pc:docMk/>
            <pc:sldMk cId="2757268552" sldId="391"/>
            <ac:picMk id="5" creationId="{9E5E2ECA-10F4-43F5-A319-E5EFE2112A3C}"/>
          </ac:picMkLst>
        </pc:picChg>
        <pc:picChg chg="add mod">
          <ac:chgData name="Pasi Sorjonen" userId="af9ad459-762f-4f9b-af1f-e08ba050b57c" providerId="ADAL" clId="{EE2895F7-02AA-47CF-8951-95A62FDDFFBC}" dt="2022-11-22T14:33:09.329" v="31"/>
          <ac:picMkLst>
            <pc:docMk/>
            <pc:sldMk cId="2757268552" sldId="391"/>
            <ac:picMk id="6" creationId="{B71496B4-47BD-4A5A-BE0B-2071E9D0C118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35:54.608" v="37"/>
        <pc:sldMkLst>
          <pc:docMk/>
          <pc:sldMk cId="2478160119" sldId="392"/>
        </pc:sldMkLst>
        <pc:spChg chg="add del mod">
          <ac:chgData name="Pasi Sorjonen" userId="af9ad459-762f-4f9b-af1f-e08ba050b57c" providerId="ADAL" clId="{EE2895F7-02AA-47CF-8951-95A62FDDFFBC}" dt="2022-11-22T14:35:54.608" v="37"/>
          <ac:spMkLst>
            <pc:docMk/>
            <pc:sldMk cId="2478160119" sldId="392"/>
            <ac:spMk id="3" creationId="{D7D19D87-BCBE-428D-98A8-C1391ECA9465}"/>
          </ac:spMkLst>
        </pc:spChg>
        <pc:picChg chg="del">
          <ac:chgData name="Pasi Sorjonen" userId="af9ad459-762f-4f9b-af1f-e08ba050b57c" providerId="ADAL" clId="{EE2895F7-02AA-47CF-8951-95A62FDDFFBC}" dt="2022-11-22T14:35:51.106" v="36" actId="478"/>
          <ac:picMkLst>
            <pc:docMk/>
            <pc:sldMk cId="2478160119" sldId="392"/>
            <ac:picMk id="4" creationId="{ED1E64FC-7D36-4EA0-90D7-5DFBC05EA892}"/>
          </ac:picMkLst>
        </pc:picChg>
        <pc:picChg chg="add mod">
          <ac:chgData name="Pasi Sorjonen" userId="af9ad459-762f-4f9b-af1f-e08ba050b57c" providerId="ADAL" clId="{EE2895F7-02AA-47CF-8951-95A62FDDFFBC}" dt="2022-11-22T14:35:54.608" v="37"/>
          <ac:picMkLst>
            <pc:docMk/>
            <pc:sldMk cId="2478160119" sldId="392"/>
            <ac:picMk id="5" creationId="{F2CE4DE8-7DF7-400D-A82B-649B8F0E47E1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37:03.979" v="39"/>
        <pc:sldMkLst>
          <pc:docMk/>
          <pc:sldMk cId="31408801" sldId="393"/>
        </pc:sldMkLst>
        <pc:spChg chg="add del mod">
          <ac:chgData name="Pasi Sorjonen" userId="af9ad459-762f-4f9b-af1f-e08ba050b57c" providerId="ADAL" clId="{EE2895F7-02AA-47CF-8951-95A62FDDFFBC}" dt="2022-11-22T14:37:03.979" v="39"/>
          <ac:spMkLst>
            <pc:docMk/>
            <pc:sldMk cId="31408801" sldId="393"/>
            <ac:spMk id="3" creationId="{531716FE-6A9D-46FD-AEE0-3C0A8086693A}"/>
          </ac:spMkLst>
        </pc:spChg>
        <pc:picChg chg="del">
          <ac:chgData name="Pasi Sorjonen" userId="af9ad459-762f-4f9b-af1f-e08ba050b57c" providerId="ADAL" clId="{EE2895F7-02AA-47CF-8951-95A62FDDFFBC}" dt="2022-11-22T14:37:00.573" v="38" actId="478"/>
          <ac:picMkLst>
            <pc:docMk/>
            <pc:sldMk cId="31408801" sldId="393"/>
            <ac:picMk id="4" creationId="{61108CF7-1056-48AF-91C3-0A0B4AC0DCF3}"/>
          </ac:picMkLst>
        </pc:picChg>
        <pc:picChg chg="add mod">
          <ac:chgData name="Pasi Sorjonen" userId="af9ad459-762f-4f9b-af1f-e08ba050b57c" providerId="ADAL" clId="{EE2895F7-02AA-47CF-8951-95A62FDDFFBC}" dt="2022-11-22T14:37:03.979" v="39"/>
          <ac:picMkLst>
            <pc:docMk/>
            <pc:sldMk cId="31408801" sldId="393"/>
            <ac:picMk id="5" creationId="{12740BF7-9599-46E5-894C-1E605A513907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38:43.919" v="43"/>
        <pc:sldMkLst>
          <pc:docMk/>
          <pc:sldMk cId="685540742" sldId="394"/>
        </pc:sldMkLst>
        <pc:spChg chg="add del mod">
          <ac:chgData name="Pasi Sorjonen" userId="af9ad459-762f-4f9b-af1f-e08ba050b57c" providerId="ADAL" clId="{EE2895F7-02AA-47CF-8951-95A62FDDFFBC}" dt="2022-11-22T14:38:43.919" v="43"/>
          <ac:spMkLst>
            <pc:docMk/>
            <pc:sldMk cId="685540742" sldId="394"/>
            <ac:spMk id="4" creationId="{19F7ECAD-7879-40BD-9ACA-2012B093D677}"/>
          </ac:spMkLst>
        </pc:spChg>
        <pc:picChg chg="del">
          <ac:chgData name="Pasi Sorjonen" userId="af9ad459-762f-4f9b-af1f-e08ba050b57c" providerId="ADAL" clId="{EE2895F7-02AA-47CF-8951-95A62FDDFFBC}" dt="2022-11-22T14:38:40.608" v="42" actId="478"/>
          <ac:picMkLst>
            <pc:docMk/>
            <pc:sldMk cId="685540742" sldId="394"/>
            <ac:picMk id="5" creationId="{6100C019-3357-4AC7-90DA-6BF147850E59}"/>
          </ac:picMkLst>
        </pc:picChg>
        <pc:picChg chg="add mod">
          <ac:chgData name="Pasi Sorjonen" userId="af9ad459-762f-4f9b-af1f-e08ba050b57c" providerId="ADAL" clId="{EE2895F7-02AA-47CF-8951-95A62FDDFFBC}" dt="2022-11-22T14:38:43.919" v="43"/>
          <ac:picMkLst>
            <pc:docMk/>
            <pc:sldMk cId="685540742" sldId="394"/>
            <ac:picMk id="6" creationId="{AB12FAC2-9C02-49A7-A4B0-A4EC146F229C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39:40.265" v="45"/>
        <pc:sldMkLst>
          <pc:docMk/>
          <pc:sldMk cId="2708893141" sldId="395"/>
        </pc:sldMkLst>
        <pc:spChg chg="add del mod">
          <ac:chgData name="Pasi Sorjonen" userId="af9ad459-762f-4f9b-af1f-e08ba050b57c" providerId="ADAL" clId="{EE2895F7-02AA-47CF-8951-95A62FDDFFBC}" dt="2022-11-22T14:39:40.265" v="45"/>
          <ac:spMkLst>
            <pc:docMk/>
            <pc:sldMk cId="2708893141" sldId="395"/>
            <ac:spMk id="4" creationId="{3C0125A9-F2F4-4C62-BFB8-6517AFB9FDF9}"/>
          </ac:spMkLst>
        </pc:spChg>
        <pc:picChg chg="del">
          <ac:chgData name="Pasi Sorjonen" userId="af9ad459-762f-4f9b-af1f-e08ba050b57c" providerId="ADAL" clId="{EE2895F7-02AA-47CF-8951-95A62FDDFFBC}" dt="2022-11-22T14:39:36.691" v="44" actId="478"/>
          <ac:picMkLst>
            <pc:docMk/>
            <pc:sldMk cId="2708893141" sldId="395"/>
            <ac:picMk id="5" creationId="{CBDBC0BE-D77A-481F-BF90-D6513030D57D}"/>
          </ac:picMkLst>
        </pc:picChg>
        <pc:picChg chg="add mod">
          <ac:chgData name="Pasi Sorjonen" userId="af9ad459-762f-4f9b-af1f-e08ba050b57c" providerId="ADAL" clId="{EE2895F7-02AA-47CF-8951-95A62FDDFFBC}" dt="2022-11-22T14:39:40.265" v="45"/>
          <ac:picMkLst>
            <pc:docMk/>
            <pc:sldMk cId="2708893141" sldId="395"/>
            <ac:picMk id="6" creationId="{12C93C6E-89F7-4AE0-A7CC-BCDFB6258590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40:35.451" v="47"/>
        <pc:sldMkLst>
          <pc:docMk/>
          <pc:sldMk cId="1012804456" sldId="396"/>
        </pc:sldMkLst>
        <pc:spChg chg="add del mod">
          <ac:chgData name="Pasi Sorjonen" userId="af9ad459-762f-4f9b-af1f-e08ba050b57c" providerId="ADAL" clId="{EE2895F7-02AA-47CF-8951-95A62FDDFFBC}" dt="2022-11-22T14:40:35.451" v="47"/>
          <ac:spMkLst>
            <pc:docMk/>
            <pc:sldMk cId="1012804456" sldId="396"/>
            <ac:spMk id="4" creationId="{CAB0431B-43F9-40EE-A411-8EAC4170CE5C}"/>
          </ac:spMkLst>
        </pc:spChg>
        <pc:picChg chg="del">
          <ac:chgData name="Pasi Sorjonen" userId="af9ad459-762f-4f9b-af1f-e08ba050b57c" providerId="ADAL" clId="{EE2895F7-02AA-47CF-8951-95A62FDDFFBC}" dt="2022-11-22T14:40:32.276" v="46" actId="478"/>
          <ac:picMkLst>
            <pc:docMk/>
            <pc:sldMk cId="1012804456" sldId="396"/>
            <ac:picMk id="5" creationId="{AE047759-6F48-4908-B860-1130012663C8}"/>
          </ac:picMkLst>
        </pc:picChg>
        <pc:picChg chg="add mod">
          <ac:chgData name="Pasi Sorjonen" userId="af9ad459-762f-4f9b-af1f-e08ba050b57c" providerId="ADAL" clId="{EE2895F7-02AA-47CF-8951-95A62FDDFFBC}" dt="2022-11-22T14:40:35.451" v="47"/>
          <ac:picMkLst>
            <pc:docMk/>
            <pc:sldMk cId="1012804456" sldId="396"/>
            <ac:picMk id="6" creationId="{88BC28DD-088C-4857-8CEE-FD18C22D65F8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41:25.982" v="49"/>
        <pc:sldMkLst>
          <pc:docMk/>
          <pc:sldMk cId="1927361822" sldId="397"/>
        </pc:sldMkLst>
        <pc:spChg chg="add del mod">
          <ac:chgData name="Pasi Sorjonen" userId="af9ad459-762f-4f9b-af1f-e08ba050b57c" providerId="ADAL" clId="{EE2895F7-02AA-47CF-8951-95A62FDDFFBC}" dt="2022-11-22T14:41:25.982" v="49"/>
          <ac:spMkLst>
            <pc:docMk/>
            <pc:sldMk cId="1927361822" sldId="397"/>
            <ac:spMk id="4" creationId="{8CC87A52-7D61-44FF-89CE-1BA70F037B82}"/>
          </ac:spMkLst>
        </pc:spChg>
        <pc:picChg chg="del">
          <ac:chgData name="Pasi Sorjonen" userId="af9ad459-762f-4f9b-af1f-e08ba050b57c" providerId="ADAL" clId="{EE2895F7-02AA-47CF-8951-95A62FDDFFBC}" dt="2022-11-22T14:41:22.455" v="48" actId="478"/>
          <ac:picMkLst>
            <pc:docMk/>
            <pc:sldMk cId="1927361822" sldId="397"/>
            <ac:picMk id="5" creationId="{9DA7559B-7817-487A-B63A-761D96250F56}"/>
          </ac:picMkLst>
        </pc:picChg>
        <pc:picChg chg="add mod">
          <ac:chgData name="Pasi Sorjonen" userId="af9ad459-762f-4f9b-af1f-e08ba050b57c" providerId="ADAL" clId="{EE2895F7-02AA-47CF-8951-95A62FDDFFBC}" dt="2022-11-22T14:41:25.982" v="49"/>
          <ac:picMkLst>
            <pc:docMk/>
            <pc:sldMk cId="1927361822" sldId="397"/>
            <ac:picMk id="6" creationId="{9916E37F-0B4E-4258-B174-F9CF8082695E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42:15.711" v="51"/>
        <pc:sldMkLst>
          <pc:docMk/>
          <pc:sldMk cId="709257705" sldId="398"/>
        </pc:sldMkLst>
        <pc:spChg chg="add del mod">
          <ac:chgData name="Pasi Sorjonen" userId="af9ad459-762f-4f9b-af1f-e08ba050b57c" providerId="ADAL" clId="{EE2895F7-02AA-47CF-8951-95A62FDDFFBC}" dt="2022-11-22T14:42:15.711" v="51"/>
          <ac:spMkLst>
            <pc:docMk/>
            <pc:sldMk cId="709257705" sldId="398"/>
            <ac:spMk id="4" creationId="{97495E0A-0707-4007-B4DD-CDA6A00B2DD0}"/>
          </ac:spMkLst>
        </pc:spChg>
        <pc:picChg chg="del">
          <ac:chgData name="Pasi Sorjonen" userId="af9ad459-762f-4f9b-af1f-e08ba050b57c" providerId="ADAL" clId="{EE2895F7-02AA-47CF-8951-95A62FDDFFBC}" dt="2022-11-22T14:42:12.217" v="50" actId="478"/>
          <ac:picMkLst>
            <pc:docMk/>
            <pc:sldMk cId="709257705" sldId="398"/>
            <ac:picMk id="5" creationId="{F547C6ED-98E1-4C79-B03F-2BCE3BD10B52}"/>
          </ac:picMkLst>
        </pc:picChg>
        <pc:picChg chg="add mod">
          <ac:chgData name="Pasi Sorjonen" userId="af9ad459-762f-4f9b-af1f-e08ba050b57c" providerId="ADAL" clId="{EE2895F7-02AA-47CF-8951-95A62FDDFFBC}" dt="2022-11-22T14:42:15.711" v="51"/>
          <ac:picMkLst>
            <pc:docMk/>
            <pc:sldMk cId="709257705" sldId="398"/>
            <ac:picMk id="6" creationId="{6ABFE36C-6D69-4228-ADB9-2B1184202D71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43:02.144" v="53"/>
        <pc:sldMkLst>
          <pc:docMk/>
          <pc:sldMk cId="48380142" sldId="399"/>
        </pc:sldMkLst>
        <pc:spChg chg="add del mod">
          <ac:chgData name="Pasi Sorjonen" userId="af9ad459-762f-4f9b-af1f-e08ba050b57c" providerId="ADAL" clId="{EE2895F7-02AA-47CF-8951-95A62FDDFFBC}" dt="2022-11-22T14:43:02.144" v="53"/>
          <ac:spMkLst>
            <pc:docMk/>
            <pc:sldMk cId="48380142" sldId="399"/>
            <ac:spMk id="4" creationId="{BA969F89-01D6-44DE-9A62-115B915EB637}"/>
          </ac:spMkLst>
        </pc:spChg>
        <pc:picChg chg="del">
          <ac:chgData name="Pasi Sorjonen" userId="af9ad459-762f-4f9b-af1f-e08ba050b57c" providerId="ADAL" clId="{EE2895F7-02AA-47CF-8951-95A62FDDFFBC}" dt="2022-11-22T14:42:59.204" v="52" actId="478"/>
          <ac:picMkLst>
            <pc:docMk/>
            <pc:sldMk cId="48380142" sldId="399"/>
            <ac:picMk id="5" creationId="{C02A2CB9-A973-474B-89F8-434786DC7273}"/>
          </ac:picMkLst>
        </pc:picChg>
        <pc:picChg chg="add mod">
          <ac:chgData name="Pasi Sorjonen" userId="af9ad459-762f-4f9b-af1f-e08ba050b57c" providerId="ADAL" clId="{EE2895F7-02AA-47CF-8951-95A62FDDFFBC}" dt="2022-11-22T14:43:02.144" v="53"/>
          <ac:picMkLst>
            <pc:docMk/>
            <pc:sldMk cId="48380142" sldId="399"/>
            <ac:picMk id="6" creationId="{FE127D39-2BF0-4CDD-A783-C71EA5F331F6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46:32.585" v="61"/>
        <pc:sldMkLst>
          <pc:docMk/>
          <pc:sldMk cId="2010131551" sldId="400"/>
        </pc:sldMkLst>
        <pc:spChg chg="add del mod">
          <ac:chgData name="Pasi Sorjonen" userId="af9ad459-762f-4f9b-af1f-e08ba050b57c" providerId="ADAL" clId="{EE2895F7-02AA-47CF-8951-95A62FDDFFBC}" dt="2022-11-22T14:46:32.585" v="61"/>
          <ac:spMkLst>
            <pc:docMk/>
            <pc:sldMk cId="2010131551" sldId="400"/>
            <ac:spMk id="4" creationId="{0A6C2B48-B4C1-4A9C-A150-BD8F64BAC712}"/>
          </ac:spMkLst>
        </pc:spChg>
        <pc:picChg chg="del">
          <ac:chgData name="Pasi Sorjonen" userId="af9ad459-762f-4f9b-af1f-e08ba050b57c" providerId="ADAL" clId="{EE2895F7-02AA-47CF-8951-95A62FDDFFBC}" dt="2022-11-22T14:46:29.329" v="60" actId="478"/>
          <ac:picMkLst>
            <pc:docMk/>
            <pc:sldMk cId="2010131551" sldId="400"/>
            <ac:picMk id="5" creationId="{ECBFD7F3-4230-4AA7-91E7-F46257854C92}"/>
          </ac:picMkLst>
        </pc:picChg>
        <pc:picChg chg="add mod">
          <ac:chgData name="Pasi Sorjonen" userId="af9ad459-762f-4f9b-af1f-e08ba050b57c" providerId="ADAL" clId="{EE2895F7-02AA-47CF-8951-95A62FDDFFBC}" dt="2022-11-22T14:46:32.585" v="61"/>
          <ac:picMkLst>
            <pc:docMk/>
            <pc:sldMk cId="2010131551" sldId="400"/>
            <ac:picMk id="6" creationId="{9A6E8D1A-E3AE-4039-BC6F-40DF2715CD12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47:32.940" v="63"/>
        <pc:sldMkLst>
          <pc:docMk/>
          <pc:sldMk cId="902528952" sldId="401"/>
        </pc:sldMkLst>
        <pc:spChg chg="add del mod">
          <ac:chgData name="Pasi Sorjonen" userId="af9ad459-762f-4f9b-af1f-e08ba050b57c" providerId="ADAL" clId="{EE2895F7-02AA-47CF-8951-95A62FDDFFBC}" dt="2022-11-22T14:47:32.940" v="63"/>
          <ac:spMkLst>
            <pc:docMk/>
            <pc:sldMk cId="902528952" sldId="401"/>
            <ac:spMk id="4" creationId="{60E00DD4-3D9E-4ED2-AB83-FD2D4F1CEE41}"/>
          </ac:spMkLst>
        </pc:spChg>
        <pc:picChg chg="del">
          <ac:chgData name="Pasi Sorjonen" userId="af9ad459-762f-4f9b-af1f-e08ba050b57c" providerId="ADAL" clId="{EE2895F7-02AA-47CF-8951-95A62FDDFFBC}" dt="2022-11-22T14:47:29.609" v="62" actId="478"/>
          <ac:picMkLst>
            <pc:docMk/>
            <pc:sldMk cId="902528952" sldId="401"/>
            <ac:picMk id="5" creationId="{CBF2D9FE-05C7-41E8-92A7-C157DF962FE2}"/>
          </ac:picMkLst>
        </pc:picChg>
        <pc:picChg chg="add mod">
          <ac:chgData name="Pasi Sorjonen" userId="af9ad459-762f-4f9b-af1f-e08ba050b57c" providerId="ADAL" clId="{EE2895F7-02AA-47CF-8951-95A62FDDFFBC}" dt="2022-11-22T14:47:32.940" v="63"/>
          <ac:picMkLst>
            <pc:docMk/>
            <pc:sldMk cId="902528952" sldId="401"/>
            <ac:picMk id="6" creationId="{5B97BB66-9022-4407-8EEB-E1BFC4D963D9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48:42.424" v="65"/>
        <pc:sldMkLst>
          <pc:docMk/>
          <pc:sldMk cId="856521791" sldId="402"/>
        </pc:sldMkLst>
        <pc:spChg chg="add del mod">
          <ac:chgData name="Pasi Sorjonen" userId="af9ad459-762f-4f9b-af1f-e08ba050b57c" providerId="ADAL" clId="{EE2895F7-02AA-47CF-8951-95A62FDDFFBC}" dt="2022-11-22T14:48:42.424" v="65"/>
          <ac:spMkLst>
            <pc:docMk/>
            <pc:sldMk cId="856521791" sldId="402"/>
            <ac:spMk id="4" creationId="{0414F225-AD8D-4730-A9FE-673EA77FF65E}"/>
          </ac:spMkLst>
        </pc:spChg>
        <pc:picChg chg="del">
          <ac:chgData name="Pasi Sorjonen" userId="af9ad459-762f-4f9b-af1f-e08ba050b57c" providerId="ADAL" clId="{EE2895F7-02AA-47CF-8951-95A62FDDFFBC}" dt="2022-11-22T14:48:39.154" v="64" actId="478"/>
          <ac:picMkLst>
            <pc:docMk/>
            <pc:sldMk cId="856521791" sldId="402"/>
            <ac:picMk id="5" creationId="{1B043133-1860-417D-9F3E-A7FE4644156C}"/>
          </ac:picMkLst>
        </pc:picChg>
        <pc:picChg chg="add mod">
          <ac:chgData name="Pasi Sorjonen" userId="af9ad459-762f-4f9b-af1f-e08ba050b57c" providerId="ADAL" clId="{EE2895F7-02AA-47CF-8951-95A62FDDFFBC}" dt="2022-11-22T14:48:42.424" v="65"/>
          <ac:picMkLst>
            <pc:docMk/>
            <pc:sldMk cId="856521791" sldId="402"/>
            <ac:picMk id="6" creationId="{EF965E48-EBB0-4C15-B968-08BA25A365DE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50:05.993" v="67"/>
        <pc:sldMkLst>
          <pc:docMk/>
          <pc:sldMk cId="15214210" sldId="403"/>
        </pc:sldMkLst>
        <pc:spChg chg="add del mod">
          <ac:chgData name="Pasi Sorjonen" userId="af9ad459-762f-4f9b-af1f-e08ba050b57c" providerId="ADAL" clId="{EE2895F7-02AA-47CF-8951-95A62FDDFFBC}" dt="2022-11-22T14:50:05.993" v="67"/>
          <ac:spMkLst>
            <pc:docMk/>
            <pc:sldMk cId="15214210" sldId="403"/>
            <ac:spMk id="4" creationId="{750B1EDA-1524-43F2-83FE-01047E80CD2F}"/>
          </ac:spMkLst>
        </pc:spChg>
        <pc:picChg chg="del">
          <ac:chgData name="Pasi Sorjonen" userId="af9ad459-762f-4f9b-af1f-e08ba050b57c" providerId="ADAL" clId="{EE2895F7-02AA-47CF-8951-95A62FDDFFBC}" dt="2022-11-22T14:50:01.921" v="66" actId="478"/>
          <ac:picMkLst>
            <pc:docMk/>
            <pc:sldMk cId="15214210" sldId="403"/>
            <ac:picMk id="5" creationId="{496CE383-8C65-47A9-A55B-C861F940B32C}"/>
          </ac:picMkLst>
        </pc:picChg>
        <pc:picChg chg="add mod">
          <ac:chgData name="Pasi Sorjonen" userId="af9ad459-762f-4f9b-af1f-e08ba050b57c" providerId="ADAL" clId="{EE2895F7-02AA-47CF-8951-95A62FDDFFBC}" dt="2022-11-22T14:50:05.993" v="67"/>
          <ac:picMkLst>
            <pc:docMk/>
            <pc:sldMk cId="15214210" sldId="403"/>
            <ac:picMk id="6" creationId="{8A70A423-5F83-4205-A365-C9118C389096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51:04.954" v="69"/>
        <pc:sldMkLst>
          <pc:docMk/>
          <pc:sldMk cId="4045111238" sldId="404"/>
        </pc:sldMkLst>
        <pc:spChg chg="add del mod">
          <ac:chgData name="Pasi Sorjonen" userId="af9ad459-762f-4f9b-af1f-e08ba050b57c" providerId="ADAL" clId="{EE2895F7-02AA-47CF-8951-95A62FDDFFBC}" dt="2022-11-22T14:51:04.954" v="69"/>
          <ac:spMkLst>
            <pc:docMk/>
            <pc:sldMk cId="4045111238" sldId="404"/>
            <ac:spMk id="4" creationId="{94EFD551-4BDA-438E-89EE-812E39646C45}"/>
          </ac:spMkLst>
        </pc:spChg>
        <pc:picChg chg="del">
          <ac:chgData name="Pasi Sorjonen" userId="af9ad459-762f-4f9b-af1f-e08ba050b57c" providerId="ADAL" clId="{EE2895F7-02AA-47CF-8951-95A62FDDFFBC}" dt="2022-11-22T14:51:01.750" v="68" actId="478"/>
          <ac:picMkLst>
            <pc:docMk/>
            <pc:sldMk cId="4045111238" sldId="404"/>
            <ac:picMk id="5" creationId="{BAC497FD-79D7-42C1-BBCD-82700ECC5ADF}"/>
          </ac:picMkLst>
        </pc:picChg>
        <pc:picChg chg="add mod">
          <ac:chgData name="Pasi Sorjonen" userId="af9ad459-762f-4f9b-af1f-e08ba050b57c" providerId="ADAL" clId="{EE2895F7-02AA-47CF-8951-95A62FDDFFBC}" dt="2022-11-22T14:51:04.954" v="69"/>
          <ac:picMkLst>
            <pc:docMk/>
            <pc:sldMk cId="4045111238" sldId="404"/>
            <ac:picMk id="6" creationId="{8BE4ED1A-BE8E-45F0-BC7F-44DC326205B2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51:53.456" v="71"/>
        <pc:sldMkLst>
          <pc:docMk/>
          <pc:sldMk cId="2501186145" sldId="405"/>
        </pc:sldMkLst>
        <pc:spChg chg="add del mod">
          <ac:chgData name="Pasi Sorjonen" userId="af9ad459-762f-4f9b-af1f-e08ba050b57c" providerId="ADAL" clId="{EE2895F7-02AA-47CF-8951-95A62FDDFFBC}" dt="2022-11-22T14:51:53.456" v="71"/>
          <ac:spMkLst>
            <pc:docMk/>
            <pc:sldMk cId="2501186145" sldId="405"/>
            <ac:spMk id="4" creationId="{4E37A6C1-3695-4B25-B38B-9C543A013989}"/>
          </ac:spMkLst>
        </pc:spChg>
        <pc:picChg chg="del">
          <ac:chgData name="Pasi Sorjonen" userId="af9ad459-762f-4f9b-af1f-e08ba050b57c" providerId="ADAL" clId="{EE2895F7-02AA-47CF-8951-95A62FDDFFBC}" dt="2022-11-22T14:51:50.372" v="70" actId="478"/>
          <ac:picMkLst>
            <pc:docMk/>
            <pc:sldMk cId="2501186145" sldId="405"/>
            <ac:picMk id="5" creationId="{D0A622FD-A9C2-4F1F-BA0B-DF17904BDB6A}"/>
          </ac:picMkLst>
        </pc:picChg>
        <pc:picChg chg="add mod">
          <ac:chgData name="Pasi Sorjonen" userId="af9ad459-762f-4f9b-af1f-e08ba050b57c" providerId="ADAL" clId="{EE2895F7-02AA-47CF-8951-95A62FDDFFBC}" dt="2022-11-22T14:51:53.456" v="71"/>
          <ac:picMkLst>
            <pc:docMk/>
            <pc:sldMk cId="2501186145" sldId="405"/>
            <ac:picMk id="6" creationId="{BE8D760D-B13F-4D3E-83FD-7EB817B9C6C6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53:59.449" v="75"/>
        <pc:sldMkLst>
          <pc:docMk/>
          <pc:sldMk cId="302949056" sldId="406"/>
        </pc:sldMkLst>
        <pc:spChg chg="add del mod">
          <ac:chgData name="Pasi Sorjonen" userId="af9ad459-762f-4f9b-af1f-e08ba050b57c" providerId="ADAL" clId="{EE2895F7-02AA-47CF-8951-95A62FDDFFBC}" dt="2022-11-22T14:53:59.449" v="75"/>
          <ac:spMkLst>
            <pc:docMk/>
            <pc:sldMk cId="302949056" sldId="406"/>
            <ac:spMk id="4" creationId="{E95B59E4-EAD2-4845-B9AC-3F884D93FD8C}"/>
          </ac:spMkLst>
        </pc:spChg>
        <pc:picChg chg="del">
          <ac:chgData name="Pasi Sorjonen" userId="af9ad459-762f-4f9b-af1f-e08ba050b57c" providerId="ADAL" clId="{EE2895F7-02AA-47CF-8951-95A62FDDFFBC}" dt="2022-11-22T14:53:55.736" v="74" actId="478"/>
          <ac:picMkLst>
            <pc:docMk/>
            <pc:sldMk cId="302949056" sldId="406"/>
            <ac:picMk id="5" creationId="{27BDA8B5-2D09-4A5E-B4CD-DD3DC0CEFF0B}"/>
          </ac:picMkLst>
        </pc:picChg>
        <pc:picChg chg="add mod">
          <ac:chgData name="Pasi Sorjonen" userId="af9ad459-762f-4f9b-af1f-e08ba050b57c" providerId="ADAL" clId="{EE2895F7-02AA-47CF-8951-95A62FDDFFBC}" dt="2022-11-22T14:53:59.449" v="75"/>
          <ac:picMkLst>
            <pc:docMk/>
            <pc:sldMk cId="302949056" sldId="406"/>
            <ac:picMk id="6" creationId="{A97F4234-050E-4118-A644-C3EA7C1ED616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56:10.719" v="77"/>
        <pc:sldMkLst>
          <pc:docMk/>
          <pc:sldMk cId="2636709412" sldId="407"/>
        </pc:sldMkLst>
        <pc:spChg chg="add del mod">
          <ac:chgData name="Pasi Sorjonen" userId="af9ad459-762f-4f9b-af1f-e08ba050b57c" providerId="ADAL" clId="{EE2895F7-02AA-47CF-8951-95A62FDDFFBC}" dt="2022-11-22T14:56:10.719" v="77"/>
          <ac:spMkLst>
            <pc:docMk/>
            <pc:sldMk cId="2636709412" sldId="407"/>
            <ac:spMk id="4" creationId="{1FD47FA3-C294-489F-AB1D-08F0020E43B5}"/>
          </ac:spMkLst>
        </pc:spChg>
        <pc:picChg chg="add mod">
          <ac:chgData name="Pasi Sorjonen" userId="af9ad459-762f-4f9b-af1f-e08ba050b57c" providerId="ADAL" clId="{EE2895F7-02AA-47CF-8951-95A62FDDFFBC}" dt="2022-11-22T14:56:10.719" v="77"/>
          <ac:picMkLst>
            <pc:docMk/>
            <pc:sldMk cId="2636709412" sldId="407"/>
            <ac:picMk id="5" creationId="{BC60F62B-0CE0-45CA-BE57-AA4C26AB9E68}"/>
          </ac:picMkLst>
        </pc:picChg>
        <pc:picChg chg="del">
          <ac:chgData name="Pasi Sorjonen" userId="af9ad459-762f-4f9b-af1f-e08ba050b57c" providerId="ADAL" clId="{EE2895F7-02AA-47CF-8951-95A62FDDFFBC}" dt="2022-11-22T14:56:06.866" v="76" actId="478"/>
          <ac:picMkLst>
            <pc:docMk/>
            <pc:sldMk cId="2636709412" sldId="407"/>
            <ac:picMk id="6" creationId="{A21C7BF2-A190-4B1E-BA46-AC708CD95153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3:08:08.490" v="1"/>
        <pc:sldMkLst>
          <pc:docMk/>
          <pc:sldMk cId="90084719" sldId="408"/>
        </pc:sldMkLst>
        <pc:spChg chg="add del mod">
          <ac:chgData name="Pasi Sorjonen" userId="af9ad459-762f-4f9b-af1f-e08ba050b57c" providerId="ADAL" clId="{EE2895F7-02AA-47CF-8951-95A62FDDFFBC}" dt="2022-11-22T13:08:08.490" v="1"/>
          <ac:spMkLst>
            <pc:docMk/>
            <pc:sldMk cId="90084719" sldId="408"/>
            <ac:spMk id="4" creationId="{4DF466CF-661E-4BFC-894C-33EDB9A03AF0}"/>
          </ac:spMkLst>
        </pc:spChg>
        <pc:picChg chg="del">
          <ac:chgData name="Pasi Sorjonen" userId="af9ad459-762f-4f9b-af1f-e08ba050b57c" providerId="ADAL" clId="{EE2895F7-02AA-47CF-8951-95A62FDDFFBC}" dt="2022-11-22T13:08:04.670" v="0" actId="478"/>
          <ac:picMkLst>
            <pc:docMk/>
            <pc:sldMk cId="90084719" sldId="408"/>
            <ac:picMk id="5" creationId="{30BA71A3-C12C-42FE-881D-C04061D61689}"/>
          </ac:picMkLst>
        </pc:picChg>
        <pc:picChg chg="add mod">
          <ac:chgData name="Pasi Sorjonen" userId="af9ad459-762f-4f9b-af1f-e08ba050b57c" providerId="ADAL" clId="{EE2895F7-02AA-47CF-8951-95A62FDDFFBC}" dt="2022-11-22T13:08:08.490" v="1"/>
          <ac:picMkLst>
            <pc:docMk/>
            <pc:sldMk cId="90084719" sldId="408"/>
            <ac:picMk id="6" creationId="{AC6473E0-AC4E-4A5C-AC88-C13F53FA7209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3:53:49.737" v="15"/>
        <pc:sldMkLst>
          <pc:docMk/>
          <pc:sldMk cId="2941011792" sldId="409"/>
        </pc:sldMkLst>
        <pc:spChg chg="add del mod">
          <ac:chgData name="Pasi Sorjonen" userId="af9ad459-762f-4f9b-af1f-e08ba050b57c" providerId="ADAL" clId="{EE2895F7-02AA-47CF-8951-95A62FDDFFBC}" dt="2022-11-22T13:53:49.737" v="15"/>
          <ac:spMkLst>
            <pc:docMk/>
            <pc:sldMk cId="2941011792" sldId="409"/>
            <ac:spMk id="4" creationId="{34BD1378-9259-4060-BADD-3A82C592FC7A}"/>
          </ac:spMkLst>
        </pc:spChg>
        <pc:picChg chg="del">
          <ac:chgData name="Pasi Sorjonen" userId="af9ad459-762f-4f9b-af1f-e08ba050b57c" providerId="ADAL" clId="{EE2895F7-02AA-47CF-8951-95A62FDDFFBC}" dt="2022-11-22T13:53:45.865" v="14" actId="478"/>
          <ac:picMkLst>
            <pc:docMk/>
            <pc:sldMk cId="2941011792" sldId="409"/>
            <ac:picMk id="5" creationId="{374156E0-1FA7-4D2C-AC03-BB144BFF9976}"/>
          </ac:picMkLst>
        </pc:picChg>
        <pc:picChg chg="add mod">
          <ac:chgData name="Pasi Sorjonen" userId="af9ad459-762f-4f9b-af1f-e08ba050b57c" providerId="ADAL" clId="{EE2895F7-02AA-47CF-8951-95A62FDDFFBC}" dt="2022-11-22T13:53:49.737" v="15"/>
          <ac:picMkLst>
            <pc:docMk/>
            <pc:sldMk cId="2941011792" sldId="409"/>
            <ac:picMk id="6" creationId="{6A87CAB9-4404-4BCC-A386-D6F1C58DA201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01:59.722" v="23"/>
        <pc:sldMkLst>
          <pc:docMk/>
          <pc:sldMk cId="450700252" sldId="410"/>
        </pc:sldMkLst>
        <pc:spChg chg="add del mod">
          <ac:chgData name="Pasi Sorjonen" userId="af9ad459-762f-4f9b-af1f-e08ba050b57c" providerId="ADAL" clId="{EE2895F7-02AA-47CF-8951-95A62FDDFFBC}" dt="2022-11-22T14:01:59.722" v="23"/>
          <ac:spMkLst>
            <pc:docMk/>
            <pc:sldMk cId="450700252" sldId="410"/>
            <ac:spMk id="3" creationId="{813D2CA5-AAB1-4EA1-BF9B-EEF16D1A705C}"/>
          </ac:spMkLst>
        </pc:spChg>
        <pc:picChg chg="del">
          <ac:chgData name="Pasi Sorjonen" userId="af9ad459-762f-4f9b-af1f-e08ba050b57c" providerId="ADAL" clId="{EE2895F7-02AA-47CF-8951-95A62FDDFFBC}" dt="2022-11-22T14:01:53.737" v="22" actId="478"/>
          <ac:picMkLst>
            <pc:docMk/>
            <pc:sldMk cId="450700252" sldId="410"/>
            <ac:picMk id="4" creationId="{F3F55BD3-A0CE-4FE0-95E7-2C6963C6C87B}"/>
          </ac:picMkLst>
        </pc:picChg>
        <pc:picChg chg="add mod">
          <ac:chgData name="Pasi Sorjonen" userId="af9ad459-762f-4f9b-af1f-e08ba050b57c" providerId="ADAL" clId="{EE2895F7-02AA-47CF-8951-95A62FDDFFBC}" dt="2022-11-22T14:01:59.722" v="23"/>
          <ac:picMkLst>
            <pc:docMk/>
            <pc:sldMk cId="450700252" sldId="410"/>
            <ac:picMk id="5" creationId="{6AD50DB8-B699-42CF-BDAA-13064CE459F2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04:11.062" v="25"/>
        <pc:sldMkLst>
          <pc:docMk/>
          <pc:sldMk cId="2197971799" sldId="411"/>
        </pc:sldMkLst>
        <pc:spChg chg="add del mod">
          <ac:chgData name="Pasi Sorjonen" userId="af9ad459-762f-4f9b-af1f-e08ba050b57c" providerId="ADAL" clId="{EE2895F7-02AA-47CF-8951-95A62FDDFFBC}" dt="2022-11-22T14:04:11.062" v="25"/>
          <ac:spMkLst>
            <pc:docMk/>
            <pc:sldMk cId="2197971799" sldId="411"/>
            <ac:spMk id="3" creationId="{5E34CADC-6BEB-4E8E-9570-456B9CF2A38B}"/>
          </ac:spMkLst>
        </pc:spChg>
        <pc:picChg chg="del">
          <ac:chgData name="Pasi Sorjonen" userId="af9ad459-762f-4f9b-af1f-e08ba050b57c" providerId="ADAL" clId="{EE2895F7-02AA-47CF-8951-95A62FDDFFBC}" dt="2022-11-22T14:04:07.790" v="24" actId="478"/>
          <ac:picMkLst>
            <pc:docMk/>
            <pc:sldMk cId="2197971799" sldId="411"/>
            <ac:picMk id="4" creationId="{145B7295-0152-4222-936B-60D590001CAC}"/>
          </ac:picMkLst>
        </pc:picChg>
        <pc:picChg chg="add mod">
          <ac:chgData name="Pasi Sorjonen" userId="af9ad459-762f-4f9b-af1f-e08ba050b57c" providerId="ADAL" clId="{EE2895F7-02AA-47CF-8951-95A62FDDFFBC}" dt="2022-11-22T14:04:11.062" v="25"/>
          <ac:picMkLst>
            <pc:docMk/>
            <pc:sldMk cId="2197971799" sldId="411"/>
            <ac:picMk id="5" creationId="{5C8B46EC-0927-4E29-AE7A-59E9314EA443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52:52.420" v="73"/>
        <pc:sldMkLst>
          <pc:docMk/>
          <pc:sldMk cId="611116475" sldId="412"/>
        </pc:sldMkLst>
        <pc:spChg chg="add del mod">
          <ac:chgData name="Pasi Sorjonen" userId="af9ad459-762f-4f9b-af1f-e08ba050b57c" providerId="ADAL" clId="{EE2895F7-02AA-47CF-8951-95A62FDDFFBC}" dt="2022-11-22T14:52:52.420" v="73"/>
          <ac:spMkLst>
            <pc:docMk/>
            <pc:sldMk cId="611116475" sldId="412"/>
            <ac:spMk id="4" creationId="{4BC683BF-D2C6-465D-AEDE-6A89E4FCDECB}"/>
          </ac:spMkLst>
        </pc:spChg>
        <pc:picChg chg="del">
          <ac:chgData name="Pasi Sorjonen" userId="af9ad459-762f-4f9b-af1f-e08ba050b57c" providerId="ADAL" clId="{EE2895F7-02AA-47CF-8951-95A62FDDFFBC}" dt="2022-11-22T14:52:49.115" v="72" actId="478"/>
          <ac:picMkLst>
            <pc:docMk/>
            <pc:sldMk cId="611116475" sldId="412"/>
            <ac:picMk id="5" creationId="{9EA5E044-50EF-4817-81F0-60805AD4E2BB}"/>
          </ac:picMkLst>
        </pc:picChg>
        <pc:picChg chg="add mod">
          <ac:chgData name="Pasi Sorjonen" userId="af9ad459-762f-4f9b-af1f-e08ba050b57c" providerId="ADAL" clId="{EE2895F7-02AA-47CF-8951-95A62FDDFFBC}" dt="2022-11-22T14:52:52.420" v="73"/>
          <ac:picMkLst>
            <pc:docMk/>
            <pc:sldMk cId="611116475" sldId="412"/>
            <ac:picMk id="6" creationId="{211135ED-9007-4D61-9392-5841F1CA7B97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43:54.935" v="55"/>
        <pc:sldMkLst>
          <pc:docMk/>
          <pc:sldMk cId="756767865" sldId="413"/>
        </pc:sldMkLst>
        <pc:spChg chg="add del mod">
          <ac:chgData name="Pasi Sorjonen" userId="af9ad459-762f-4f9b-af1f-e08ba050b57c" providerId="ADAL" clId="{EE2895F7-02AA-47CF-8951-95A62FDDFFBC}" dt="2022-11-22T14:43:54.935" v="55"/>
          <ac:spMkLst>
            <pc:docMk/>
            <pc:sldMk cId="756767865" sldId="413"/>
            <ac:spMk id="4" creationId="{B90971A4-808D-4811-B835-6C74D422E863}"/>
          </ac:spMkLst>
        </pc:spChg>
        <pc:picChg chg="del">
          <ac:chgData name="Pasi Sorjonen" userId="af9ad459-762f-4f9b-af1f-e08ba050b57c" providerId="ADAL" clId="{EE2895F7-02AA-47CF-8951-95A62FDDFFBC}" dt="2022-11-22T14:43:51.289" v="54" actId="478"/>
          <ac:picMkLst>
            <pc:docMk/>
            <pc:sldMk cId="756767865" sldId="413"/>
            <ac:picMk id="5" creationId="{185AC5E5-AF05-419D-B702-C196515C92A5}"/>
          </ac:picMkLst>
        </pc:picChg>
        <pc:picChg chg="add mod">
          <ac:chgData name="Pasi Sorjonen" userId="af9ad459-762f-4f9b-af1f-e08ba050b57c" providerId="ADAL" clId="{EE2895F7-02AA-47CF-8951-95A62FDDFFBC}" dt="2022-11-22T14:43:54.935" v="55"/>
          <ac:picMkLst>
            <pc:docMk/>
            <pc:sldMk cId="756767865" sldId="413"/>
            <ac:picMk id="6" creationId="{F71043F1-2029-4103-BEDA-7AF435F100EE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44:39.271" v="57"/>
        <pc:sldMkLst>
          <pc:docMk/>
          <pc:sldMk cId="2480237561" sldId="414"/>
        </pc:sldMkLst>
        <pc:spChg chg="add del mod">
          <ac:chgData name="Pasi Sorjonen" userId="af9ad459-762f-4f9b-af1f-e08ba050b57c" providerId="ADAL" clId="{EE2895F7-02AA-47CF-8951-95A62FDDFFBC}" dt="2022-11-22T14:44:39.271" v="57"/>
          <ac:spMkLst>
            <pc:docMk/>
            <pc:sldMk cId="2480237561" sldId="414"/>
            <ac:spMk id="4" creationId="{342260C8-17AB-40BD-A791-4503831B32DF}"/>
          </ac:spMkLst>
        </pc:spChg>
        <pc:picChg chg="del">
          <ac:chgData name="Pasi Sorjonen" userId="af9ad459-762f-4f9b-af1f-e08ba050b57c" providerId="ADAL" clId="{EE2895F7-02AA-47CF-8951-95A62FDDFFBC}" dt="2022-11-22T14:44:36.091" v="56" actId="478"/>
          <ac:picMkLst>
            <pc:docMk/>
            <pc:sldMk cId="2480237561" sldId="414"/>
            <ac:picMk id="5" creationId="{64E927C7-200E-4497-B330-3ACE3BD57F95}"/>
          </ac:picMkLst>
        </pc:picChg>
        <pc:picChg chg="add mod">
          <ac:chgData name="Pasi Sorjonen" userId="af9ad459-762f-4f9b-af1f-e08ba050b57c" providerId="ADAL" clId="{EE2895F7-02AA-47CF-8951-95A62FDDFFBC}" dt="2022-11-22T14:44:39.271" v="57"/>
          <ac:picMkLst>
            <pc:docMk/>
            <pc:sldMk cId="2480237561" sldId="414"/>
            <ac:picMk id="6" creationId="{AA99B618-0F2C-42B3-B096-55B4FA09E621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4:45:36.204" v="59"/>
        <pc:sldMkLst>
          <pc:docMk/>
          <pc:sldMk cId="2454802580" sldId="415"/>
        </pc:sldMkLst>
        <pc:spChg chg="add del mod">
          <ac:chgData name="Pasi Sorjonen" userId="af9ad459-762f-4f9b-af1f-e08ba050b57c" providerId="ADAL" clId="{EE2895F7-02AA-47CF-8951-95A62FDDFFBC}" dt="2022-11-22T14:45:36.204" v="59"/>
          <ac:spMkLst>
            <pc:docMk/>
            <pc:sldMk cId="2454802580" sldId="415"/>
            <ac:spMk id="4" creationId="{097138AE-581B-44D5-84A8-14FDC52205B4}"/>
          </ac:spMkLst>
        </pc:spChg>
        <pc:picChg chg="del">
          <ac:chgData name="Pasi Sorjonen" userId="af9ad459-762f-4f9b-af1f-e08ba050b57c" providerId="ADAL" clId="{EE2895F7-02AA-47CF-8951-95A62FDDFFBC}" dt="2022-11-22T14:45:32.841" v="58" actId="478"/>
          <ac:picMkLst>
            <pc:docMk/>
            <pc:sldMk cId="2454802580" sldId="415"/>
            <ac:picMk id="5" creationId="{BAB014F6-8CCD-4938-BD1B-2A373667691C}"/>
          </ac:picMkLst>
        </pc:picChg>
        <pc:picChg chg="add mod">
          <ac:chgData name="Pasi Sorjonen" userId="af9ad459-762f-4f9b-af1f-e08ba050b57c" providerId="ADAL" clId="{EE2895F7-02AA-47CF-8951-95A62FDDFFBC}" dt="2022-11-22T14:45:36.204" v="59"/>
          <ac:picMkLst>
            <pc:docMk/>
            <pc:sldMk cId="2454802580" sldId="415"/>
            <ac:picMk id="6" creationId="{25A1120F-48F7-43EB-B2FE-2103CB9699E5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3:49:16.176" v="11"/>
        <pc:sldMkLst>
          <pc:docMk/>
          <pc:sldMk cId="2819607338" sldId="416"/>
        </pc:sldMkLst>
        <pc:spChg chg="add del mod">
          <ac:chgData name="Pasi Sorjonen" userId="af9ad459-762f-4f9b-af1f-e08ba050b57c" providerId="ADAL" clId="{EE2895F7-02AA-47CF-8951-95A62FDDFFBC}" dt="2022-11-22T13:49:16.176" v="11"/>
          <ac:spMkLst>
            <pc:docMk/>
            <pc:sldMk cId="2819607338" sldId="416"/>
            <ac:spMk id="4" creationId="{E28CF031-5224-4914-AA96-9F3657B18AAE}"/>
          </ac:spMkLst>
        </pc:spChg>
        <pc:picChg chg="del">
          <ac:chgData name="Pasi Sorjonen" userId="af9ad459-762f-4f9b-af1f-e08ba050b57c" providerId="ADAL" clId="{EE2895F7-02AA-47CF-8951-95A62FDDFFBC}" dt="2022-11-22T13:49:12.483" v="10" actId="478"/>
          <ac:picMkLst>
            <pc:docMk/>
            <pc:sldMk cId="2819607338" sldId="416"/>
            <ac:picMk id="5" creationId="{1287F332-5BCD-4ECF-A4EF-119CE6F3F4BA}"/>
          </ac:picMkLst>
        </pc:picChg>
        <pc:picChg chg="add mod">
          <ac:chgData name="Pasi Sorjonen" userId="af9ad459-762f-4f9b-af1f-e08ba050b57c" providerId="ADAL" clId="{EE2895F7-02AA-47CF-8951-95A62FDDFFBC}" dt="2022-11-22T13:49:16.176" v="11"/>
          <ac:picMkLst>
            <pc:docMk/>
            <pc:sldMk cId="2819607338" sldId="416"/>
            <ac:picMk id="6" creationId="{0E7C7EF5-A9E1-4CA1-A1D1-F77C4C75033A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3:08:48.653" v="3"/>
        <pc:sldMkLst>
          <pc:docMk/>
          <pc:sldMk cId="4254205764" sldId="417"/>
        </pc:sldMkLst>
        <pc:spChg chg="add del mod">
          <ac:chgData name="Pasi Sorjonen" userId="af9ad459-762f-4f9b-af1f-e08ba050b57c" providerId="ADAL" clId="{EE2895F7-02AA-47CF-8951-95A62FDDFFBC}" dt="2022-11-22T13:08:48.653" v="3"/>
          <ac:spMkLst>
            <pc:docMk/>
            <pc:sldMk cId="4254205764" sldId="417"/>
            <ac:spMk id="4" creationId="{E3417078-9EE1-4F0E-BC26-DE35BDECF937}"/>
          </ac:spMkLst>
        </pc:spChg>
        <pc:picChg chg="del">
          <ac:chgData name="Pasi Sorjonen" userId="af9ad459-762f-4f9b-af1f-e08ba050b57c" providerId="ADAL" clId="{EE2895F7-02AA-47CF-8951-95A62FDDFFBC}" dt="2022-11-22T13:08:45.266" v="2" actId="478"/>
          <ac:picMkLst>
            <pc:docMk/>
            <pc:sldMk cId="4254205764" sldId="417"/>
            <ac:picMk id="5" creationId="{A72C387E-DBB2-4F8B-96DA-B6A2D30A28B9}"/>
          </ac:picMkLst>
        </pc:picChg>
        <pc:picChg chg="add mod">
          <ac:chgData name="Pasi Sorjonen" userId="af9ad459-762f-4f9b-af1f-e08ba050b57c" providerId="ADAL" clId="{EE2895F7-02AA-47CF-8951-95A62FDDFFBC}" dt="2022-11-22T13:08:48.653" v="3"/>
          <ac:picMkLst>
            <pc:docMk/>
            <pc:sldMk cId="4254205764" sldId="417"/>
            <ac:picMk id="6" creationId="{4672C0FD-007E-4310-B568-FDE5A7823B68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3:09:30.309" v="5"/>
        <pc:sldMkLst>
          <pc:docMk/>
          <pc:sldMk cId="1132927145" sldId="418"/>
        </pc:sldMkLst>
        <pc:spChg chg="add del mod">
          <ac:chgData name="Pasi Sorjonen" userId="af9ad459-762f-4f9b-af1f-e08ba050b57c" providerId="ADAL" clId="{EE2895F7-02AA-47CF-8951-95A62FDDFFBC}" dt="2022-11-22T13:09:30.309" v="5"/>
          <ac:spMkLst>
            <pc:docMk/>
            <pc:sldMk cId="1132927145" sldId="418"/>
            <ac:spMk id="4" creationId="{27F7FD82-3CDF-42E4-A22B-C26562A64051}"/>
          </ac:spMkLst>
        </pc:spChg>
        <pc:picChg chg="del">
          <ac:chgData name="Pasi Sorjonen" userId="af9ad459-762f-4f9b-af1f-e08ba050b57c" providerId="ADAL" clId="{EE2895F7-02AA-47CF-8951-95A62FDDFFBC}" dt="2022-11-22T13:09:26.514" v="4" actId="478"/>
          <ac:picMkLst>
            <pc:docMk/>
            <pc:sldMk cId="1132927145" sldId="418"/>
            <ac:picMk id="5" creationId="{30C442DD-8C73-490A-AB0D-79D87886B739}"/>
          </ac:picMkLst>
        </pc:picChg>
        <pc:picChg chg="add mod">
          <ac:chgData name="Pasi Sorjonen" userId="af9ad459-762f-4f9b-af1f-e08ba050b57c" providerId="ADAL" clId="{EE2895F7-02AA-47CF-8951-95A62FDDFFBC}" dt="2022-11-22T13:09:30.309" v="5"/>
          <ac:picMkLst>
            <pc:docMk/>
            <pc:sldMk cId="1132927145" sldId="418"/>
            <ac:picMk id="6" creationId="{CC36B7F4-942E-4454-BEE8-46D940BD2453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3:10:20.675" v="7"/>
        <pc:sldMkLst>
          <pc:docMk/>
          <pc:sldMk cId="948230496" sldId="419"/>
        </pc:sldMkLst>
        <pc:spChg chg="add del mod">
          <ac:chgData name="Pasi Sorjonen" userId="af9ad459-762f-4f9b-af1f-e08ba050b57c" providerId="ADAL" clId="{EE2895F7-02AA-47CF-8951-95A62FDDFFBC}" dt="2022-11-22T13:10:20.675" v="7"/>
          <ac:spMkLst>
            <pc:docMk/>
            <pc:sldMk cId="948230496" sldId="419"/>
            <ac:spMk id="4" creationId="{27BEA4EF-16A6-4706-92DD-70C2DF6626A2}"/>
          </ac:spMkLst>
        </pc:spChg>
        <pc:picChg chg="del">
          <ac:chgData name="Pasi Sorjonen" userId="af9ad459-762f-4f9b-af1f-e08ba050b57c" providerId="ADAL" clId="{EE2895F7-02AA-47CF-8951-95A62FDDFFBC}" dt="2022-11-22T13:10:17.369" v="6" actId="478"/>
          <ac:picMkLst>
            <pc:docMk/>
            <pc:sldMk cId="948230496" sldId="419"/>
            <ac:picMk id="5" creationId="{F8FC7B6A-4E3E-4306-A6FD-5DFDB7AA5CDB}"/>
          </ac:picMkLst>
        </pc:picChg>
        <pc:picChg chg="add mod">
          <ac:chgData name="Pasi Sorjonen" userId="af9ad459-762f-4f9b-af1f-e08ba050b57c" providerId="ADAL" clId="{EE2895F7-02AA-47CF-8951-95A62FDDFFBC}" dt="2022-11-22T13:10:20.675" v="7"/>
          <ac:picMkLst>
            <pc:docMk/>
            <pc:sldMk cId="948230496" sldId="419"/>
            <ac:picMk id="6" creationId="{18148E35-4EE1-46E8-9816-DEAB5708B5FD}"/>
          </ac:picMkLst>
        </pc:picChg>
      </pc:sldChg>
      <pc:sldChg chg="addSp delSp modSp mod">
        <pc:chgData name="Pasi Sorjonen" userId="af9ad459-762f-4f9b-af1f-e08ba050b57c" providerId="ADAL" clId="{EE2895F7-02AA-47CF-8951-95A62FDDFFBC}" dt="2022-11-22T13:11:26.325" v="9"/>
        <pc:sldMkLst>
          <pc:docMk/>
          <pc:sldMk cId="631130022" sldId="420"/>
        </pc:sldMkLst>
        <pc:spChg chg="add del mod">
          <ac:chgData name="Pasi Sorjonen" userId="af9ad459-762f-4f9b-af1f-e08ba050b57c" providerId="ADAL" clId="{EE2895F7-02AA-47CF-8951-95A62FDDFFBC}" dt="2022-11-22T13:11:26.325" v="9"/>
          <ac:spMkLst>
            <pc:docMk/>
            <pc:sldMk cId="631130022" sldId="420"/>
            <ac:spMk id="4" creationId="{2D1DC2A2-D5D3-466F-971E-790BDC82CD6C}"/>
          </ac:spMkLst>
        </pc:spChg>
        <pc:picChg chg="del">
          <ac:chgData name="Pasi Sorjonen" userId="af9ad459-762f-4f9b-af1f-e08ba050b57c" providerId="ADAL" clId="{EE2895F7-02AA-47CF-8951-95A62FDDFFBC}" dt="2022-11-22T13:11:22.994" v="8" actId="478"/>
          <ac:picMkLst>
            <pc:docMk/>
            <pc:sldMk cId="631130022" sldId="420"/>
            <ac:picMk id="5" creationId="{6F6D570B-B910-4F70-B94C-FD6AA6EEC0F4}"/>
          </ac:picMkLst>
        </pc:picChg>
        <pc:picChg chg="add mod">
          <ac:chgData name="Pasi Sorjonen" userId="af9ad459-762f-4f9b-af1f-e08ba050b57c" providerId="ADAL" clId="{EE2895F7-02AA-47CF-8951-95A62FDDFFBC}" dt="2022-11-22T13:11:26.325" v="9"/>
          <ac:picMkLst>
            <pc:docMk/>
            <pc:sldMk cId="631130022" sldId="420"/>
            <ac:picMk id="6" creationId="{76A3B469-F675-4256-BB84-CC0442124B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6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4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C6473E0-AC4E-4A5C-AC88-C13F53FA720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BD364E0F-4316-4A09-B191-4524F0A5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594961C-8A11-44C0-9DFE-9F80275C14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5A90902-67AE-45B3-9D5D-AF4E6C6AA20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AD50DB8-B699-42CF-BDAA-13064CE459F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C8B46EC-0927-4E29-AE7A-59E9314EA44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CBE6F72-189E-46DD-A3CE-589A3DA8BAE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7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C250133-FE0B-46C6-BB63-13B474783A3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71496B4-47BD-4A5A-BE0B-2071E9D0C11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60A7E233-8B04-4087-83B3-1515EBE2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AFBFD2F-7292-43A0-8BDB-CB2DE967AE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B1FE9FE-5801-4368-9FE4-13B7A92CEC9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2CE4DE8-7DF7-400D-A82B-649B8F0E47E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672C0FD-007E-4310-B568-FDE5A7823B6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05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2740BF7-9599-46E5-894C-1E605A51390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374F5012-D110-4528-B231-DB890151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A39C0E8-8795-400D-9707-E76070CF09D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B12FAC2-9C02-49A7-A4B0-A4EC146F229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2C93C6E-89F7-4AE0-A7CC-BCDFB625859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8BC28DD-088C-4857-8CEE-FD18C22D65F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916E37F-0B4E-4258-B174-F9CF8082695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ABFE36C-6D69-4228-ADB9-2B1184202D7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E127D39-2BF0-4CDD-A783-C71EA5F331F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71043F1-2029-4103-BEDA-7AF435F100E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A99B618-0F2C-42B3-B096-55B4FA09E62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C36B7F4-942E-4454-BEE8-46D940BD245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27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5A1120F-48F7-43EB-B2FE-2103CB9699E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A6E8D1A-E3AE-4039-BC6F-40DF2715CD1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B97BB66-9022-4407-8EEB-E1BFC4D963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F965E48-EBB0-4C15-B968-08BA25A365D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A70A423-5F83-4205-A365-C9118C38909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BE4ED1A-BE8E-45F0-BC7F-44DC326205B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E8D760D-B13F-4D3E-83FD-7EB817B9C6C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11135ED-9007-4D61-9392-5841F1CA7B9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97F4234-050E-4118-A644-C3EA7C1ED6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C60F62B-0CE0-45CA-BE57-AA4C26AB9E6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8148E35-4EE1-46E8-9816-DEAB5708B5F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6A3B469-F675-4256-BB84-CC0442124BE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E7C7EF5-A9E1-4CA1-A1D1-F77C4C75033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91098FB-BA83-484B-880F-FF55A1D4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5DD984A-36A6-49B0-8DEF-F35C5BFE123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A87CAB9-4404-4BCC-A386-D6F1C58DA20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EA29E93-F7DA-4CFA-A12A-B2A7B2A0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CC18A7E-B65B-4315-85A8-0BCF5BBCB1E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E6A4A3-DC1A-4FEF-9D3F-6FD0DF07D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6166</TotalTime>
  <Words>5</Words>
  <Application>Microsoft Office PowerPoint</Application>
  <PresentationFormat>Laajakuva</PresentationFormat>
  <Paragraphs>5</Paragraphs>
  <Slides>39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39</vt:i4>
      </vt:variant>
    </vt:vector>
  </HeadingPairs>
  <TitlesOfParts>
    <vt:vector size="43" baseType="lpstr">
      <vt:lpstr>Arial</vt:lpstr>
      <vt:lpstr>Calibri</vt:lpstr>
      <vt:lpstr>1_Office-teema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29</cp:revision>
  <cp:lastPrinted>2020-02-28T07:57:12Z</cp:lastPrinted>
  <dcterms:created xsi:type="dcterms:W3CDTF">2018-03-20T15:15:04Z</dcterms:created>
  <dcterms:modified xsi:type="dcterms:W3CDTF">2022-11-22T14:56:16Z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