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7"/>
  </p:notesMasterIdLst>
  <p:sldIdLst>
    <p:sldId id="389" r:id="rId6"/>
    <p:sldId id="386" r:id="rId7"/>
    <p:sldId id="383" r:id="rId8"/>
    <p:sldId id="387" r:id="rId9"/>
    <p:sldId id="388" r:id="rId10"/>
    <p:sldId id="385" r:id="rId11"/>
    <p:sldId id="384" r:id="rId12"/>
    <p:sldId id="382" r:id="rId13"/>
    <p:sldId id="380" r:id="rId14"/>
    <p:sldId id="381" r:id="rId15"/>
    <p:sldId id="379" r:id="rId16"/>
    <p:sldId id="363" r:id="rId17"/>
    <p:sldId id="362" r:id="rId18"/>
    <p:sldId id="378" r:id="rId19"/>
    <p:sldId id="377" r:id="rId20"/>
    <p:sldId id="356" r:id="rId21"/>
    <p:sldId id="373" r:id="rId22"/>
    <p:sldId id="355" r:id="rId23"/>
    <p:sldId id="343" r:id="rId24"/>
    <p:sldId id="376" r:id="rId25"/>
    <p:sldId id="375" r:id="rId26"/>
    <p:sldId id="330" r:id="rId27"/>
    <p:sldId id="372" r:id="rId28"/>
    <p:sldId id="331" r:id="rId29"/>
    <p:sldId id="336" r:id="rId30"/>
    <p:sldId id="337" r:id="rId31"/>
    <p:sldId id="339" r:id="rId32"/>
    <p:sldId id="340" r:id="rId33"/>
    <p:sldId id="342" r:id="rId34"/>
    <p:sldId id="346" r:id="rId35"/>
    <p:sldId id="347" r:id="rId3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BBF67-8A6B-4897-BA37-8BC158C2A489}" v="31" dt="2022-11-22T12:55:28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C8DBBF67-8A6B-4897-BA37-8BC158C2A489}"/>
    <pc:docChg chg="custSel delSld modSld">
      <pc:chgData name="Pasi Sorjonen" userId="af9ad459-762f-4f9b-af1f-e08ba050b57c" providerId="ADAL" clId="{C8DBBF67-8A6B-4897-BA37-8BC158C2A489}" dt="2022-11-22T12:55:28.926" v="118"/>
      <pc:docMkLst>
        <pc:docMk/>
      </pc:docMkLst>
      <pc:sldChg chg="addSp delSp modSp mod">
        <pc:chgData name="Pasi Sorjonen" userId="af9ad459-762f-4f9b-af1f-e08ba050b57c" providerId="ADAL" clId="{C8DBBF67-8A6B-4897-BA37-8BC158C2A489}" dt="2022-11-22T12:51:43.669" v="100"/>
        <pc:sldMkLst>
          <pc:docMk/>
          <pc:sldMk cId="4103366826" sldId="330"/>
        </pc:sldMkLst>
        <pc:spChg chg="add del mod">
          <ac:chgData name="Pasi Sorjonen" userId="af9ad459-762f-4f9b-af1f-e08ba050b57c" providerId="ADAL" clId="{C8DBBF67-8A6B-4897-BA37-8BC158C2A489}" dt="2022-11-22T12:51:43.669" v="100"/>
          <ac:spMkLst>
            <pc:docMk/>
            <pc:sldMk cId="4103366826" sldId="330"/>
            <ac:spMk id="4" creationId="{F904BE5E-F0DE-4979-9D79-77C38AD41FCC}"/>
          </ac:spMkLst>
        </pc:spChg>
        <pc:picChg chg="del">
          <ac:chgData name="Pasi Sorjonen" userId="af9ad459-762f-4f9b-af1f-e08ba050b57c" providerId="ADAL" clId="{C8DBBF67-8A6B-4897-BA37-8BC158C2A489}" dt="2022-11-22T12:51:39.601" v="99" actId="478"/>
          <ac:picMkLst>
            <pc:docMk/>
            <pc:sldMk cId="4103366826" sldId="330"/>
            <ac:picMk id="5" creationId="{25675910-4C23-4821-B495-B8AC393715FE}"/>
          </ac:picMkLst>
        </pc:picChg>
        <pc:picChg chg="add mod">
          <ac:chgData name="Pasi Sorjonen" userId="af9ad459-762f-4f9b-af1f-e08ba050b57c" providerId="ADAL" clId="{C8DBBF67-8A6B-4897-BA37-8BC158C2A489}" dt="2022-11-22T12:51:43.669" v="100"/>
          <ac:picMkLst>
            <pc:docMk/>
            <pc:sldMk cId="4103366826" sldId="330"/>
            <ac:picMk id="6" creationId="{402D3147-9CA5-4D35-803A-40AB3D2E8ECC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2:23.293" v="104"/>
        <pc:sldMkLst>
          <pc:docMk/>
          <pc:sldMk cId="2164221323" sldId="331"/>
        </pc:sldMkLst>
        <pc:spChg chg="add del mod">
          <ac:chgData name="Pasi Sorjonen" userId="af9ad459-762f-4f9b-af1f-e08ba050b57c" providerId="ADAL" clId="{C8DBBF67-8A6B-4897-BA37-8BC158C2A489}" dt="2022-11-22T12:52:23.293" v="104"/>
          <ac:spMkLst>
            <pc:docMk/>
            <pc:sldMk cId="2164221323" sldId="331"/>
            <ac:spMk id="4" creationId="{4068FF2C-E07C-4BAB-AE45-F48C771C302B}"/>
          </ac:spMkLst>
        </pc:spChg>
        <pc:picChg chg="del">
          <ac:chgData name="Pasi Sorjonen" userId="af9ad459-762f-4f9b-af1f-e08ba050b57c" providerId="ADAL" clId="{C8DBBF67-8A6B-4897-BA37-8BC158C2A489}" dt="2022-11-22T12:52:20.077" v="103" actId="478"/>
          <ac:picMkLst>
            <pc:docMk/>
            <pc:sldMk cId="2164221323" sldId="331"/>
            <ac:picMk id="5" creationId="{CB342A25-503D-486D-A1AD-480965907310}"/>
          </ac:picMkLst>
        </pc:picChg>
        <pc:picChg chg="add mod">
          <ac:chgData name="Pasi Sorjonen" userId="af9ad459-762f-4f9b-af1f-e08ba050b57c" providerId="ADAL" clId="{C8DBBF67-8A6B-4897-BA37-8BC158C2A489}" dt="2022-11-22T12:52:23.293" v="104"/>
          <ac:picMkLst>
            <pc:docMk/>
            <pc:sldMk cId="2164221323" sldId="331"/>
            <ac:picMk id="6" creationId="{5207B43F-4AA7-43D2-B811-EB354523CE5B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2:50.273" v="106"/>
        <pc:sldMkLst>
          <pc:docMk/>
          <pc:sldMk cId="597852646" sldId="336"/>
        </pc:sldMkLst>
        <pc:spChg chg="add del mod">
          <ac:chgData name="Pasi Sorjonen" userId="af9ad459-762f-4f9b-af1f-e08ba050b57c" providerId="ADAL" clId="{C8DBBF67-8A6B-4897-BA37-8BC158C2A489}" dt="2022-11-22T12:52:50.273" v="106"/>
          <ac:spMkLst>
            <pc:docMk/>
            <pc:sldMk cId="597852646" sldId="336"/>
            <ac:spMk id="4" creationId="{B47153DD-ADB1-4F92-A832-CCE975F9B6B7}"/>
          </ac:spMkLst>
        </pc:spChg>
        <pc:picChg chg="del">
          <ac:chgData name="Pasi Sorjonen" userId="af9ad459-762f-4f9b-af1f-e08ba050b57c" providerId="ADAL" clId="{C8DBBF67-8A6B-4897-BA37-8BC158C2A489}" dt="2022-11-22T12:52:46.838" v="105" actId="478"/>
          <ac:picMkLst>
            <pc:docMk/>
            <pc:sldMk cId="597852646" sldId="336"/>
            <ac:picMk id="5" creationId="{C153DCF5-A445-4E81-BB1A-30405A1EF86A}"/>
          </ac:picMkLst>
        </pc:picChg>
        <pc:picChg chg="add mod">
          <ac:chgData name="Pasi Sorjonen" userId="af9ad459-762f-4f9b-af1f-e08ba050b57c" providerId="ADAL" clId="{C8DBBF67-8A6B-4897-BA37-8BC158C2A489}" dt="2022-11-22T12:52:50.273" v="106"/>
          <ac:picMkLst>
            <pc:docMk/>
            <pc:sldMk cId="597852646" sldId="336"/>
            <ac:picMk id="6" creationId="{57DC634F-54BE-4FDA-AC7C-E983AE08ADF0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3:13.201" v="108"/>
        <pc:sldMkLst>
          <pc:docMk/>
          <pc:sldMk cId="1679745194" sldId="337"/>
        </pc:sldMkLst>
        <pc:spChg chg="add del mod">
          <ac:chgData name="Pasi Sorjonen" userId="af9ad459-762f-4f9b-af1f-e08ba050b57c" providerId="ADAL" clId="{C8DBBF67-8A6B-4897-BA37-8BC158C2A489}" dt="2022-11-22T12:53:13.201" v="108"/>
          <ac:spMkLst>
            <pc:docMk/>
            <pc:sldMk cId="1679745194" sldId="337"/>
            <ac:spMk id="4" creationId="{B0936844-2B4D-43F4-8383-766F82AA2A95}"/>
          </ac:spMkLst>
        </pc:spChg>
        <pc:picChg chg="del">
          <ac:chgData name="Pasi Sorjonen" userId="af9ad459-762f-4f9b-af1f-e08ba050b57c" providerId="ADAL" clId="{C8DBBF67-8A6B-4897-BA37-8BC158C2A489}" dt="2022-11-22T12:53:09.725" v="107" actId="478"/>
          <ac:picMkLst>
            <pc:docMk/>
            <pc:sldMk cId="1679745194" sldId="337"/>
            <ac:picMk id="5" creationId="{B5582D8C-547E-4425-AEC5-38DC94A55FB9}"/>
          </ac:picMkLst>
        </pc:picChg>
        <pc:picChg chg="add mod">
          <ac:chgData name="Pasi Sorjonen" userId="af9ad459-762f-4f9b-af1f-e08ba050b57c" providerId="ADAL" clId="{C8DBBF67-8A6B-4897-BA37-8BC158C2A489}" dt="2022-11-22T12:53:13.201" v="108"/>
          <ac:picMkLst>
            <pc:docMk/>
            <pc:sldMk cId="1679745194" sldId="337"/>
            <ac:picMk id="6" creationId="{B734F23C-25FE-465B-A6AE-C7E923CCD09F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3:39.562" v="110"/>
        <pc:sldMkLst>
          <pc:docMk/>
          <pc:sldMk cId="2173700670" sldId="339"/>
        </pc:sldMkLst>
        <pc:spChg chg="add del mod">
          <ac:chgData name="Pasi Sorjonen" userId="af9ad459-762f-4f9b-af1f-e08ba050b57c" providerId="ADAL" clId="{C8DBBF67-8A6B-4897-BA37-8BC158C2A489}" dt="2022-11-22T12:53:39.562" v="110"/>
          <ac:spMkLst>
            <pc:docMk/>
            <pc:sldMk cId="2173700670" sldId="339"/>
            <ac:spMk id="4" creationId="{244AD0B1-1197-4371-A7D4-F5DDF5C3353B}"/>
          </ac:spMkLst>
        </pc:spChg>
        <pc:picChg chg="del">
          <ac:chgData name="Pasi Sorjonen" userId="af9ad459-762f-4f9b-af1f-e08ba050b57c" providerId="ADAL" clId="{C8DBBF67-8A6B-4897-BA37-8BC158C2A489}" dt="2022-11-22T12:53:36.229" v="109" actId="478"/>
          <ac:picMkLst>
            <pc:docMk/>
            <pc:sldMk cId="2173700670" sldId="339"/>
            <ac:picMk id="5" creationId="{41A241ED-B0BB-4EA9-B08B-DC9CFD84F7D4}"/>
          </ac:picMkLst>
        </pc:picChg>
        <pc:picChg chg="add mod">
          <ac:chgData name="Pasi Sorjonen" userId="af9ad459-762f-4f9b-af1f-e08ba050b57c" providerId="ADAL" clId="{C8DBBF67-8A6B-4897-BA37-8BC158C2A489}" dt="2022-11-22T12:53:39.562" v="110"/>
          <ac:picMkLst>
            <pc:docMk/>
            <pc:sldMk cId="2173700670" sldId="339"/>
            <ac:picMk id="6" creationId="{C707E0E1-BA90-4C2F-8D51-FCFDF65D3710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4:04.093" v="112"/>
        <pc:sldMkLst>
          <pc:docMk/>
          <pc:sldMk cId="181581781" sldId="340"/>
        </pc:sldMkLst>
        <pc:spChg chg="add del mod">
          <ac:chgData name="Pasi Sorjonen" userId="af9ad459-762f-4f9b-af1f-e08ba050b57c" providerId="ADAL" clId="{C8DBBF67-8A6B-4897-BA37-8BC158C2A489}" dt="2022-11-22T12:54:04.093" v="112"/>
          <ac:spMkLst>
            <pc:docMk/>
            <pc:sldMk cId="181581781" sldId="340"/>
            <ac:spMk id="4" creationId="{E024446F-0BDC-40B8-BB52-1C5451C5EB93}"/>
          </ac:spMkLst>
        </pc:spChg>
        <pc:picChg chg="del">
          <ac:chgData name="Pasi Sorjonen" userId="af9ad459-762f-4f9b-af1f-e08ba050b57c" providerId="ADAL" clId="{C8DBBF67-8A6B-4897-BA37-8BC158C2A489}" dt="2022-11-22T12:54:00.363" v="111" actId="478"/>
          <ac:picMkLst>
            <pc:docMk/>
            <pc:sldMk cId="181581781" sldId="340"/>
            <ac:picMk id="5" creationId="{AA1C3340-BD3C-4DCD-8895-C83227F12154}"/>
          </ac:picMkLst>
        </pc:picChg>
        <pc:picChg chg="add mod">
          <ac:chgData name="Pasi Sorjonen" userId="af9ad459-762f-4f9b-af1f-e08ba050b57c" providerId="ADAL" clId="{C8DBBF67-8A6B-4897-BA37-8BC158C2A489}" dt="2022-11-22T12:54:04.093" v="112"/>
          <ac:picMkLst>
            <pc:docMk/>
            <pc:sldMk cId="181581781" sldId="340"/>
            <ac:picMk id="6" creationId="{171EA363-575D-4074-B396-9E22B9005981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4:24.138" v="114"/>
        <pc:sldMkLst>
          <pc:docMk/>
          <pc:sldMk cId="2807749963" sldId="342"/>
        </pc:sldMkLst>
        <pc:spChg chg="add del mod">
          <ac:chgData name="Pasi Sorjonen" userId="af9ad459-762f-4f9b-af1f-e08ba050b57c" providerId="ADAL" clId="{C8DBBF67-8A6B-4897-BA37-8BC158C2A489}" dt="2022-11-22T12:54:24.138" v="114"/>
          <ac:spMkLst>
            <pc:docMk/>
            <pc:sldMk cId="2807749963" sldId="342"/>
            <ac:spMk id="4" creationId="{B486CFF9-5C2F-4BF9-ACBA-36F72837552B}"/>
          </ac:spMkLst>
        </pc:spChg>
        <pc:picChg chg="add mod">
          <ac:chgData name="Pasi Sorjonen" userId="af9ad459-762f-4f9b-af1f-e08ba050b57c" providerId="ADAL" clId="{C8DBBF67-8A6B-4897-BA37-8BC158C2A489}" dt="2022-11-22T12:54:24.138" v="114"/>
          <ac:picMkLst>
            <pc:docMk/>
            <pc:sldMk cId="2807749963" sldId="342"/>
            <ac:picMk id="5" creationId="{39D2633C-0497-4125-B48F-326BB4C71C12}"/>
          </ac:picMkLst>
        </pc:picChg>
        <pc:picChg chg="del">
          <ac:chgData name="Pasi Sorjonen" userId="af9ad459-762f-4f9b-af1f-e08ba050b57c" providerId="ADAL" clId="{C8DBBF67-8A6B-4897-BA37-8BC158C2A489}" dt="2022-11-22T12:54:20.670" v="113" actId="478"/>
          <ac:picMkLst>
            <pc:docMk/>
            <pc:sldMk cId="2807749963" sldId="342"/>
            <ac:picMk id="6" creationId="{3A30F03D-22F6-4C0F-8590-8E4FF5CDCF4C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0:40.540" v="94"/>
        <pc:sldMkLst>
          <pc:docMk/>
          <pc:sldMk cId="3333501075" sldId="343"/>
        </pc:sldMkLst>
        <pc:spChg chg="add del mod">
          <ac:chgData name="Pasi Sorjonen" userId="af9ad459-762f-4f9b-af1f-e08ba050b57c" providerId="ADAL" clId="{C8DBBF67-8A6B-4897-BA37-8BC158C2A489}" dt="2022-11-22T12:50:40.540" v="94"/>
          <ac:spMkLst>
            <pc:docMk/>
            <pc:sldMk cId="3333501075" sldId="343"/>
            <ac:spMk id="4" creationId="{E9C3F22B-0E6D-4E8A-A783-581D5BF86DAA}"/>
          </ac:spMkLst>
        </pc:spChg>
        <pc:picChg chg="del">
          <ac:chgData name="Pasi Sorjonen" userId="af9ad459-762f-4f9b-af1f-e08ba050b57c" providerId="ADAL" clId="{C8DBBF67-8A6B-4897-BA37-8BC158C2A489}" dt="2022-11-22T12:50:37.003" v="93" actId="478"/>
          <ac:picMkLst>
            <pc:docMk/>
            <pc:sldMk cId="3333501075" sldId="343"/>
            <ac:picMk id="5" creationId="{D68D6D7F-0450-4D22-A1B8-86D17B2966F9}"/>
          </ac:picMkLst>
        </pc:picChg>
        <pc:picChg chg="add mod">
          <ac:chgData name="Pasi Sorjonen" userId="af9ad459-762f-4f9b-af1f-e08ba050b57c" providerId="ADAL" clId="{C8DBBF67-8A6B-4897-BA37-8BC158C2A489}" dt="2022-11-22T12:50:40.540" v="94"/>
          <ac:picMkLst>
            <pc:docMk/>
            <pc:sldMk cId="3333501075" sldId="343"/>
            <ac:picMk id="6" creationId="{A5872773-395C-47C5-9AE6-FFB78ECE5CA8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4:49.508" v="116"/>
        <pc:sldMkLst>
          <pc:docMk/>
          <pc:sldMk cId="1425977161" sldId="346"/>
        </pc:sldMkLst>
        <pc:spChg chg="add del mod">
          <ac:chgData name="Pasi Sorjonen" userId="af9ad459-762f-4f9b-af1f-e08ba050b57c" providerId="ADAL" clId="{C8DBBF67-8A6B-4897-BA37-8BC158C2A489}" dt="2022-11-22T12:54:49.508" v="116"/>
          <ac:spMkLst>
            <pc:docMk/>
            <pc:sldMk cId="1425977161" sldId="346"/>
            <ac:spMk id="4" creationId="{3097343C-EA7A-49CE-B870-3CEDD0F76690}"/>
          </ac:spMkLst>
        </pc:spChg>
        <pc:picChg chg="del">
          <ac:chgData name="Pasi Sorjonen" userId="af9ad459-762f-4f9b-af1f-e08ba050b57c" providerId="ADAL" clId="{C8DBBF67-8A6B-4897-BA37-8BC158C2A489}" dt="2022-11-22T12:54:46.191" v="115" actId="478"/>
          <ac:picMkLst>
            <pc:docMk/>
            <pc:sldMk cId="1425977161" sldId="346"/>
            <ac:picMk id="5" creationId="{4C0AEAB3-B438-4C0C-AA65-B3C11630F8F2}"/>
          </ac:picMkLst>
        </pc:picChg>
        <pc:picChg chg="add mod">
          <ac:chgData name="Pasi Sorjonen" userId="af9ad459-762f-4f9b-af1f-e08ba050b57c" providerId="ADAL" clId="{C8DBBF67-8A6B-4897-BA37-8BC158C2A489}" dt="2022-11-22T12:54:49.508" v="116"/>
          <ac:picMkLst>
            <pc:docMk/>
            <pc:sldMk cId="1425977161" sldId="346"/>
            <ac:picMk id="6" creationId="{035CA1DF-B7B6-4378-BB6C-9F3BE4A96067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5:28.926" v="118"/>
        <pc:sldMkLst>
          <pc:docMk/>
          <pc:sldMk cId="2280234652" sldId="347"/>
        </pc:sldMkLst>
        <pc:spChg chg="add del mod">
          <ac:chgData name="Pasi Sorjonen" userId="af9ad459-762f-4f9b-af1f-e08ba050b57c" providerId="ADAL" clId="{C8DBBF67-8A6B-4897-BA37-8BC158C2A489}" dt="2022-11-22T12:55:28.926" v="118"/>
          <ac:spMkLst>
            <pc:docMk/>
            <pc:sldMk cId="2280234652" sldId="347"/>
            <ac:spMk id="4" creationId="{8C32BD5F-9F86-435A-BD72-05E98DE9B1C2}"/>
          </ac:spMkLst>
        </pc:spChg>
        <pc:picChg chg="del">
          <ac:chgData name="Pasi Sorjonen" userId="af9ad459-762f-4f9b-af1f-e08ba050b57c" providerId="ADAL" clId="{C8DBBF67-8A6B-4897-BA37-8BC158C2A489}" dt="2022-11-22T12:55:25.703" v="117" actId="478"/>
          <ac:picMkLst>
            <pc:docMk/>
            <pc:sldMk cId="2280234652" sldId="347"/>
            <ac:picMk id="5" creationId="{DF58EEFB-D355-48BD-9FD4-43C8252A5F6F}"/>
          </ac:picMkLst>
        </pc:picChg>
        <pc:picChg chg="add mod">
          <ac:chgData name="Pasi Sorjonen" userId="af9ad459-762f-4f9b-af1f-e08ba050b57c" providerId="ADAL" clId="{C8DBBF67-8A6B-4897-BA37-8BC158C2A489}" dt="2022-11-22T12:55:28.926" v="118"/>
          <ac:picMkLst>
            <pc:docMk/>
            <pc:sldMk cId="2280234652" sldId="347"/>
            <ac:picMk id="6" creationId="{BF881A45-FDCE-4CF5-BAD5-0EFE58F7F8DA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0:19.065" v="92"/>
        <pc:sldMkLst>
          <pc:docMk/>
          <pc:sldMk cId="4177445958" sldId="355"/>
        </pc:sldMkLst>
        <pc:spChg chg="add del mod">
          <ac:chgData name="Pasi Sorjonen" userId="af9ad459-762f-4f9b-af1f-e08ba050b57c" providerId="ADAL" clId="{C8DBBF67-8A6B-4897-BA37-8BC158C2A489}" dt="2022-11-22T12:50:19.065" v="92"/>
          <ac:spMkLst>
            <pc:docMk/>
            <pc:sldMk cId="4177445958" sldId="355"/>
            <ac:spMk id="4" creationId="{2A29AD8D-796C-4946-A084-17A81801E536}"/>
          </ac:spMkLst>
        </pc:spChg>
        <pc:picChg chg="del">
          <ac:chgData name="Pasi Sorjonen" userId="af9ad459-762f-4f9b-af1f-e08ba050b57c" providerId="ADAL" clId="{C8DBBF67-8A6B-4897-BA37-8BC158C2A489}" dt="2022-11-22T12:50:15.604" v="91" actId="478"/>
          <ac:picMkLst>
            <pc:docMk/>
            <pc:sldMk cId="4177445958" sldId="355"/>
            <ac:picMk id="5" creationId="{1EA1867F-2041-4BDE-9BE4-02F23FD50B1C}"/>
          </ac:picMkLst>
        </pc:picChg>
        <pc:picChg chg="add mod">
          <ac:chgData name="Pasi Sorjonen" userId="af9ad459-762f-4f9b-af1f-e08ba050b57c" providerId="ADAL" clId="{C8DBBF67-8A6B-4897-BA37-8BC158C2A489}" dt="2022-11-22T12:50:19.065" v="92"/>
          <ac:picMkLst>
            <pc:docMk/>
            <pc:sldMk cId="4177445958" sldId="355"/>
            <ac:picMk id="6" creationId="{8E6FF7A8-50C6-490A-AE9C-03BD122255B9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9:12.584" v="88"/>
        <pc:sldMkLst>
          <pc:docMk/>
          <pc:sldMk cId="2256193961" sldId="356"/>
        </pc:sldMkLst>
        <pc:spChg chg="add del mod">
          <ac:chgData name="Pasi Sorjonen" userId="af9ad459-762f-4f9b-af1f-e08ba050b57c" providerId="ADAL" clId="{C8DBBF67-8A6B-4897-BA37-8BC158C2A489}" dt="2022-11-22T12:49:12.584" v="88"/>
          <ac:spMkLst>
            <pc:docMk/>
            <pc:sldMk cId="2256193961" sldId="356"/>
            <ac:spMk id="4" creationId="{2375598A-6BD9-44A8-8466-CF0DEF4BF9EB}"/>
          </ac:spMkLst>
        </pc:spChg>
        <pc:picChg chg="del">
          <ac:chgData name="Pasi Sorjonen" userId="af9ad459-762f-4f9b-af1f-e08ba050b57c" providerId="ADAL" clId="{C8DBBF67-8A6B-4897-BA37-8BC158C2A489}" dt="2022-11-22T12:49:08.762" v="87" actId="478"/>
          <ac:picMkLst>
            <pc:docMk/>
            <pc:sldMk cId="2256193961" sldId="356"/>
            <ac:picMk id="5" creationId="{EFBFA5D2-695B-4655-A49B-167DF4FA5283}"/>
          </ac:picMkLst>
        </pc:picChg>
        <pc:picChg chg="add mod">
          <ac:chgData name="Pasi Sorjonen" userId="af9ad459-762f-4f9b-af1f-e08ba050b57c" providerId="ADAL" clId="{C8DBBF67-8A6B-4897-BA37-8BC158C2A489}" dt="2022-11-22T12:49:12.584" v="88"/>
          <ac:picMkLst>
            <pc:docMk/>
            <pc:sldMk cId="2256193961" sldId="356"/>
            <ac:picMk id="6" creationId="{86F925EA-3B2A-45A8-8683-3ADB141B14C2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8:06.795" v="82"/>
        <pc:sldMkLst>
          <pc:docMk/>
          <pc:sldMk cId="2692188403" sldId="362"/>
        </pc:sldMkLst>
        <pc:spChg chg="add del mod">
          <ac:chgData name="Pasi Sorjonen" userId="af9ad459-762f-4f9b-af1f-e08ba050b57c" providerId="ADAL" clId="{C8DBBF67-8A6B-4897-BA37-8BC158C2A489}" dt="2022-11-22T12:48:06.795" v="82"/>
          <ac:spMkLst>
            <pc:docMk/>
            <pc:sldMk cId="2692188403" sldId="362"/>
            <ac:spMk id="4" creationId="{AA90E361-4245-4649-8781-E3554F29ECF2}"/>
          </ac:spMkLst>
        </pc:spChg>
        <pc:picChg chg="del">
          <ac:chgData name="Pasi Sorjonen" userId="af9ad459-762f-4f9b-af1f-e08ba050b57c" providerId="ADAL" clId="{C8DBBF67-8A6B-4897-BA37-8BC158C2A489}" dt="2022-11-22T12:48:02.220" v="81" actId="478"/>
          <ac:picMkLst>
            <pc:docMk/>
            <pc:sldMk cId="2692188403" sldId="362"/>
            <ac:picMk id="5" creationId="{1ADEFE68-8347-4D10-AFB4-148921853164}"/>
          </ac:picMkLst>
        </pc:picChg>
        <pc:picChg chg="add mod">
          <ac:chgData name="Pasi Sorjonen" userId="af9ad459-762f-4f9b-af1f-e08ba050b57c" providerId="ADAL" clId="{C8DBBF67-8A6B-4897-BA37-8BC158C2A489}" dt="2022-11-22T12:48:06.795" v="82"/>
          <ac:picMkLst>
            <pc:docMk/>
            <pc:sldMk cId="2692188403" sldId="362"/>
            <ac:picMk id="6" creationId="{826FDFBF-051B-44DB-9F8D-8407D41E218D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7:43.789" v="80"/>
        <pc:sldMkLst>
          <pc:docMk/>
          <pc:sldMk cId="3560938900" sldId="363"/>
        </pc:sldMkLst>
        <pc:spChg chg="add del mod">
          <ac:chgData name="Pasi Sorjonen" userId="af9ad459-762f-4f9b-af1f-e08ba050b57c" providerId="ADAL" clId="{C8DBBF67-8A6B-4897-BA37-8BC158C2A489}" dt="2022-11-22T12:47:43.789" v="80"/>
          <ac:spMkLst>
            <pc:docMk/>
            <pc:sldMk cId="3560938900" sldId="363"/>
            <ac:spMk id="4" creationId="{CE385833-7D22-45D8-86B8-A81EA11D2481}"/>
          </ac:spMkLst>
        </pc:spChg>
        <pc:picChg chg="del">
          <ac:chgData name="Pasi Sorjonen" userId="af9ad459-762f-4f9b-af1f-e08ba050b57c" providerId="ADAL" clId="{C8DBBF67-8A6B-4897-BA37-8BC158C2A489}" dt="2022-11-22T12:47:40.278" v="79" actId="478"/>
          <ac:picMkLst>
            <pc:docMk/>
            <pc:sldMk cId="3560938900" sldId="363"/>
            <ac:picMk id="5" creationId="{C4ED668C-5E69-4485-BA90-C38E7112064A}"/>
          </ac:picMkLst>
        </pc:picChg>
        <pc:picChg chg="add mod">
          <ac:chgData name="Pasi Sorjonen" userId="af9ad459-762f-4f9b-af1f-e08ba050b57c" providerId="ADAL" clId="{C8DBBF67-8A6B-4897-BA37-8BC158C2A489}" dt="2022-11-22T12:47:43.789" v="80"/>
          <ac:picMkLst>
            <pc:docMk/>
            <pc:sldMk cId="3560938900" sldId="363"/>
            <ac:picMk id="6" creationId="{87B94316-06BB-428D-B929-AA86C35CAB4C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2:03.683" v="102"/>
        <pc:sldMkLst>
          <pc:docMk/>
          <pc:sldMk cId="3537911006" sldId="372"/>
        </pc:sldMkLst>
        <pc:spChg chg="add del mod">
          <ac:chgData name="Pasi Sorjonen" userId="af9ad459-762f-4f9b-af1f-e08ba050b57c" providerId="ADAL" clId="{C8DBBF67-8A6B-4897-BA37-8BC158C2A489}" dt="2022-11-22T12:52:03.683" v="102"/>
          <ac:spMkLst>
            <pc:docMk/>
            <pc:sldMk cId="3537911006" sldId="372"/>
            <ac:spMk id="4" creationId="{4DF548DA-7525-4508-99D6-8763421A4C05}"/>
          </ac:spMkLst>
        </pc:spChg>
        <pc:picChg chg="del">
          <ac:chgData name="Pasi Sorjonen" userId="af9ad459-762f-4f9b-af1f-e08ba050b57c" providerId="ADAL" clId="{C8DBBF67-8A6B-4897-BA37-8BC158C2A489}" dt="2022-11-22T12:52:00.046" v="101" actId="478"/>
          <ac:picMkLst>
            <pc:docMk/>
            <pc:sldMk cId="3537911006" sldId="372"/>
            <ac:picMk id="5" creationId="{09EF00A0-9764-479C-BB36-67EEFD92660F}"/>
          </ac:picMkLst>
        </pc:picChg>
        <pc:picChg chg="add mod">
          <ac:chgData name="Pasi Sorjonen" userId="af9ad459-762f-4f9b-af1f-e08ba050b57c" providerId="ADAL" clId="{C8DBBF67-8A6B-4897-BA37-8BC158C2A489}" dt="2022-11-22T12:52:03.683" v="102"/>
          <ac:picMkLst>
            <pc:docMk/>
            <pc:sldMk cId="3537911006" sldId="372"/>
            <ac:picMk id="6" creationId="{291E9C4D-62E3-4A7B-B79B-783E0BA6173B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9:51.496" v="90"/>
        <pc:sldMkLst>
          <pc:docMk/>
          <pc:sldMk cId="24287503" sldId="373"/>
        </pc:sldMkLst>
        <pc:spChg chg="add del mod">
          <ac:chgData name="Pasi Sorjonen" userId="af9ad459-762f-4f9b-af1f-e08ba050b57c" providerId="ADAL" clId="{C8DBBF67-8A6B-4897-BA37-8BC158C2A489}" dt="2022-11-22T12:49:51.496" v="90"/>
          <ac:spMkLst>
            <pc:docMk/>
            <pc:sldMk cId="24287503" sldId="373"/>
            <ac:spMk id="4" creationId="{DBA409D8-F42F-4A9F-B4FE-447C8BC21A4F}"/>
          </ac:spMkLst>
        </pc:spChg>
        <pc:picChg chg="del">
          <ac:chgData name="Pasi Sorjonen" userId="af9ad459-762f-4f9b-af1f-e08ba050b57c" providerId="ADAL" clId="{C8DBBF67-8A6B-4897-BA37-8BC158C2A489}" dt="2022-11-22T12:49:48.266" v="89" actId="478"/>
          <ac:picMkLst>
            <pc:docMk/>
            <pc:sldMk cId="24287503" sldId="373"/>
            <ac:picMk id="5" creationId="{97365444-9046-4284-8EF4-B5EC1873A5C5}"/>
          </ac:picMkLst>
        </pc:picChg>
        <pc:picChg chg="add mod">
          <ac:chgData name="Pasi Sorjonen" userId="af9ad459-762f-4f9b-af1f-e08ba050b57c" providerId="ADAL" clId="{C8DBBF67-8A6B-4897-BA37-8BC158C2A489}" dt="2022-11-22T12:49:51.496" v="90"/>
          <ac:picMkLst>
            <pc:docMk/>
            <pc:sldMk cId="24287503" sldId="373"/>
            <ac:picMk id="6" creationId="{990DFFD9-992A-45F0-B6BB-9A547D5FB01E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1:22.405" v="98"/>
        <pc:sldMkLst>
          <pc:docMk/>
          <pc:sldMk cId="2303607" sldId="375"/>
        </pc:sldMkLst>
        <pc:spChg chg="add del mod">
          <ac:chgData name="Pasi Sorjonen" userId="af9ad459-762f-4f9b-af1f-e08ba050b57c" providerId="ADAL" clId="{C8DBBF67-8A6B-4897-BA37-8BC158C2A489}" dt="2022-11-22T12:51:22.405" v="98"/>
          <ac:spMkLst>
            <pc:docMk/>
            <pc:sldMk cId="2303607" sldId="375"/>
            <ac:spMk id="4" creationId="{CD04298E-0A3B-454D-8B74-DD39002B70E3}"/>
          </ac:spMkLst>
        </pc:spChg>
        <pc:picChg chg="del">
          <ac:chgData name="Pasi Sorjonen" userId="af9ad459-762f-4f9b-af1f-e08ba050b57c" providerId="ADAL" clId="{C8DBBF67-8A6B-4897-BA37-8BC158C2A489}" dt="2022-11-22T12:51:18.592" v="97" actId="478"/>
          <ac:picMkLst>
            <pc:docMk/>
            <pc:sldMk cId="2303607" sldId="375"/>
            <ac:picMk id="5" creationId="{AE719B40-EC15-405A-B443-35BF65E0A881}"/>
          </ac:picMkLst>
        </pc:picChg>
        <pc:picChg chg="add mod">
          <ac:chgData name="Pasi Sorjonen" userId="af9ad459-762f-4f9b-af1f-e08ba050b57c" providerId="ADAL" clId="{C8DBBF67-8A6B-4897-BA37-8BC158C2A489}" dt="2022-11-22T12:51:22.405" v="98"/>
          <ac:picMkLst>
            <pc:docMk/>
            <pc:sldMk cId="2303607" sldId="375"/>
            <ac:picMk id="6" creationId="{360F8956-1C4D-40B9-8F87-D27C003C4C3E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51:02.026" v="96"/>
        <pc:sldMkLst>
          <pc:docMk/>
          <pc:sldMk cId="724509379" sldId="376"/>
        </pc:sldMkLst>
        <pc:spChg chg="add del mod">
          <ac:chgData name="Pasi Sorjonen" userId="af9ad459-762f-4f9b-af1f-e08ba050b57c" providerId="ADAL" clId="{C8DBBF67-8A6B-4897-BA37-8BC158C2A489}" dt="2022-11-22T12:51:02.026" v="96"/>
          <ac:spMkLst>
            <pc:docMk/>
            <pc:sldMk cId="724509379" sldId="376"/>
            <ac:spMk id="4" creationId="{4AAA7B8F-C70B-4F6D-802B-2692B036EB54}"/>
          </ac:spMkLst>
        </pc:spChg>
        <pc:picChg chg="del">
          <ac:chgData name="Pasi Sorjonen" userId="af9ad459-762f-4f9b-af1f-e08ba050b57c" providerId="ADAL" clId="{C8DBBF67-8A6B-4897-BA37-8BC158C2A489}" dt="2022-11-22T12:50:58.231" v="95" actId="478"/>
          <ac:picMkLst>
            <pc:docMk/>
            <pc:sldMk cId="724509379" sldId="376"/>
            <ac:picMk id="5" creationId="{CA5A1147-C64D-4C95-963C-182A4566E394}"/>
          </ac:picMkLst>
        </pc:picChg>
        <pc:picChg chg="add mod">
          <ac:chgData name="Pasi Sorjonen" userId="af9ad459-762f-4f9b-af1f-e08ba050b57c" providerId="ADAL" clId="{C8DBBF67-8A6B-4897-BA37-8BC158C2A489}" dt="2022-11-22T12:51:02.026" v="96"/>
          <ac:picMkLst>
            <pc:docMk/>
            <pc:sldMk cId="724509379" sldId="376"/>
            <ac:picMk id="6" creationId="{63C38717-12C4-4FFC-9E59-EAA25EA8D23F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8:52.224" v="86"/>
        <pc:sldMkLst>
          <pc:docMk/>
          <pc:sldMk cId="3929526364" sldId="377"/>
        </pc:sldMkLst>
        <pc:spChg chg="add del mod">
          <ac:chgData name="Pasi Sorjonen" userId="af9ad459-762f-4f9b-af1f-e08ba050b57c" providerId="ADAL" clId="{C8DBBF67-8A6B-4897-BA37-8BC158C2A489}" dt="2022-11-22T12:48:52.224" v="86"/>
          <ac:spMkLst>
            <pc:docMk/>
            <pc:sldMk cId="3929526364" sldId="377"/>
            <ac:spMk id="4" creationId="{21413EA5-E58E-4300-883D-575309AFC928}"/>
          </ac:spMkLst>
        </pc:spChg>
        <pc:picChg chg="del">
          <ac:chgData name="Pasi Sorjonen" userId="af9ad459-762f-4f9b-af1f-e08ba050b57c" providerId="ADAL" clId="{C8DBBF67-8A6B-4897-BA37-8BC158C2A489}" dt="2022-11-22T12:48:48.158" v="85" actId="478"/>
          <ac:picMkLst>
            <pc:docMk/>
            <pc:sldMk cId="3929526364" sldId="377"/>
            <ac:picMk id="5" creationId="{1BE62DF5-F3C6-4567-A90A-8FDC11F9C8B8}"/>
          </ac:picMkLst>
        </pc:picChg>
        <pc:picChg chg="add mod">
          <ac:chgData name="Pasi Sorjonen" userId="af9ad459-762f-4f9b-af1f-e08ba050b57c" providerId="ADAL" clId="{C8DBBF67-8A6B-4897-BA37-8BC158C2A489}" dt="2022-11-22T12:48:52.224" v="86"/>
          <ac:picMkLst>
            <pc:docMk/>
            <pc:sldMk cId="3929526364" sldId="377"/>
            <ac:picMk id="6" creationId="{98D61FD3-F3BB-4228-A6BB-A47C07BC3E7C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8:28.776" v="84"/>
        <pc:sldMkLst>
          <pc:docMk/>
          <pc:sldMk cId="1803076261" sldId="378"/>
        </pc:sldMkLst>
        <pc:spChg chg="add del mod">
          <ac:chgData name="Pasi Sorjonen" userId="af9ad459-762f-4f9b-af1f-e08ba050b57c" providerId="ADAL" clId="{C8DBBF67-8A6B-4897-BA37-8BC158C2A489}" dt="2022-11-22T12:48:28.776" v="84"/>
          <ac:spMkLst>
            <pc:docMk/>
            <pc:sldMk cId="1803076261" sldId="378"/>
            <ac:spMk id="4" creationId="{EB283879-09F7-4C7E-A60D-E5D550539995}"/>
          </ac:spMkLst>
        </pc:spChg>
        <pc:picChg chg="del">
          <ac:chgData name="Pasi Sorjonen" userId="af9ad459-762f-4f9b-af1f-e08ba050b57c" providerId="ADAL" clId="{C8DBBF67-8A6B-4897-BA37-8BC158C2A489}" dt="2022-11-22T12:48:25.006" v="83" actId="478"/>
          <ac:picMkLst>
            <pc:docMk/>
            <pc:sldMk cId="1803076261" sldId="378"/>
            <ac:picMk id="5" creationId="{5A37526B-9690-4BA7-9874-B354406E5AA7}"/>
          </ac:picMkLst>
        </pc:picChg>
        <pc:picChg chg="add mod">
          <ac:chgData name="Pasi Sorjonen" userId="af9ad459-762f-4f9b-af1f-e08ba050b57c" providerId="ADAL" clId="{C8DBBF67-8A6B-4897-BA37-8BC158C2A489}" dt="2022-11-22T12:48:28.776" v="84"/>
          <ac:picMkLst>
            <pc:docMk/>
            <pc:sldMk cId="1803076261" sldId="378"/>
            <ac:picMk id="6" creationId="{7B99893E-224B-425E-9A75-3730AA174491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47:24.888" v="78"/>
        <pc:sldMkLst>
          <pc:docMk/>
          <pc:sldMk cId="1235062153" sldId="379"/>
        </pc:sldMkLst>
        <pc:spChg chg="add del mod">
          <ac:chgData name="Pasi Sorjonen" userId="af9ad459-762f-4f9b-af1f-e08ba050b57c" providerId="ADAL" clId="{C8DBBF67-8A6B-4897-BA37-8BC158C2A489}" dt="2022-11-22T12:47:24.888" v="78"/>
          <ac:spMkLst>
            <pc:docMk/>
            <pc:sldMk cId="1235062153" sldId="379"/>
            <ac:spMk id="4" creationId="{BD009F97-F782-457D-8B26-330FA6F72C6E}"/>
          </ac:spMkLst>
        </pc:spChg>
        <pc:picChg chg="del">
          <ac:chgData name="Pasi Sorjonen" userId="af9ad459-762f-4f9b-af1f-e08ba050b57c" providerId="ADAL" clId="{C8DBBF67-8A6B-4897-BA37-8BC158C2A489}" dt="2022-11-22T12:47:21.622" v="77" actId="478"/>
          <ac:picMkLst>
            <pc:docMk/>
            <pc:sldMk cId="1235062153" sldId="379"/>
            <ac:picMk id="5" creationId="{A292DB5E-5C48-4CEF-95DF-549674C81D73}"/>
          </ac:picMkLst>
        </pc:picChg>
        <pc:picChg chg="add mod">
          <ac:chgData name="Pasi Sorjonen" userId="af9ad459-762f-4f9b-af1f-e08ba050b57c" providerId="ADAL" clId="{C8DBBF67-8A6B-4897-BA37-8BC158C2A489}" dt="2022-11-22T12:47:24.888" v="78"/>
          <ac:picMkLst>
            <pc:docMk/>
            <pc:sldMk cId="1235062153" sldId="379"/>
            <ac:picMk id="6" creationId="{C72A34C5-0C52-4E57-B3ED-1556B81A34B0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31:44.540" v="74"/>
        <pc:sldMkLst>
          <pc:docMk/>
          <pc:sldMk cId="2278138908" sldId="380"/>
        </pc:sldMkLst>
        <pc:spChg chg="add del mod">
          <ac:chgData name="Pasi Sorjonen" userId="af9ad459-762f-4f9b-af1f-e08ba050b57c" providerId="ADAL" clId="{C8DBBF67-8A6B-4897-BA37-8BC158C2A489}" dt="2022-11-22T12:31:44.540" v="74"/>
          <ac:spMkLst>
            <pc:docMk/>
            <pc:sldMk cId="2278138908" sldId="380"/>
            <ac:spMk id="4" creationId="{B7E74A88-1D7E-415B-B372-2FBD289F405B}"/>
          </ac:spMkLst>
        </pc:spChg>
        <pc:picChg chg="del">
          <ac:chgData name="Pasi Sorjonen" userId="af9ad459-762f-4f9b-af1f-e08ba050b57c" providerId="ADAL" clId="{C8DBBF67-8A6B-4897-BA37-8BC158C2A489}" dt="2022-11-22T12:31:40.919" v="73" actId="478"/>
          <ac:picMkLst>
            <pc:docMk/>
            <pc:sldMk cId="2278138908" sldId="380"/>
            <ac:picMk id="5" creationId="{3BC7F374-9D1D-4E96-83E1-7C437ED23622}"/>
          </ac:picMkLst>
        </pc:picChg>
        <pc:picChg chg="add mod">
          <ac:chgData name="Pasi Sorjonen" userId="af9ad459-762f-4f9b-af1f-e08ba050b57c" providerId="ADAL" clId="{C8DBBF67-8A6B-4897-BA37-8BC158C2A489}" dt="2022-11-22T12:31:44.540" v="74"/>
          <ac:picMkLst>
            <pc:docMk/>
            <pc:sldMk cId="2278138908" sldId="380"/>
            <ac:picMk id="6" creationId="{B0AD2537-C106-40A6-A8EF-FDD0A9EC565A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32:21.826" v="76"/>
        <pc:sldMkLst>
          <pc:docMk/>
          <pc:sldMk cId="3783355587" sldId="381"/>
        </pc:sldMkLst>
        <pc:spChg chg="add del mod">
          <ac:chgData name="Pasi Sorjonen" userId="af9ad459-762f-4f9b-af1f-e08ba050b57c" providerId="ADAL" clId="{C8DBBF67-8A6B-4897-BA37-8BC158C2A489}" dt="2022-11-22T12:32:21.826" v="76"/>
          <ac:spMkLst>
            <pc:docMk/>
            <pc:sldMk cId="3783355587" sldId="381"/>
            <ac:spMk id="4" creationId="{66D4F6BC-4B67-4B98-ACF6-45FB49C2CB5C}"/>
          </ac:spMkLst>
        </pc:spChg>
        <pc:picChg chg="del">
          <ac:chgData name="Pasi Sorjonen" userId="af9ad459-762f-4f9b-af1f-e08ba050b57c" providerId="ADAL" clId="{C8DBBF67-8A6B-4897-BA37-8BC158C2A489}" dt="2022-11-22T12:32:17.931" v="75" actId="478"/>
          <ac:picMkLst>
            <pc:docMk/>
            <pc:sldMk cId="3783355587" sldId="381"/>
            <ac:picMk id="5" creationId="{8BB32935-9B1E-4876-A2A4-04562334C4B2}"/>
          </ac:picMkLst>
        </pc:picChg>
        <pc:picChg chg="add mod">
          <ac:chgData name="Pasi Sorjonen" userId="af9ad459-762f-4f9b-af1f-e08ba050b57c" providerId="ADAL" clId="{C8DBBF67-8A6B-4897-BA37-8BC158C2A489}" dt="2022-11-22T12:32:21.826" v="76"/>
          <ac:picMkLst>
            <pc:docMk/>
            <pc:sldMk cId="3783355587" sldId="381"/>
            <ac:picMk id="6" creationId="{05079323-9880-4F7E-81BE-5001AE407885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30:36.216" v="72"/>
        <pc:sldMkLst>
          <pc:docMk/>
          <pc:sldMk cId="1689680184" sldId="382"/>
        </pc:sldMkLst>
        <pc:spChg chg="add del mod">
          <ac:chgData name="Pasi Sorjonen" userId="af9ad459-762f-4f9b-af1f-e08ba050b57c" providerId="ADAL" clId="{C8DBBF67-8A6B-4897-BA37-8BC158C2A489}" dt="2022-11-22T12:30:36.216" v="72"/>
          <ac:spMkLst>
            <pc:docMk/>
            <pc:sldMk cId="1689680184" sldId="382"/>
            <ac:spMk id="4" creationId="{E9A0E84F-E5AC-4A3B-835C-8FEB2C67E033}"/>
          </ac:spMkLst>
        </pc:spChg>
        <pc:picChg chg="add mod">
          <ac:chgData name="Pasi Sorjonen" userId="af9ad459-762f-4f9b-af1f-e08ba050b57c" providerId="ADAL" clId="{C8DBBF67-8A6B-4897-BA37-8BC158C2A489}" dt="2022-11-22T12:30:36.216" v="72"/>
          <ac:picMkLst>
            <pc:docMk/>
            <pc:sldMk cId="1689680184" sldId="382"/>
            <ac:picMk id="5" creationId="{379D9C0C-2DCC-4DC9-80D7-469E92E228C7}"/>
          </ac:picMkLst>
        </pc:picChg>
        <pc:picChg chg="del">
          <ac:chgData name="Pasi Sorjonen" userId="af9ad459-762f-4f9b-af1f-e08ba050b57c" providerId="ADAL" clId="{C8DBBF67-8A6B-4897-BA37-8BC158C2A489}" dt="2022-11-22T12:30:32.027" v="71" actId="478"/>
          <ac:picMkLst>
            <pc:docMk/>
            <pc:sldMk cId="1689680184" sldId="382"/>
            <ac:picMk id="6" creationId="{8D40C26E-3C42-46FC-95EB-710396A05185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14:55.784" v="60"/>
        <pc:sldMkLst>
          <pc:docMk/>
          <pc:sldMk cId="2301280366" sldId="383"/>
        </pc:sldMkLst>
        <pc:spChg chg="add del mod">
          <ac:chgData name="Pasi Sorjonen" userId="af9ad459-762f-4f9b-af1f-e08ba050b57c" providerId="ADAL" clId="{C8DBBF67-8A6B-4897-BA37-8BC158C2A489}" dt="2022-11-22T12:14:55.784" v="60"/>
          <ac:spMkLst>
            <pc:docMk/>
            <pc:sldMk cId="2301280366" sldId="383"/>
            <ac:spMk id="4" creationId="{FA2024E0-076B-434C-ADD8-79CC493BD362}"/>
          </ac:spMkLst>
        </pc:spChg>
        <pc:picChg chg="del">
          <ac:chgData name="Pasi Sorjonen" userId="af9ad459-762f-4f9b-af1f-e08ba050b57c" providerId="ADAL" clId="{C8DBBF67-8A6B-4897-BA37-8BC158C2A489}" dt="2022-11-22T12:14:51.482" v="59" actId="478"/>
          <ac:picMkLst>
            <pc:docMk/>
            <pc:sldMk cId="2301280366" sldId="383"/>
            <ac:picMk id="5" creationId="{BF2AD4BD-17BB-4B67-97FD-818F57D373BC}"/>
          </ac:picMkLst>
        </pc:picChg>
        <pc:picChg chg="add mod">
          <ac:chgData name="Pasi Sorjonen" userId="af9ad459-762f-4f9b-af1f-e08ba050b57c" providerId="ADAL" clId="{C8DBBF67-8A6B-4897-BA37-8BC158C2A489}" dt="2022-11-22T12:14:55.784" v="60"/>
          <ac:picMkLst>
            <pc:docMk/>
            <pc:sldMk cId="2301280366" sldId="383"/>
            <ac:picMk id="6" creationId="{CBDDB939-F325-43C4-BCD1-4269578AC989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22:58.304" v="68"/>
        <pc:sldMkLst>
          <pc:docMk/>
          <pc:sldMk cId="1061338153" sldId="384"/>
        </pc:sldMkLst>
        <pc:spChg chg="add del mod">
          <ac:chgData name="Pasi Sorjonen" userId="af9ad459-762f-4f9b-af1f-e08ba050b57c" providerId="ADAL" clId="{C8DBBF67-8A6B-4897-BA37-8BC158C2A489}" dt="2022-11-22T12:22:58.304" v="68"/>
          <ac:spMkLst>
            <pc:docMk/>
            <pc:sldMk cId="1061338153" sldId="384"/>
            <ac:spMk id="4" creationId="{D1D7E533-3B3C-46BD-ACE8-CA2D83568C42}"/>
          </ac:spMkLst>
        </pc:spChg>
        <pc:picChg chg="add mod">
          <ac:chgData name="Pasi Sorjonen" userId="af9ad459-762f-4f9b-af1f-e08ba050b57c" providerId="ADAL" clId="{C8DBBF67-8A6B-4897-BA37-8BC158C2A489}" dt="2022-11-22T12:22:58.304" v="68"/>
          <ac:picMkLst>
            <pc:docMk/>
            <pc:sldMk cId="1061338153" sldId="384"/>
            <ac:picMk id="5" creationId="{DB3E2A64-BCDE-4B46-A6C4-96801D7BE310}"/>
          </ac:picMkLst>
        </pc:picChg>
        <pc:picChg chg="del">
          <ac:chgData name="Pasi Sorjonen" userId="af9ad459-762f-4f9b-af1f-e08ba050b57c" providerId="ADAL" clId="{C8DBBF67-8A6B-4897-BA37-8BC158C2A489}" dt="2022-11-22T12:22:54.710" v="67" actId="478"/>
          <ac:picMkLst>
            <pc:docMk/>
            <pc:sldMk cId="1061338153" sldId="384"/>
            <ac:picMk id="6" creationId="{146A638C-D597-4FCB-ADB3-6A3A9917A7D9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20:49.095" v="66"/>
        <pc:sldMkLst>
          <pc:docMk/>
          <pc:sldMk cId="143592134" sldId="385"/>
        </pc:sldMkLst>
        <pc:spChg chg="add del mod">
          <ac:chgData name="Pasi Sorjonen" userId="af9ad459-762f-4f9b-af1f-e08ba050b57c" providerId="ADAL" clId="{C8DBBF67-8A6B-4897-BA37-8BC158C2A489}" dt="2022-11-22T12:20:49.095" v="66"/>
          <ac:spMkLst>
            <pc:docMk/>
            <pc:sldMk cId="143592134" sldId="385"/>
            <ac:spMk id="4" creationId="{C7748FAA-824D-4F7E-A289-5DEC8C0EC5BB}"/>
          </ac:spMkLst>
        </pc:spChg>
        <pc:picChg chg="del">
          <ac:chgData name="Pasi Sorjonen" userId="af9ad459-762f-4f9b-af1f-e08ba050b57c" providerId="ADAL" clId="{C8DBBF67-8A6B-4897-BA37-8BC158C2A489}" dt="2022-11-22T12:20:45.277" v="65" actId="478"/>
          <ac:picMkLst>
            <pc:docMk/>
            <pc:sldMk cId="143592134" sldId="385"/>
            <ac:picMk id="5" creationId="{4C708415-77EF-45BA-8B80-341977C6E668}"/>
          </ac:picMkLst>
        </pc:picChg>
        <pc:picChg chg="add mod">
          <ac:chgData name="Pasi Sorjonen" userId="af9ad459-762f-4f9b-af1f-e08ba050b57c" providerId="ADAL" clId="{C8DBBF67-8A6B-4897-BA37-8BC158C2A489}" dt="2022-11-22T12:20:49.095" v="66"/>
          <ac:picMkLst>
            <pc:docMk/>
            <pc:sldMk cId="143592134" sldId="385"/>
            <ac:picMk id="6" creationId="{79290CE2-48E7-4350-A630-3E67BB878F2E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14:26.734" v="58" actId="20577"/>
        <pc:sldMkLst>
          <pc:docMk/>
          <pc:sldMk cId="1242193011" sldId="386"/>
        </pc:sldMkLst>
        <pc:spChg chg="mod">
          <ac:chgData name="Pasi Sorjonen" userId="af9ad459-762f-4f9b-af1f-e08ba050b57c" providerId="ADAL" clId="{C8DBBF67-8A6B-4897-BA37-8BC158C2A489}" dt="2022-11-22T12:14:26.734" v="58" actId="20577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C8DBBF67-8A6B-4897-BA37-8BC158C2A489}" dt="2022-11-22T12:13:19.605" v="3"/>
          <ac:spMkLst>
            <pc:docMk/>
            <pc:sldMk cId="1242193011" sldId="386"/>
            <ac:spMk id="4" creationId="{F20E1005-FCC0-4827-85DD-D994FE91AAC5}"/>
          </ac:spMkLst>
        </pc:spChg>
        <pc:picChg chg="del">
          <ac:chgData name="Pasi Sorjonen" userId="af9ad459-762f-4f9b-af1f-e08ba050b57c" providerId="ADAL" clId="{C8DBBF67-8A6B-4897-BA37-8BC158C2A489}" dt="2022-11-22T12:13:14.967" v="2" actId="478"/>
          <ac:picMkLst>
            <pc:docMk/>
            <pc:sldMk cId="1242193011" sldId="386"/>
            <ac:picMk id="5" creationId="{D9E02E40-8B35-4E15-A52F-3C829ABEBE5C}"/>
          </ac:picMkLst>
        </pc:picChg>
        <pc:picChg chg="add mod">
          <ac:chgData name="Pasi Sorjonen" userId="af9ad459-762f-4f9b-af1f-e08ba050b57c" providerId="ADAL" clId="{C8DBBF67-8A6B-4897-BA37-8BC158C2A489}" dt="2022-11-22T12:13:19.605" v="3"/>
          <ac:picMkLst>
            <pc:docMk/>
            <pc:sldMk cId="1242193011" sldId="386"/>
            <ac:picMk id="6" creationId="{27A1D875-4D4A-4901-8458-ECDE894D6DB3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16:11.882" v="62"/>
        <pc:sldMkLst>
          <pc:docMk/>
          <pc:sldMk cId="491154084" sldId="387"/>
        </pc:sldMkLst>
        <pc:spChg chg="add del mod">
          <ac:chgData name="Pasi Sorjonen" userId="af9ad459-762f-4f9b-af1f-e08ba050b57c" providerId="ADAL" clId="{C8DBBF67-8A6B-4897-BA37-8BC158C2A489}" dt="2022-11-22T12:16:11.882" v="62"/>
          <ac:spMkLst>
            <pc:docMk/>
            <pc:sldMk cId="491154084" sldId="387"/>
            <ac:spMk id="4" creationId="{FF71ACC8-DF3B-40D8-B25C-6702B1BEA1CB}"/>
          </ac:spMkLst>
        </pc:spChg>
        <pc:picChg chg="del">
          <ac:chgData name="Pasi Sorjonen" userId="af9ad459-762f-4f9b-af1f-e08ba050b57c" providerId="ADAL" clId="{C8DBBF67-8A6B-4897-BA37-8BC158C2A489}" dt="2022-11-22T12:16:07.838" v="61" actId="478"/>
          <ac:picMkLst>
            <pc:docMk/>
            <pc:sldMk cId="491154084" sldId="387"/>
            <ac:picMk id="5" creationId="{4D8A542C-25DD-4D94-A454-D02A372B6103}"/>
          </ac:picMkLst>
        </pc:picChg>
        <pc:picChg chg="add mod">
          <ac:chgData name="Pasi Sorjonen" userId="af9ad459-762f-4f9b-af1f-e08ba050b57c" providerId="ADAL" clId="{C8DBBF67-8A6B-4897-BA37-8BC158C2A489}" dt="2022-11-22T12:16:11.882" v="62"/>
          <ac:picMkLst>
            <pc:docMk/>
            <pc:sldMk cId="491154084" sldId="387"/>
            <ac:picMk id="6" creationId="{95AD35A8-C6B3-4A95-9B14-679D82107474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18:00.578" v="64"/>
        <pc:sldMkLst>
          <pc:docMk/>
          <pc:sldMk cId="1914559052" sldId="388"/>
        </pc:sldMkLst>
        <pc:spChg chg="add del mod">
          <ac:chgData name="Pasi Sorjonen" userId="af9ad459-762f-4f9b-af1f-e08ba050b57c" providerId="ADAL" clId="{C8DBBF67-8A6B-4897-BA37-8BC158C2A489}" dt="2022-11-22T12:18:00.578" v="64"/>
          <ac:spMkLst>
            <pc:docMk/>
            <pc:sldMk cId="1914559052" sldId="388"/>
            <ac:spMk id="4" creationId="{1622CF90-8A66-4B83-B628-61094A8D3511}"/>
          </ac:spMkLst>
        </pc:spChg>
        <pc:picChg chg="del">
          <ac:chgData name="Pasi Sorjonen" userId="af9ad459-762f-4f9b-af1f-e08ba050b57c" providerId="ADAL" clId="{C8DBBF67-8A6B-4897-BA37-8BC158C2A489}" dt="2022-11-22T12:17:56.290" v="63" actId="478"/>
          <ac:picMkLst>
            <pc:docMk/>
            <pc:sldMk cId="1914559052" sldId="388"/>
            <ac:picMk id="5" creationId="{BB94D8E6-4CD1-42C9-A947-6A0D26B48CFD}"/>
          </ac:picMkLst>
        </pc:picChg>
        <pc:picChg chg="add mod">
          <ac:chgData name="Pasi Sorjonen" userId="af9ad459-762f-4f9b-af1f-e08ba050b57c" providerId="ADAL" clId="{C8DBBF67-8A6B-4897-BA37-8BC158C2A489}" dt="2022-11-22T12:18:00.578" v="64"/>
          <ac:picMkLst>
            <pc:docMk/>
            <pc:sldMk cId="1914559052" sldId="388"/>
            <ac:picMk id="6" creationId="{78471D8A-5CBF-4B9E-8AF6-C9B286EC58F2}"/>
          </ac:picMkLst>
        </pc:picChg>
      </pc:sldChg>
      <pc:sldChg chg="addSp delSp modSp mod">
        <pc:chgData name="Pasi Sorjonen" userId="af9ad459-762f-4f9b-af1f-e08ba050b57c" providerId="ADAL" clId="{C8DBBF67-8A6B-4897-BA37-8BC158C2A489}" dt="2022-11-22T12:12:10.315" v="1"/>
        <pc:sldMkLst>
          <pc:docMk/>
          <pc:sldMk cId="1672464743" sldId="389"/>
        </pc:sldMkLst>
        <pc:spChg chg="add del mod">
          <ac:chgData name="Pasi Sorjonen" userId="af9ad459-762f-4f9b-af1f-e08ba050b57c" providerId="ADAL" clId="{C8DBBF67-8A6B-4897-BA37-8BC158C2A489}" dt="2022-11-22T12:12:10.315" v="1"/>
          <ac:spMkLst>
            <pc:docMk/>
            <pc:sldMk cId="1672464743" sldId="389"/>
            <ac:spMk id="3" creationId="{641E1700-1D59-4DA8-AA0D-5E82B0CA3CDB}"/>
          </ac:spMkLst>
        </pc:spChg>
        <pc:picChg chg="del">
          <ac:chgData name="Pasi Sorjonen" userId="af9ad459-762f-4f9b-af1f-e08ba050b57c" providerId="ADAL" clId="{C8DBBF67-8A6B-4897-BA37-8BC158C2A489}" dt="2022-11-22T12:12:06.727" v="0" actId="478"/>
          <ac:picMkLst>
            <pc:docMk/>
            <pc:sldMk cId="1672464743" sldId="389"/>
            <ac:picMk id="5" creationId="{B26139C0-AFCE-42DD-9AA4-D5B400F15B77}"/>
          </ac:picMkLst>
        </pc:picChg>
        <pc:picChg chg="add mod">
          <ac:chgData name="Pasi Sorjonen" userId="af9ad459-762f-4f9b-af1f-e08ba050b57c" providerId="ADAL" clId="{C8DBBF67-8A6B-4897-BA37-8BC158C2A489}" dt="2022-11-22T12:12:10.315" v="1"/>
          <ac:picMkLst>
            <pc:docMk/>
            <pc:sldMk cId="1672464743" sldId="389"/>
            <ac:picMk id="6" creationId="{3BF17C07-89F0-46DA-A7B4-1DB6C80DF059}"/>
          </ac:picMkLst>
        </pc:picChg>
      </pc:sldChg>
      <pc:sldChg chg="del">
        <pc:chgData name="Pasi Sorjonen" userId="af9ad459-762f-4f9b-af1f-e08ba050b57c" providerId="ADAL" clId="{C8DBBF67-8A6B-4897-BA37-8BC158C2A489}" dt="2022-11-22T12:27:54.995" v="69" actId="47"/>
        <pc:sldMkLst>
          <pc:docMk/>
          <pc:sldMk cId="3347216055" sldId="390"/>
        </pc:sldMkLst>
      </pc:sldChg>
      <pc:sldChg chg="del">
        <pc:chgData name="Pasi Sorjonen" userId="af9ad459-762f-4f9b-af1f-e08ba050b57c" providerId="ADAL" clId="{C8DBBF67-8A6B-4897-BA37-8BC158C2A489}" dt="2022-11-22T12:27:59.412" v="70" actId="47"/>
        <pc:sldMkLst>
          <pc:docMk/>
          <pc:sldMk cId="2445154530" sldId="3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F17C07-89F0-46DA-A7B4-1DB6C80DF0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079323-9880-4F7E-81BE-5001AE4078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A34C5-0C52-4E57-B3ED-1556B81A34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7B94316-06BB-428D-B929-AA86C35CAB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26FDFBF-051B-44DB-9F8D-8407D41E21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B99893E-224B-425E-9A75-3730AA1744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D61FD3-F3BB-4228-A6BB-A47C07BC3E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6F925EA-3B2A-45A8-8683-3ADB141B14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90DFFD9-992A-45F0-B6BB-9A547D5FB0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6FF7A8-50C6-490A-AE9C-03BD122255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872773-395C-47C5-9AE6-FFB78ECE5C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Tuliko pohja vastaan – vaihtuiko suunta?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A1D875-4D4A-4901-8458-ECDE894D6D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C38717-12C4-4FFC-9E59-EAA25EA8D23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0F8956-1C4D-40B9-8F87-D27C003C4C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2D3147-9CA5-4D35-803A-40AB3D2E8E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91E9C4D-62E3-4A7B-B79B-783E0BA617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07B43F-4AA7-43D2-B811-EB354523CE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DC634F-54BE-4FDA-AC7C-E983AE08AD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34F23C-25FE-465B-A6AE-C7E923CCD0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07E0E1-BA90-4C2F-8D51-FCFDF65D37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1EA363-575D-4074-B396-9E22B90059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9D2633C-0497-4125-B48F-326BB4C71C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BDDB939-F325-43C4-BCD1-4269578AC9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35CA1DF-B7B6-4378-BB6C-9F3BE4A960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F881A45-FDCE-4CF5-BAD5-0EFE58F7F8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AD35A8-C6B3-4A95-9B14-679D821074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471D8A-5CBF-4B9E-8AF6-C9B286EC58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9290CE2-48E7-4350-A630-3E67BB878F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B3E2A64-BCDE-4B46-A6C4-96801D7BE3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C6ECF-7371-4E06-B9A9-AD84BD04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79D9C0C-2DCC-4DC9-80D7-469E92E228C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0AD2537-C106-40A6-A8EF-FDD0A9EC56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5047</TotalTime>
  <Words>12</Words>
  <Application>Microsoft Office PowerPoint</Application>
  <PresentationFormat>Laajakuva</PresentationFormat>
  <Paragraphs>6</Paragraphs>
  <Slides>31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1_Office-teema</vt:lpstr>
      <vt:lpstr>Mukautettu suunnittelumalli</vt:lpstr>
      <vt:lpstr>PowerPoint-esitys</vt:lpstr>
      <vt:lpstr>Tuliko pohja vastaan – vaihtuiko suunta?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36</cp:revision>
  <cp:lastPrinted>2020-02-28T07:57:12Z</cp:lastPrinted>
  <dcterms:created xsi:type="dcterms:W3CDTF">2018-03-20T15:15:04Z</dcterms:created>
  <dcterms:modified xsi:type="dcterms:W3CDTF">2022-11-22T12:55:34Z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