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38"/>
  </p:notesMasterIdLst>
  <p:sldIdLst>
    <p:sldId id="385" r:id="rId6"/>
    <p:sldId id="384" r:id="rId7"/>
    <p:sldId id="382" r:id="rId8"/>
    <p:sldId id="380" r:id="rId9"/>
    <p:sldId id="390" r:id="rId10"/>
    <p:sldId id="381" r:id="rId11"/>
    <p:sldId id="389" r:id="rId12"/>
    <p:sldId id="386" r:id="rId13"/>
    <p:sldId id="383" r:id="rId14"/>
    <p:sldId id="387" r:id="rId15"/>
    <p:sldId id="388" r:id="rId16"/>
    <p:sldId id="379" r:id="rId17"/>
    <p:sldId id="363" r:id="rId18"/>
    <p:sldId id="362" r:id="rId19"/>
    <p:sldId id="378" r:id="rId20"/>
    <p:sldId id="377" r:id="rId21"/>
    <p:sldId id="356" r:id="rId22"/>
    <p:sldId id="373" r:id="rId23"/>
    <p:sldId id="355" r:id="rId24"/>
    <p:sldId id="343" r:id="rId25"/>
    <p:sldId id="376" r:id="rId26"/>
    <p:sldId id="375" r:id="rId27"/>
    <p:sldId id="330" r:id="rId28"/>
    <p:sldId id="372" r:id="rId29"/>
    <p:sldId id="331" r:id="rId30"/>
    <p:sldId id="336" r:id="rId31"/>
    <p:sldId id="337" r:id="rId32"/>
    <p:sldId id="339" r:id="rId33"/>
    <p:sldId id="340" r:id="rId34"/>
    <p:sldId id="342" r:id="rId35"/>
    <p:sldId id="346" r:id="rId36"/>
    <p:sldId id="347" r:id="rId37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5F2090-DEA9-41A3-BA80-4964F59CE924}" v="33" dt="2023-02-09T07:25:30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78" d="100"/>
          <a:sy n="78" d="100"/>
        </p:scale>
        <p:origin x="5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a Saarinen" userId="c31ec514-d307-4579-a9e6-e418f43445fd" providerId="ADAL" clId="{5E5F2090-DEA9-41A3-BA80-4964F59CE924}"/>
    <pc:docChg chg="custSel delSld modSld">
      <pc:chgData name="Vesa Saarinen" userId="c31ec514-d307-4579-a9e6-e418f43445fd" providerId="ADAL" clId="{5E5F2090-DEA9-41A3-BA80-4964F59CE924}" dt="2023-02-09T07:25:30.576" v="1510"/>
      <pc:docMkLst>
        <pc:docMk/>
      </pc:docMkLst>
      <pc:sldChg chg="addSp delSp modSp mod">
        <pc:chgData name="Vesa Saarinen" userId="c31ec514-d307-4579-a9e6-e418f43445fd" providerId="ADAL" clId="{5E5F2090-DEA9-41A3-BA80-4964F59CE924}" dt="2023-02-09T07:25:23.659" v="1501"/>
        <pc:sldMkLst>
          <pc:docMk/>
          <pc:sldMk cId="4103366826" sldId="330"/>
        </pc:sldMkLst>
        <pc:spChg chg="del">
          <ac:chgData name="Vesa Saarinen" userId="c31ec514-d307-4579-a9e6-e418f43445fd" providerId="ADAL" clId="{5E5F2090-DEA9-41A3-BA80-4964F59CE924}" dt="2023-02-09T07:17:24.431" v="981" actId="478"/>
          <ac:spMkLst>
            <pc:docMk/>
            <pc:sldMk cId="4103366826" sldId="330"/>
            <ac:spMk id="2" creationId="{AE752399-799B-48D4-A2AF-8CE5E001E64F}"/>
          </ac:spMkLst>
        </pc:spChg>
        <pc:spChg chg="add mod">
          <ac:chgData name="Vesa Saarinen" userId="c31ec514-d307-4579-a9e6-e418f43445fd" providerId="ADAL" clId="{5E5F2090-DEA9-41A3-BA80-4964F59CE924}" dt="2023-02-09T07:25:23.659" v="1501"/>
          <ac:spMkLst>
            <pc:docMk/>
            <pc:sldMk cId="4103366826" sldId="330"/>
            <ac:spMk id="3" creationId="{D72702C8-37D6-7F3B-0D75-A58314C93B9E}"/>
          </ac:spMkLst>
        </pc:spChg>
        <pc:picChg chg="mod">
          <ac:chgData name="Vesa Saarinen" userId="c31ec514-d307-4579-a9e6-e418f43445fd" providerId="ADAL" clId="{5E5F2090-DEA9-41A3-BA80-4964F59CE924}" dt="2023-02-09T07:17:31.195" v="1027" actId="1038"/>
          <ac:picMkLst>
            <pc:docMk/>
            <pc:sldMk cId="4103366826" sldId="330"/>
            <ac:picMk id="6" creationId="{1DABDED9-59CA-4CB5-AF27-492ADAF8A1CB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25.244" v="1503"/>
        <pc:sldMkLst>
          <pc:docMk/>
          <pc:sldMk cId="2164221323" sldId="331"/>
        </pc:sldMkLst>
        <pc:spChg chg="del">
          <ac:chgData name="Vesa Saarinen" userId="c31ec514-d307-4579-a9e6-e418f43445fd" providerId="ADAL" clId="{5E5F2090-DEA9-41A3-BA80-4964F59CE924}" dt="2023-02-09T07:17:41.241" v="1070" actId="478"/>
          <ac:spMkLst>
            <pc:docMk/>
            <pc:sldMk cId="2164221323" sldId="331"/>
            <ac:spMk id="2" creationId="{AE752399-799B-48D4-A2AF-8CE5E001E64F}"/>
          </ac:spMkLst>
        </pc:spChg>
        <pc:spChg chg="add mod">
          <ac:chgData name="Vesa Saarinen" userId="c31ec514-d307-4579-a9e6-e418f43445fd" providerId="ADAL" clId="{5E5F2090-DEA9-41A3-BA80-4964F59CE924}" dt="2023-02-09T07:25:25.244" v="1503"/>
          <ac:spMkLst>
            <pc:docMk/>
            <pc:sldMk cId="2164221323" sldId="331"/>
            <ac:spMk id="3" creationId="{B42752C6-420B-E6C8-F154-C015B3216AA6}"/>
          </ac:spMkLst>
        </pc:spChg>
        <pc:picChg chg="mod">
          <ac:chgData name="Vesa Saarinen" userId="c31ec514-d307-4579-a9e6-e418f43445fd" providerId="ADAL" clId="{5E5F2090-DEA9-41A3-BA80-4964F59CE924}" dt="2023-02-09T07:17:47.237" v="1114" actId="1037"/>
          <ac:picMkLst>
            <pc:docMk/>
            <pc:sldMk cId="2164221323" sldId="331"/>
            <ac:picMk id="6" creationId="{6D925FD2-EE71-4B70-9BE1-F52C41DBC442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26.081" v="1504"/>
        <pc:sldMkLst>
          <pc:docMk/>
          <pc:sldMk cId="597852646" sldId="336"/>
        </pc:sldMkLst>
        <pc:spChg chg="del">
          <ac:chgData name="Vesa Saarinen" userId="c31ec514-d307-4579-a9e6-e418f43445fd" providerId="ADAL" clId="{5E5F2090-DEA9-41A3-BA80-4964F59CE924}" dt="2023-02-09T07:17:49.084" v="1115" actId="478"/>
          <ac:spMkLst>
            <pc:docMk/>
            <pc:sldMk cId="597852646" sldId="336"/>
            <ac:spMk id="2" creationId="{AE752399-799B-48D4-A2AF-8CE5E001E64F}"/>
          </ac:spMkLst>
        </pc:spChg>
        <pc:spChg chg="add mod">
          <ac:chgData name="Vesa Saarinen" userId="c31ec514-d307-4579-a9e6-e418f43445fd" providerId="ADAL" clId="{5E5F2090-DEA9-41A3-BA80-4964F59CE924}" dt="2023-02-09T07:25:26.081" v="1504"/>
          <ac:spMkLst>
            <pc:docMk/>
            <pc:sldMk cId="597852646" sldId="336"/>
            <ac:spMk id="3" creationId="{C3FB3F4C-B3D6-6B73-15EA-5572BA40B449}"/>
          </ac:spMkLst>
        </pc:spChg>
        <pc:picChg chg="mod">
          <ac:chgData name="Vesa Saarinen" userId="c31ec514-d307-4579-a9e6-e418f43445fd" providerId="ADAL" clId="{5E5F2090-DEA9-41A3-BA80-4964F59CE924}" dt="2023-02-09T07:17:56.260" v="1164" actId="1037"/>
          <ac:picMkLst>
            <pc:docMk/>
            <pc:sldMk cId="597852646" sldId="336"/>
            <ac:picMk id="6" creationId="{2488E2E4-E1E2-4DF0-8ECF-68C6D6161345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26.854" v="1505"/>
        <pc:sldMkLst>
          <pc:docMk/>
          <pc:sldMk cId="1679745194" sldId="337"/>
        </pc:sldMkLst>
        <pc:spChg chg="del">
          <ac:chgData name="Vesa Saarinen" userId="c31ec514-d307-4579-a9e6-e418f43445fd" providerId="ADAL" clId="{5E5F2090-DEA9-41A3-BA80-4964F59CE924}" dt="2023-02-09T07:17:59.146" v="1165" actId="478"/>
          <ac:spMkLst>
            <pc:docMk/>
            <pc:sldMk cId="1679745194" sldId="337"/>
            <ac:spMk id="2" creationId="{498BF4A5-2958-4DA9-B071-880CFFF40704}"/>
          </ac:spMkLst>
        </pc:spChg>
        <pc:spChg chg="add mod">
          <ac:chgData name="Vesa Saarinen" userId="c31ec514-d307-4579-a9e6-e418f43445fd" providerId="ADAL" clId="{5E5F2090-DEA9-41A3-BA80-4964F59CE924}" dt="2023-02-09T07:25:26.854" v="1505"/>
          <ac:spMkLst>
            <pc:docMk/>
            <pc:sldMk cId="1679745194" sldId="337"/>
            <ac:spMk id="3" creationId="{AD267A35-6F03-E35D-A350-1DADA9B79169}"/>
          </ac:spMkLst>
        </pc:spChg>
        <pc:picChg chg="mod">
          <ac:chgData name="Vesa Saarinen" userId="c31ec514-d307-4579-a9e6-e418f43445fd" providerId="ADAL" clId="{5E5F2090-DEA9-41A3-BA80-4964F59CE924}" dt="2023-02-09T07:18:04.888" v="1212" actId="1037"/>
          <ac:picMkLst>
            <pc:docMk/>
            <pc:sldMk cId="1679745194" sldId="337"/>
            <ac:picMk id="6" creationId="{70D80E60-7307-43AD-8DAD-B0B221434E46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27.600" v="1506"/>
        <pc:sldMkLst>
          <pc:docMk/>
          <pc:sldMk cId="2173700670" sldId="339"/>
        </pc:sldMkLst>
        <pc:spChg chg="del">
          <ac:chgData name="Vesa Saarinen" userId="c31ec514-d307-4579-a9e6-e418f43445fd" providerId="ADAL" clId="{5E5F2090-DEA9-41A3-BA80-4964F59CE924}" dt="2023-02-09T07:19:46.778" v="1213" actId="478"/>
          <ac:spMkLst>
            <pc:docMk/>
            <pc:sldMk cId="2173700670" sldId="339"/>
            <ac:spMk id="2" creationId="{F0E06007-B4B4-4881-BC0C-AF746E2ABEA3}"/>
          </ac:spMkLst>
        </pc:spChg>
        <pc:spChg chg="add mod">
          <ac:chgData name="Vesa Saarinen" userId="c31ec514-d307-4579-a9e6-e418f43445fd" providerId="ADAL" clId="{5E5F2090-DEA9-41A3-BA80-4964F59CE924}" dt="2023-02-09T07:25:27.600" v="1506"/>
          <ac:spMkLst>
            <pc:docMk/>
            <pc:sldMk cId="2173700670" sldId="339"/>
            <ac:spMk id="3" creationId="{AD484AF8-61E8-C168-6773-063277C579A4}"/>
          </ac:spMkLst>
        </pc:spChg>
        <pc:picChg chg="mod">
          <ac:chgData name="Vesa Saarinen" userId="c31ec514-d307-4579-a9e6-e418f43445fd" providerId="ADAL" clId="{5E5F2090-DEA9-41A3-BA80-4964F59CE924}" dt="2023-02-09T07:19:52.146" v="1253" actId="1037"/>
          <ac:picMkLst>
            <pc:docMk/>
            <pc:sldMk cId="2173700670" sldId="339"/>
            <ac:picMk id="6" creationId="{3631A10D-3A29-4E6C-A854-54B9BB2E8E43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28.237" v="1507"/>
        <pc:sldMkLst>
          <pc:docMk/>
          <pc:sldMk cId="181581781" sldId="340"/>
        </pc:sldMkLst>
        <pc:spChg chg="del">
          <ac:chgData name="Vesa Saarinen" userId="c31ec514-d307-4579-a9e6-e418f43445fd" providerId="ADAL" clId="{5E5F2090-DEA9-41A3-BA80-4964F59CE924}" dt="2023-02-09T07:19:54.688" v="1254" actId="478"/>
          <ac:spMkLst>
            <pc:docMk/>
            <pc:sldMk cId="181581781" sldId="340"/>
            <ac:spMk id="2" creationId="{55B140B9-2FED-4EF3-9D3E-ACD45084C157}"/>
          </ac:spMkLst>
        </pc:spChg>
        <pc:spChg chg="add mod">
          <ac:chgData name="Vesa Saarinen" userId="c31ec514-d307-4579-a9e6-e418f43445fd" providerId="ADAL" clId="{5E5F2090-DEA9-41A3-BA80-4964F59CE924}" dt="2023-02-09T07:25:28.237" v="1507"/>
          <ac:spMkLst>
            <pc:docMk/>
            <pc:sldMk cId="181581781" sldId="340"/>
            <ac:spMk id="3" creationId="{EDF0B046-5FF4-BC4D-2C96-3A1BA4214D84}"/>
          </ac:spMkLst>
        </pc:spChg>
        <pc:picChg chg="mod">
          <ac:chgData name="Vesa Saarinen" userId="c31ec514-d307-4579-a9e6-e418f43445fd" providerId="ADAL" clId="{5E5F2090-DEA9-41A3-BA80-4964F59CE924}" dt="2023-02-09T07:20:01.219" v="1302" actId="1037"/>
          <ac:picMkLst>
            <pc:docMk/>
            <pc:sldMk cId="181581781" sldId="340"/>
            <ac:picMk id="6" creationId="{1F443634-05CD-4D01-B391-5F905306A541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28.940" v="1508"/>
        <pc:sldMkLst>
          <pc:docMk/>
          <pc:sldMk cId="2807749963" sldId="342"/>
        </pc:sldMkLst>
        <pc:spChg chg="del">
          <ac:chgData name="Vesa Saarinen" userId="c31ec514-d307-4579-a9e6-e418f43445fd" providerId="ADAL" clId="{5E5F2090-DEA9-41A3-BA80-4964F59CE924}" dt="2023-02-09T07:20:03.225" v="1303" actId="478"/>
          <ac:spMkLst>
            <pc:docMk/>
            <pc:sldMk cId="2807749963" sldId="342"/>
            <ac:spMk id="2" creationId="{D4F5542C-A376-465A-973C-AFD950FD341E}"/>
          </ac:spMkLst>
        </pc:spChg>
        <pc:spChg chg="add mod">
          <ac:chgData name="Vesa Saarinen" userId="c31ec514-d307-4579-a9e6-e418f43445fd" providerId="ADAL" clId="{5E5F2090-DEA9-41A3-BA80-4964F59CE924}" dt="2023-02-09T07:25:28.940" v="1508"/>
          <ac:spMkLst>
            <pc:docMk/>
            <pc:sldMk cId="2807749963" sldId="342"/>
            <ac:spMk id="3" creationId="{258948A5-4B17-E61E-EDE0-B9D2751CF078}"/>
          </ac:spMkLst>
        </pc:spChg>
        <pc:picChg chg="mod">
          <ac:chgData name="Vesa Saarinen" userId="c31ec514-d307-4579-a9e6-e418f43445fd" providerId="ADAL" clId="{5E5F2090-DEA9-41A3-BA80-4964F59CE924}" dt="2023-02-09T07:20:08.762" v="1348" actId="1037"/>
          <ac:picMkLst>
            <pc:docMk/>
            <pc:sldMk cId="2807749963" sldId="342"/>
            <ac:picMk id="5" creationId="{BEFC202F-889B-4A6B-A32D-5534088176F0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20.952" v="1498"/>
        <pc:sldMkLst>
          <pc:docMk/>
          <pc:sldMk cId="3333501075" sldId="343"/>
        </pc:sldMkLst>
        <pc:spChg chg="del">
          <ac:chgData name="Vesa Saarinen" userId="c31ec514-d307-4579-a9e6-e418f43445fd" providerId="ADAL" clId="{5E5F2090-DEA9-41A3-BA80-4964F59CE924}" dt="2023-02-09T07:14:41.809" v="841" actId="478"/>
          <ac:spMkLst>
            <pc:docMk/>
            <pc:sldMk cId="3333501075" sldId="343"/>
            <ac:spMk id="2" creationId="{D3001657-72F1-4E4C-8C21-4795C0DC51C3}"/>
          </ac:spMkLst>
        </pc:spChg>
        <pc:spChg chg="add mod">
          <ac:chgData name="Vesa Saarinen" userId="c31ec514-d307-4579-a9e6-e418f43445fd" providerId="ADAL" clId="{5E5F2090-DEA9-41A3-BA80-4964F59CE924}" dt="2023-02-09T07:25:20.952" v="1498"/>
          <ac:spMkLst>
            <pc:docMk/>
            <pc:sldMk cId="3333501075" sldId="343"/>
            <ac:spMk id="3" creationId="{C3718675-CF66-7D2F-3143-A18C40FF3721}"/>
          </ac:spMkLst>
        </pc:spChg>
        <pc:picChg chg="mod">
          <ac:chgData name="Vesa Saarinen" userId="c31ec514-d307-4579-a9e6-e418f43445fd" providerId="ADAL" clId="{5E5F2090-DEA9-41A3-BA80-4964F59CE924}" dt="2023-02-09T07:14:48.218" v="888" actId="1037"/>
          <ac:picMkLst>
            <pc:docMk/>
            <pc:sldMk cId="3333501075" sldId="343"/>
            <ac:picMk id="6" creationId="{A1D28D0C-94E7-454F-AD1D-27022DDD5EE3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29.847" v="1509"/>
        <pc:sldMkLst>
          <pc:docMk/>
          <pc:sldMk cId="1425977161" sldId="346"/>
        </pc:sldMkLst>
        <pc:spChg chg="del">
          <ac:chgData name="Vesa Saarinen" userId="c31ec514-d307-4579-a9e6-e418f43445fd" providerId="ADAL" clId="{5E5F2090-DEA9-41A3-BA80-4964F59CE924}" dt="2023-02-09T07:20:11.016" v="1349" actId="478"/>
          <ac:spMkLst>
            <pc:docMk/>
            <pc:sldMk cId="1425977161" sldId="346"/>
            <ac:spMk id="2" creationId="{3AF0D44B-7A2B-4CC0-9EE3-C3E34D7B6BE5}"/>
          </ac:spMkLst>
        </pc:spChg>
        <pc:spChg chg="add mod">
          <ac:chgData name="Vesa Saarinen" userId="c31ec514-d307-4579-a9e6-e418f43445fd" providerId="ADAL" clId="{5E5F2090-DEA9-41A3-BA80-4964F59CE924}" dt="2023-02-09T07:25:29.847" v="1509"/>
          <ac:spMkLst>
            <pc:docMk/>
            <pc:sldMk cId="1425977161" sldId="346"/>
            <ac:spMk id="3" creationId="{EC9DA213-FA0F-23B5-6E82-38DAB184AF3E}"/>
          </ac:spMkLst>
        </pc:spChg>
        <pc:picChg chg="mod">
          <ac:chgData name="Vesa Saarinen" userId="c31ec514-d307-4579-a9e6-e418f43445fd" providerId="ADAL" clId="{5E5F2090-DEA9-41A3-BA80-4964F59CE924}" dt="2023-02-09T07:20:17.464" v="1394" actId="1037"/>
          <ac:picMkLst>
            <pc:docMk/>
            <pc:sldMk cId="1425977161" sldId="346"/>
            <ac:picMk id="6" creationId="{DE0A432A-9C1A-40FB-805A-900B677F3B52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30.576" v="1510"/>
        <pc:sldMkLst>
          <pc:docMk/>
          <pc:sldMk cId="2280234652" sldId="347"/>
        </pc:sldMkLst>
        <pc:spChg chg="del">
          <ac:chgData name="Vesa Saarinen" userId="c31ec514-d307-4579-a9e6-e418f43445fd" providerId="ADAL" clId="{5E5F2090-DEA9-41A3-BA80-4964F59CE924}" dt="2023-02-09T07:20:21.105" v="1395" actId="478"/>
          <ac:spMkLst>
            <pc:docMk/>
            <pc:sldMk cId="2280234652" sldId="347"/>
            <ac:spMk id="2" creationId="{1BE9E9CA-4AE8-4E88-9B6B-76DADF1CF256}"/>
          </ac:spMkLst>
        </pc:spChg>
        <pc:spChg chg="add mod">
          <ac:chgData name="Vesa Saarinen" userId="c31ec514-d307-4579-a9e6-e418f43445fd" providerId="ADAL" clId="{5E5F2090-DEA9-41A3-BA80-4964F59CE924}" dt="2023-02-09T07:25:30.576" v="1510"/>
          <ac:spMkLst>
            <pc:docMk/>
            <pc:sldMk cId="2280234652" sldId="347"/>
            <ac:spMk id="3" creationId="{7FF51DE9-AF44-4555-A660-D412487C4960}"/>
          </ac:spMkLst>
        </pc:spChg>
        <pc:picChg chg="mod">
          <ac:chgData name="Vesa Saarinen" userId="c31ec514-d307-4579-a9e6-e418f43445fd" providerId="ADAL" clId="{5E5F2090-DEA9-41A3-BA80-4964F59CE924}" dt="2023-02-09T07:20:26.698" v="1435" actId="1037"/>
          <ac:picMkLst>
            <pc:docMk/>
            <pc:sldMk cId="2280234652" sldId="347"/>
            <ac:picMk id="6" creationId="{37B13C3A-19F2-43BA-8D26-AC84A9FA31CA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20.156" v="1497"/>
        <pc:sldMkLst>
          <pc:docMk/>
          <pc:sldMk cId="4177445958" sldId="355"/>
        </pc:sldMkLst>
        <pc:spChg chg="del">
          <ac:chgData name="Vesa Saarinen" userId="c31ec514-d307-4579-a9e6-e418f43445fd" providerId="ADAL" clId="{5E5F2090-DEA9-41A3-BA80-4964F59CE924}" dt="2023-02-09T07:13:30.521" v="797" actId="478"/>
          <ac:spMkLst>
            <pc:docMk/>
            <pc:sldMk cId="4177445958" sldId="355"/>
            <ac:spMk id="2" creationId="{01CBAE88-C99F-48B9-B8C6-C7453132DA49}"/>
          </ac:spMkLst>
        </pc:spChg>
        <pc:spChg chg="add mod">
          <ac:chgData name="Vesa Saarinen" userId="c31ec514-d307-4579-a9e6-e418f43445fd" providerId="ADAL" clId="{5E5F2090-DEA9-41A3-BA80-4964F59CE924}" dt="2023-02-09T07:25:20.156" v="1497"/>
          <ac:spMkLst>
            <pc:docMk/>
            <pc:sldMk cId="4177445958" sldId="355"/>
            <ac:spMk id="3" creationId="{466370AA-5E5D-7E8F-346B-518123CA2A30}"/>
          </ac:spMkLst>
        </pc:spChg>
        <pc:picChg chg="mod">
          <ac:chgData name="Vesa Saarinen" userId="c31ec514-d307-4579-a9e6-e418f43445fd" providerId="ADAL" clId="{5E5F2090-DEA9-41A3-BA80-4964F59CE924}" dt="2023-02-09T07:13:36.292" v="840" actId="1037"/>
          <ac:picMkLst>
            <pc:docMk/>
            <pc:sldMk cId="4177445958" sldId="355"/>
            <ac:picMk id="6" creationId="{0B6C4B7C-34B7-4442-8CD0-9115E9D8D242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18.437" v="1495"/>
        <pc:sldMkLst>
          <pc:docMk/>
          <pc:sldMk cId="2256193961" sldId="356"/>
        </pc:sldMkLst>
        <pc:spChg chg="del">
          <ac:chgData name="Vesa Saarinen" userId="c31ec514-d307-4579-a9e6-e418f43445fd" providerId="ADAL" clId="{5E5F2090-DEA9-41A3-BA80-4964F59CE924}" dt="2023-02-09T07:11:55.114" v="700" actId="478"/>
          <ac:spMkLst>
            <pc:docMk/>
            <pc:sldMk cId="2256193961" sldId="356"/>
            <ac:spMk id="2" creationId="{709EB9DB-A6C1-4DD8-BBE1-CBA21A026A15}"/>
          </ac:spMkLst>
        </pc:spChg>
        <pc:spChg chg="add mod">
          <ac:chgData name="Vesa Saarinen" userId="c31ec514-d307-4579-a9e6-e418f43445fd" providerId="ADAL" clId="{5E5F2090-DEA9-41A3-BA80-4964F59CE924}" dt="2023-02-09T07:25:18.437" v="1495"/>
          <ac:spMkLst>
            <pc:docMk/>
            <pc:sldMk cId="2256193961" sldId="356"/>
            <ac:spMk id="3" creationId="{D6A9540E-0E60-7F9B-3EC7-883D16A26C1A}"/>
          </ac:spMkLst>
        </pc:spChg>
        <pc:picChg chg="mod">
          <ac:chgData name="Vesa Saarinen" userId="c31ec514-d307-4579-a9e6-e418f43445fd" providerId="ADAL" clId="{5E5F2090-DEA9-41A3-BA80-4964F59CE924}" dt="2023-02-09T07:12:02.107" v="747" actId="1037"/>
          <ac:picMkLst>
            <pc:docMk/>
            <pc:sldMk cId="2256193961" sldId="356"/>
            <ac:picMk id="6" creationId="{109961EF-C1C8-4568-B79B-451A7459B244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16.067" v="1492"/>
        <pc:sldMkLst>
          <pc:docMk/>
          <pc:sldMk cId="2692188403" sldId="362"/>
        </pc:sldMkLst>
        <pc:spChg chg="del">
          <ac:chgData name="Vesa Saarinen" userId="c31ec514-d307-4579-a9e6-e418f43445fd" providerId="ADAL" clId="{5E5F2090-DEA9-41A3-BA80-4964F59CE924}" dt="2023-02-09T07:09:46.409" v="564" actId="478"/>
          <ac:spMkLst>
            <pc:docMk/>
            <pc:sldMk cId="2692188403" sldId="362"/>
            <ac:spMk id="2" creationId="{90DE1387-8F5A-416A-8F2A-00C29DC294A6}"/>
          </ac:spMkLst>
        </pc:spChg>
        <pc:spChg chg="add mod">
          <ac:chgData name="Vesa Saarinen" userId="c31ec514-d307-4579-a9e6-e418f43445fd" providerId="ADAL" clId="{5E5F2090-DEA9-41A3-BA80-4964F59CE924}" dt="2023-02-09T07:25:16.067" v="1492"/>
          <ac:spMkLst>
            <pc:docMk/>
            <pc:sldMk cId="2692188403" sldId="362"/>
            <ac:spMk id="3" creationId="{B133DE36-F596-E342-7FA3-E9B367BA7E63}"/>
          </ac:spMkLst>
        </pc:spChg>
        <pc:picChg chg="mod">
          <ac:chgData name="Vesa Saarinen" userId="c31ec514-d307-4579-a9e6-e418f43445fd" providerId="ADAL" clId="{5E5F2090-DEA9-41A3-BA80-4964F59CE924}" dt="2023-02-09T07:09:52.525" v="609" actId="1037"/>
          <ac:picMkLst>
            <pc:docMk/>
            <pc:sldMk cId="2692188403" sldId="362"/>
            <ac:picMk id="6" creationId="{4D883211-EEB4-4CC5-A5E7-65C901140524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15.278" v="1491"/>
        <pc:sldMkLst>
          <pc:docMk/>
          <pc:sldMk cId="3560938900" sldId="363"/>
        </pc:sldMkLst>
        <pc:spChg chg="del">
          <ac:chgData name="Vesa Saarinen" userId="c31ec514-d307-4579-a9e6-e418f43445fd" providerId="ADAL" clId="{5E5F2090-DEA9-41A3-BA80-4964F59CE924}" dt="2023-02-09T07:09:38.475" v="523" actId="478"/>
          <ac:spMkLst>
            <pc:docMk/>
            <pc:sldMk cId="3560938900" sldId="363"/>
            <ac:spMk id="2" creationId="{A99E9AC6-9B73-496A-8526-2A1F3AED421A}"/>
          </ac:spMkLst>
        </pc:spChg>
        <pc:spChg chg="add mod">
          <ac:chgData name="Vesa Saarinen" userId="c31ec514-d307-4579-a9e6-e418f43445fd" providerId="ADAL" clId="{5E5F2090-DEA9-41A3-BA80-4964F59CE924}" dt="2023-02-09T07:25:15.278" v="1491"/>
          <ac:spMkLst>
            <pc:docMk/>
            <pc:sldMk cId="3560938900" sldId="363"/>
            <ac:spMk id="3" creationId="{8A66677C-32BE-543B-F2ED-1244114F817F}"/>
          </ac:spMkLst>
        </pc:spChg>
        <pc:picChg chg="mod">
          <ac:chgData name="Vesa Saarinen" userId="c31ec514-d307-4579-a9e6-e418f43445fd" providerId="ADAL" clId="{5E5F2090-DEA9-41A3-BA80-4964F59CE924}" dt="2023-02-09T07:09:44.560" v="563" actId="1037"/>
          <ac:picMkLst>
            <pc:docMk/>
            <pc:sldMk cId="3560938900" sldId="363"/>
            <ac:picMk id="6" creationId="{D151D6F7-C19C-4931-8C02-AA6CA1A2F9C2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24.489" v="1502"/>
        <pc:sldMkLst>
          <pc:docMk/>
          <pc:sldMk cId="3537911006" sldId="372"/>
        </pc:sldMkLst>
        <pc:spChg chg="del">
          <ac:chgData name="Vesa Saarinen" userId="c31ec514-d307-4579-a9e6-e418f43445fd" providerId="ADAL" clId="{5E5F2090-DEA9-41A3-BA80-4964F59CE924}" dt="2023-02-09T07:17:33.787" v="1028" actId="478"/>
          <ac:spMkLst>
            <pc:docMk/>
            <pc:sldMk cId="3537911006" sldId="372"/>
            <ac:spMk id="2" creationId="{9D4E6CA9-9E86-4035-9309-623212AF49F2}"/>
          </ac:spMkLst>
        </pc:spChg>
        <pc:spChg chg="add mod">
          <ac:chgData name="Vesa Saarinen" userId="c31ec514-d307-4579-a9e6-e418f43445fd" providerId="ADAL" clId="{5E5F2090-DEA9-41A3-BA80-4964F59CE924}" dt="2023-02-09T07:25:24.489" v="1502"/>
          <ac:spMkLst>
            <pc:docMk/>
            <pc:sldMk cId="3537911006" sldId="372"/>
            <ac:spMk id="3" creationId="{D1AADB37-54EA-8E07-18DD-1783EDB4381F}"/>
          </ac:spMkLst>
        </pc:spChg>
        <pc:picChg chg="mod">
          <ac:chgData name="Vesa Saarinen" userId="c31ec514-d307-4579-a9e6-e418f43445fd" providerId="ADAL" clId="{5E5F2090-DEA9-41A3-BA80-4964F59CE924}" dt="2023-02-09T07:17:39.048" v="1069" actId="1037"/>
          <ac:picMkLst>
            <pc:docMk/>
            <pc:sldMk cId="3537911006" sldId="372"/>
            <ac:picMk id="6" creationId="{A9934FA7-CAB8-4C14-AC90-461CC30A3C7B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19.268" v="1496"/>
        <pc:sldMkLst>
          <pc:docMk/>
          <pc:sldMk cId="24287503" sldId="373"/>
        </pc:sldMkLst>
        <pc:spChg chg="del">
          <ac:chgData name="Vesa Saarinen" userId="c31ec514-d307-4579-a9e6-e418f43445fd" providerId="ADAL" clId="{5E5F2090-DEA9-41A3-BA80-4964F59CE924}" dt="2023-02-09T07:13:18.637" v="748" actId="478"/>
          <ac:spMkLst>
            <pc:docMk/>
            <pc:sldMk cId="24287503" sldId="373"/>
            <ac:spMk id="2" creationId="{67819262-F534-47BF-949E-59AF48690886}"/>
          </ac:spMkLst>
        </pc:spChg>
        <pc:spChg chg="add mod">
          <ac:chgData name="Vesa Saarinen" userId="c31ec514-d307-4579-a9e6-e418f43445fd" providerId="ADAL" clId="{5E5F2090-DEA9-41A3-BA80-4964F59CE924}" dt="2023-02-09T07:25:19.268" v="1496"/>
          <ac:spMkLst>
            <pc:docMk/>
            <pc:sldMk cId="24287503" sldId="373"/>
            <ac:spMk id="3" creationId="{CDAD0D22-F831-364A-22A4-4C1B8D5FFAAE}"/>
          </ac:spMkLst>
        </pc:spChg>
        <pc:picChg chg="mod">
          <ac:chgData name="Vesa Saarinen" userId="c31ec514-d307-4579-a9e6-e418f43445fd" providerId="ADAL" clId="{5E5F2090-DEA9-41A3-BA80-4964F59CE924}" dt="2023-02-09T07:13:25.986" v="796" actId="1038"/>
          <ac:picMkLst>
            <pc:docMk/>
            <pc:sldMk cId="24287503" sldId="373"/>
            <ac:picMk id="6" creationId="{093641B6-374D-4A02-BA2C-F38C63C1AF0D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22.642" v="1500"/>
        <pc:sldMkLst>
          <pc:docMk/>
          <pc:sldMk cId="2303607" sldId="375"/>
        </pc:sldMkLst>
        <pc:spChg chg="del">
          <ac:chgData name="Vesa Saarinen" userId="c31ec514-d307-4579-a9e6-e418f43445fd" providerId="ADAL" clId="{5E5F2090-DEA9-41A3-BA80-4964F59CE924}" dt="2023-02-09T07:14:58.997" v="933" actId="478"/>
          <ac:spMkLst>
            <pc:docMk/>
            <pc:sldMk cId="2303607" sldId="375"/>
            <ac:spMk id="2" creationId="{01CBAE88-C99F-48B9-B8C6-C7453132DA49}"/>
          </ac:spMkLst>
        </pc:spChg>
        <pc:spChg chg="add mod">
          <ac:chgData name="Vesa Saarinen" userId="c31ec514-d307-4579-a9e6-e418f43445fd" providerId="ADAL" clId="{5E5F2090-DEA9-41A3-BA80-4964F59CE924}" dt="2023-02-09T07:25:22.642" v="1500"/>
          <ac:spMkLst>
            <pc:docMk/>
            <pc:sldMk cId="2303607" sldId="375"/>
            <ac:spMk id="3" creationId="{D3559AA9-6D11-2A62-D5A5-9CB3FECCE8A3}"/>
          </ac:spMkLst>
        </pc:spChg>
        <pc:picChg chg="mod">
          <ac:chgData name="Vesa Saarinen" userId="c31ec514-d307-4579-a9e6-e418f43445fd" providerId="ADAL" clId="{5E5F2090-DEA9-41A3-BA80-4964F59CE924}" dt="2023-02-09T07:15:05.590" v="980" actId="1037"/>
          <ac:picMkLst>
            <pc:docMk/>
            <pc:sldMk cId="2303607" sldId="375"/>
            <ac:picMk id="6" creationId="{44EC581D-4A3C-4899-BEA7-21E06D86235B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21.696" v="1499"/>
        <pc:sldMkLst>
          <pc:docMk/>
          <pc:sldMk cId="724509379" sldId="376"/>
        </pc:sldMkLst>
        <pc:spChg chg="del">
          <ac:chgData name="Vesa Saarinen" userId="c31ec514-d307-4579-a9e6-e418f43445fd" providerId="ADAL" clId="{5E5F2090-DEA9-41A3-BA80-4964F59CE924}" dt="2023-02-09T07:14:51.024" v="889" actId="478"/>
          <ac:spMkLst>
            <pc:docMk/>
            <pc:sldMk cId="724509379" sldId="376"/>
            <ac:spMk id="2" creationId="{01CBAE88-C99F-48B9-B8C6-C7453132DA49}"/>
          </ac:spMkLst>
        </pc:spChg>
        <pc:spChg chg="add mod">
          <ac:chgData name="Vesa Saarinen" userId="c31ec514-d307-4579-a9e6-e418f43445fd" providerId="ADAL" clId="{5E5F2090-DEA9-41A3-BA80-4964F59CE924}" dt="2023-02-09T07:25:21.696" v="1499"/>
          <ac:spMkLst>
            <pc:docMk/>
            <pc:sldMk cId="724509379" sldId="376"/>
            <ac:spMk id="3" creationId="{AA8F5F90-3220-AE72-593D-326A262A4D78}"/>
          </ac:spMkLst>
        </pc:spChg>
        <pc:picChg chg="mod">
          <ac:chgData name="Vesa Saarinen" userId="c31ec514-d307-4579-a9e6-e418f43445fd" providerId="ADAL" clId="{5E5F2090-DEA9-41A3-BA80-4964F59CE924}" dt="2023-02-09T07:14:56.380" v="932" actId="1037"/>
          <ac:picMkLst>
            <pc:docMk/>
            <pc:sldMk cId="724509379" sldId="376"/>
            <ac:picMk id="6" creationId="{94B32688-C107-4FDE-80AF-CCB79045A617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17.652" v="1494"/>
        <pc:sldMkLst>
          <pc:docMk/>
          <pc:sldMk cId="3929526364" sldId="377"/>
        </pc:sldMkLst>
        <pc:spChg chg="del">
          <ac:chgData name="Vesa Saarinen" userId="c31ec514-d307-4579-a9e6-e418f43445fd" providerId="ADAL" clId="{5E5F2090-DEA9-41A3-BA80-4964F59CE924}" dt="2023-02-09T07:11:46.811" v="656" actId="478"/>
          <ac:spMkLst>
            <pc:docMk/>
            <pc:sldMk cId="3929526364" sldId="377"/>
            <ac:spMk id="2" creationId="{A99E9AC6-9B73-496A-8526-2A1F3AED421A}"/>
          </ac:spMkLst>
        </pc:spChg>
        <pc:spChg chg="add mod">
          <ac:chgData name="Vesa Saarinen" userId="c31ec514-d307-4579-a9e6-e418f43445fd" providerId="ADAL" clId="{5E5F2090-DEA9-41A3-BA80-4964F59CE924}" dt="2023-02-09T07:25:17.652" v="1494"/>
          <ac:spMkLst>
            <pc:docMk/>
            <pc:sldMk cId="3929526364" sldId="377"/>
            <ac:spMk id="3" creationId="{EA2BDFF3-4502-DD42-7937-4AF33E2067B1}"/>
          </ac:spMkLst>
        </pc:spChg>
        <pc:picChg chg="mod">
          <ac:chgData name="Vesa Saarinen" userId="c31ec514-d307-4579-a9e6-e418f43445fd" providerId="ADAL" clId="{5E5F2090-DEA9-41A3-BA80-4964F59CE924}" dt="2023-02-09T07:11:53.103" v="699" actId="1037"/>
          <ac:picMkLst>
            <pc:docMk/>
            <pc:sldMk cId="3929526364" sldId="377"/>
            <ac:picMk id="6" creationId="{F3EA2641-80DC-4211-8B00-7BEA88A004A9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16.867" v="1493"/>
        <pc:sldMkLst>
          <pc:docMk/>
          <pc:sldMk cId="1803076261" sldId="378"/>
        </pc:sldMkLst>
        <pc:spChg chg="del">
          <ac:chgData name="Vesa Saarinen" userId="c31ec514-d307-4579-a9e6-e418f43445fd" providerId="ADAL" clId="{5E5F2090-DEA9-41A3-BA80-4964F59CE924}" dt="2023-02-09T07:09:54.814" v="610" actId="478"/>
          <ac:spMkLst>
            <pc:docMk/>
            <pc:sldMk cId="1803076261" sldId="378"/>
            <ac:spMk id="2" creationId="{C10B4CEF-76B4-48F1-8C52-031C36503B20}"/>
          </ac:spMkLst>
        </pc:spChg>
        <pc:spChg chg="add mod">
          <ac:chgData name="Vesa Saarinen" userId="c31ec514-d307-4579-a9e6-e418f43445fd" providerId="ADAL" clId="{5E5F2090-DEA9-41A3-BA80-4964F59CE924}" dt="2023-02-09T07:25:16.867" v="1493"/>
          <ac:spMkLst>
            <pc:docMk/>
            <pc:sldMk cId="1803076261" sldId="378"/>
            <ac:spMk id="3" creationId="{CBBB4EC2-F826-FFB4-CC24-08D2F07799F8}"/>
          </ac:spMkLst>
        </pc:spChg>
        <pc:picChg chg="mod">
          <ac:chgData name="Vesa Saarinen" userId="c31ec514-d307-4579-a9e6-e418f43445fd" providerId="ADAL" clId="{5E5F2090-DEA9-41A3-BA80-4964F59CE924}" dt="2023-02-09T07:10:01.378" v="655" actId="1037"/>
          <ac:picMkLst>
            <pc:docMk/>
            <pc:sldMk cId="1803076261" sldId="378"/>
            <ac:picMk id="6" creationId="{A5415426-C70B-42A7-AF4B-F62D5E7DB276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14.617" v="1490"/>
        <pc:sldMkLst>
          <pc:docMk/>
          <pc:sldMk cId="1235062153" sldId="379"/>
        </pc:sldMkLst>
        <pc:spChg chg="del">
          <ac:chgData name="Vesa Saarinen" userId="c31ec514-d307-4579-a9e6-e418f43445fd" providerId="ADAL" clId="{5E5F2090-DEA9-41A3-BA80-4964F59CE924}" dt="2023-02-09T07:09:00.241" v="470" actId="478"/>
          <ac:spMkLst>
            <pc:docMk/>
            <pc:sldMk cId="1235062153" sldId="379"/>
            <ac:spMk id="2" creationId="{88D028A5-C77F-487C-BE91-2A82C6D274C4}"/>
          </ac:spMkLst>
        </pc:spChg>
        <pc:spChg chg="add mod">
          <ac:chgData name="Vesa Saarinen" userId="c31ec514-d307-4579-a9e6-e418f43445fd" providerId="ADAL" clId="{5E5F2090-DEA9-41A3-BA80-4964F59CE924}" dt="2023-02-09T07:25:14.617" v="1490"/>
          <ac:spMkLst>
            <pc:docMk/>
            <pc:sldMk cId="1235062153" sldId="379"/>
            <ac:spMk id="3" creationId="{DFE606EA-0A6F-A06D-0A39-CF942B54E5DC}"/>
          </ac:spMkLst>
        </pc:spChg>
        <pc:picChg chg="mod">
          <ac:chgData name="Vesa Saarinen" userId="c31ec514-d307-4579-a9e6-e418f43445fd" providerId="ADAL" clId="{5E5F2090-DEA9-41A3-BA80-4964F59CE924}" dt="2023-02-09T07:09:36.247" v="522" actId="1037"/>
          <ac:picMkLst>
            <pc:docMk/>
            <pc:sldMk cId="1235062153" sldId="379"/>
            <ac:picMk id="6" creationId="{37B85F79-3990-4443-A147-A258BF2D0252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07.510" v="1482"/>
        <pc:sldMkLst>
          <pc:docMk/>
          <pc:sldMk cId="2278138908" sldId="380"/>
        </pc:sldMkLst>
        <pc:spChg chg="del">
          <ac:chgData name="Vesa Saarinen" userId="c31ec514-d307-4579-a9e6-e418f43445fd" providerId="ADAL" clId="{5E5F2090-DEA9-41A3-BA80-4964F59CE924}" dt="2023-02-09T07:08:32.755" v="334" actId="478"/>
          <ac:spMkLst>
            <pc:docMk/>
            <pc:sldMk cId="2278138908" sldId="380"/>
            <ac:spMk id="2" creationId="{6207A800-9FAB-4F3D-A16A-8444873EF60D}"/>
          </ac:spMkLst>
        </pc:spChg>
        <pc:spChg chg="add mod">
          <ac:chgData name="Vesa Saarinen" userId="c31ec514-d307-4579-a9e6-e418f43445fd" providerId="ADAL" clId="{5E5F2090-DEA9-41A3-BA80-4964F59CE924}" dt="2023-02-09T07:25:07.510" v="1482"/>
          <ac:spMkLst>
            <pc:docMk/>
            <pc:sldMk cId="2278138908" sldId="380"/>
            <ac:spMk id="3" creationId="{734C9D2B-6BED-88AA-4B4A-A2AC3C7C8825}"/>
          </ac:spMkLst>
        </pc:spChg>
        <pc:picChg chg="mod">
          <ac:chgData name="Vesa Saarinen" userId="c31ec514-d307-4579-a9e6-e418f43445fd" providerId="ADAL" clId="{5E5F2090-DEA9-41A3-BA80-4964F59CE924}" dt="2023-02-09T07:08:40.014" v="382" actId="1037"/>
          <ac:picMkLst>
            <pc:docMk/>
            <pc:sldMk cId="2278138908" sldId="380"/>
            <ac:picMk id="5" creationId="{C2A6CAFE-894F-4E9A-817F-38DE8809F677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09.328" v="1484"/>
        <pc:sldMkLst>
          <pc:docMk/>
          <pc:sldMk cId="3783355587" sldId="381"/>
        </pc:sldMkLst>
        <pc:spChg chg="del">
          <ac:chgData name="Vesa Saarinen" userId="c31ec514-d307-4579-a9e6-e418f43445fd" providerId="ADAL" clId="{5E5F2090-DEA9-41A3-BA80-4964F59CE924}" dt="2023-02-09T07:08:51.793" v="424" actId="478"/>
          <ac:spMkLst>
            <pc:docMk/>
            <pc:sldMk cId="3783355587" sldId="381"/>
            <ac:spMk id="2" creationId="{4801AC91-4CD4-46B2-BDDE-1C1F6869210E}"/>
          </ac:spMkLst>
        </pc:spChg>
        <pc:spChg chg="add mod">
          <ac:chgData name="Vesa Saarinen" userId="c31ec514-d307-4579-a9e6-e418f43445fd" providerId="ADAL" clId="{5E5F2090-DEA9-41A3-BA80-4964F59CE924}" dt="2023-02-09T07:25:09.328" v="1484"/>
          <ac:spMkLst>
            <pc:docMk/>
            <pc:sldMk cId="3783355587" sldId="381"/>
            <ac:spMk id="3" creationId="{9CB51329-1248-51C5-9954-B9C72E1953E4}"/>
          </ac:spMkLst>
        </pc:spChg>
        <pc:picChg chg="mod">
          <ac:chgData name="Vesa Saarinen" userId="c31ec514-d307-4579-a9e6-e418f43445fd" providerId="ADAL" clId="{5E5F2090-DEA9-41A3-BA80-4964F59CE924}" dt="2023-02-09T07:08:57.835" v="469" actId="1037"/>
          <ac:picMkLst>
            <pc:docMk/>
            <pc:sldMk cId="3783355587" sldId="381"/>
            <ac:picMk id="6" creationId="{57F51EA1-0B22-407E-B5E6-8A9448DAAF99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06.703" v="1481"/>
        <pc:sldMkLst>
          <pc:docMk/>
          <pc:sldMk cId="1689680184" sldId="382"/>
        </pc:sldMkLst>
        <pc:spChg chg="del">
          <ac:chgData name="Vesa Saarinen" userId="c31ec514-d307-4579-a9e6-e418f43445fd" providerId="ADAL" clId="{5E5F2090-DEA9-41A3-BA80-4964F59CE924}" dt="2023-02-09T07:08:20.521" v="278" actId="478"/>
          <ac:spMkLst>
            <pc:docMk/>
            <pc:sldMk cId="1689680184" sldId="382"/>
            <ac:spMk id="2" creationId="{EB2C6ECF-7371-4E06-B9A9-AD84BD04E429}"/>
          </ac:spMkLst>
        </pc:spChg>
        <pc:spChg chg="add mod">
          <ac:chgData name="Vesa Saarinen" userId="c31ec514-d307-4579-a9e6-e418f43445fd" providerId="ADAL" clId="{5E5F2090-DEA9-41A3-BA80-4964F59CE924}" dt="2023-02-09T07:25:06.703" v="1481"/>
          <ac:spMkLst>
            <pc:docMk/>
            <pc:sldMk cId="1689680184" sldId="382"/>
            <ac:spMk id="3" creationId="{83CF838B-509C-B352-B7E0-CE2A4F5C516D}"/>
          </ac:spMkLst>
        </pc:spChg>
        <pc:picChg chg="mod">
          <ac:chgData name="Vesa Saarinen" userId="c31ec514-d307-4579-a9e6-e418f43445fd" providerId="ADAL" clId="{5E5F2090-DEA9-41A3-BA80-4964F59CE924}" dt="2023-02-09T07:08:29.130" v="333" actId="1037"/>
          <ac:picMkLst>
            <pc:docMk/>
            <pc:sldMk cId="1689680184" sldId="382"/>
            <ac:picMk id="5" creationId="{0FD0C5CE-5C36-436A-B7C6-DFDA4F02ACBA}"/>
          </ac:picMkLst>
        </pc:picChg>
      </pc:sldChg>
      <pc:sldChg chg="addSp modSp">
        <pc:chgData name="Vesa Saarinen" userId="c31ec514-d307-4579-a9e6-e418f43445fd" providerId="ADAL" clId="{5E5F2090-DEA9-41A3-BA80-4964F59CE924}" dt="2023-02-09T07:25:12.565" v="1487"/>
        <pc:sldMkLst>
          <pc:docMk/>
          <pc:sldMk cId="2195832414" sldId="383"/>
        </pc:sldMkLst>
        <pc:spChg chg="add mod">
          <ac:chgData name="Vesa Saarinen" userId="c31ec514-d307-4579-a9e6-e418f43445fd" providerId="ADAL" clId="{5E5F2090-DEA9-41A3-BA80-4964F59CE924}" dt="2023-02-09T07:25:12.565" v="1487"/>
          <ac:spMkLst>
            <pc:docMk/>
            <pc:sldMk cId="2195832414" sldId="383"/>
            <ac:spMk id="2" creationId="{BD617438-0E3B-B8A9-0287-CE5A3F77AEF7}"/>
          </ac:spMkLst>
        </pc:spChg>
      </pc:sldChg>
      <pc:sldChg chg="delSp modSp del mod">
        <pc:chgData name="Vesa Saarinen" userId="c31ec514-d307-4579-a9e6-e418f43445fd" providerId="ADAL" clId="{5E5F2090-DEA9-41A3-BA80-4964F59CE924}" dt="2023-02-09T07:20:41.624" v="1436" actId="2696"/>
        <pc:sldMkLst>
          <pc:docMk/>
          <pc:sldMk cId="2301280366" sldId="383"/>
        </pc:sldMkLst>
        <pc:spChg chg="del">
          <ac:chgData name="Vesa Saarinen" userId="c31ec514-d307-4579-a9e6-e418f43445fd" providerId="ADAL" clId="{5E5F2090-DEA9-41A3-BA80-4964F59CE924}" dt="2023-02-09T07:07:19.944" v="47" actId="478"/>
          <ac:spMkLst>
            <pc:docMk/>
            <pc:sldMk cId="2301280366" sldId="383"/>
            <ac:spMk id="2" creationId="{D404EE7E-65F0-4448-8263-3B8416DC3748}"/>
          </ac:spMkLst>
        </pc:spChg>
        <pc:picChg chg="mod">
          <ac:chgData name="Vesa Saarinen" userId="c31ec514-d307-4579-a9e6-e418f43445fd" providerId="ADAL" clId="{5E5F2090-DEA9-41A3-BA80-4964F59CE924}" dt="2023-02-09T07:07:26.368" v="94" actId="1038"/>
          <ac:picMkLst>
            <pc:docMk/>
            <pc:sldMk cId="2301280366" sldId="383"/>
            <ac:picMk id="6" creationId="{8E8F9D5F-18E5-4CB4-8517-C5EEF2487A6C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06.019" v="1480"/>
        <pc:sldMkLst>
          <pc:docMk/>
          <pc:sldMk cId="1061338153" sldId="384"/>
        </pc:sldMkLst>
        <pc:spChg chg="del">
          <ac:chgData name="Vesa Saarinen" userId="c31ec514-d307-4579-a9e6-e418f43445fd" providerId="ADAL" clId="{5E5F2090-DEA9-41A3-BA80-4964F59CE924}" dt="2023-02-09T07:08:08.930" v="226" actId="478"/>
          <ac:spMkLst>
            <pc:docMk/>
            <pc:sldMk cId="1061338153" sldId="384"/>
            <ac:spMk id="2" creationId="{D404EE7E-65F0-4448-8263-3B8416DC3748}"/>
          </ac:spMkLst>
        </pc:spChg>
        <pc:spChg chg="add mod">
          <ac:chgData name="Vesa Saarinen" userId="c31ec514-d307-4579-a9e6-e418f43445fd" providerId="ADAL" clId="{5E5F2090-DEA9-41A3-BA80-4964F59CE924}" dt="2023-02-09T07:25:06.019" v="1480"/>
          <ac:spMkLst>
            <pc:docMk/>
            <pc:sldMk cId="1061338153" sldId="384"/>
            <ac:spMk id="3" creationId="{AAD20A86-4865-1562-2574-034D682B66ED}"/>
          </ac:spMkLst>
        </pc:spChg>
        <pc:picChg chg="mod">
          <ac:chgData name="Vesa Saarinen" userId="c31ec514-d307-4579-a9e6-e418f43445fd" providerId="ADAL" clId="{5E5F2090-DEA9-41A3-BA80-4964F59CE924}" dt="2023-02-09T07:08:16.825" v="277" actId="1038"/>
          <ac:picMkLst>
            <pc:docMk/>
            <pc:sldMk cId="1061338153" sldId="384"/>
            <ac:picMk id="6" creationId="{2844C0F8-C4AC-BA56-3D66-74492E4EC066}"/>
          </ac:picMkLst>
        </pc:picChg>
      </pc:sldChg>
      <pc:sldChg chg="addSp delSp modSp mod">
        <pc:chgData name="Vesa Saarinen" userId="c31ec514-d307-4579-a9e6-e418f43445fd" providerId="ADAL" clId="{5E5F2090-DEA9-41A3-BA80-4964F59CE924}" dt="2023-02-09T07:25:02.626" v="1479" actId="1036"/>
        <pc:sldMkLst>
          <pc:docMk/>
          <pc:sldMk cId="143592134" sldId="385"/>
        </pc:sldMkLst>
        <pc:spChg chg="del">
          <ac:chgData name="Vesa Saarinen" userId="c31ec514-d307-4579-a9e6-e418f43445fd" providerId="ADAL" clId="{5E5F2090-DEA9-41A3-BA80-4964F59CE924}" dt="2023-02-09T07:07:59.329" v="182" actId="478"/>
          <ac:spMkLst>
            <pc:docMk/>
            <pc:sldMk cId="143592134" sldId="385"/>
            <ac:spMk id="2" creationId="{D404EE7E-65F0-4448-8263-3B8416DC3748}"/>
          </ac:spMkLst>
        </pc:spChg>
        <pc:spChg chg="add mod">
          <ac:chgData name="Vesa Saarinen" userId="c31ec514-d307-4579-a9e6-e418f43445fd" providerId="ADAL" clId="{5E5F2090-DEA9-41A3-BA80-4964F59CE924}" dt="2023-02-09T07:25:02.626" v="1479" actId="1036"/>
          <ac:spMkLst>
            <pc:docMk/>
            <pc:sldMk cId="143592134" sldId="385"/>
            <ac:spMk id="3" creationId="{ADD9D313-3C5D-F5EC-CC59-A148F6E00112}"/>
          </ac:spMkLst>
        </pc:spChg>
        <pc:picChg chg="mod">
          <ac:chgData name="Vesa Saarinen" userId="c31ec514-d307-4579-a9e6-e418f43445fd" providerId="ADAL" clId="{5E5F2090-DEA9-41A3-BA80-4964F59CE924}" dt="2023-02-09T07:08:05.440" v="225" actId="1037"/>
          <ac:picMkLst>
            <pc:docMk/>
            <pc:sldMk cId="143592134" sldId="385"/>
            <ac:picMk id="6" creationId="{B93C9EC9-DC5A-433C-83B3-D0DFD234ACF3}"/>
          </ac:picMkLst>
        </pc:picChg>
      </pc:sldChg>
      <pc:sldChg chg="addSp delSp modSp del mod">
        <pc:chgData name="Vesa Saarinen" userId="c31ec514-d307-4579-a9e6-e418f43445fd" providerId="ADAL" clId="{5E5F2090-DEA9-41A3-BA80-4964F59CE924}" dt="2023-02-09T07:20:41.624" v="1436" actId="2696"/>
        <pc:sldMkLst>
          <pc:docMk/>
          <pc:sldMk cId="1242193011" sldId="386"/>
        </pc:sldMkLst>
        <pc:spChg chg="del">
          <ac:chgData name="Vesa Saarinen" userId="c31ec514-d307-4579-a9e6-e418f43445fd" providerId="ADAL" clId="{5E5F2090-DEA9-41A3-BA80-4964F59CE924}" dt="2023-02-09T07:07:05.367" v="0" actId="478"/>
          <ac:spMkLst>
            <pc:docMk/>
            <pc:sldMk cId="1242193011" sldId="386"/>
            <ac:spMk id="2" creationId="{D404EE7E-65F0-4448-8263-3B8416DC3748}"/>
          </ac:spMkLst>
        </pc:spChg>
        <pc:spChg chg="add del mod">
          <ac:chgData name="Vesa Saarinen" userId="c31ec514-d307-4579-a9e6-e418f43445fd" providerId="ADAL" clId="{5E5F2090-DEA9-41A3-BA80-4964F59CE924}" dt="2023-02-09T07:07:09.423" v="1" actId="478"/>
          <ac:spMkLst>
            <pc:docMk/>
            <pc:sldMk cId="1242193011" sldId="386"/>
            <ac:spMk id="4" creationId="{D794E941-7971-3C26-1366-A44EBFEA010C}"/>
          </ac:spMkLst>
        </pc:spChg>
        <pc:picChg chg="mod">
          <ac:chgData name="Vesa Saarinen" userId="c31ec514-d307-4579-a9e6-e418f43445fd" providerId="ADAL" clId="{5E5F2090-DEA9-41A3-BA80-4964F59CE924}" dt="2023-02-09T07:07:16.098" v="46" actId="1036"/>
          <ac:picMkLst>
            <pc:docMk/>
            <pc:sldMk cId="1242193011" sldId="386"/>
            <ac:picMk id="6" creationId="{2F903222-B189-47C2-8503-A42C57C545A8}"/>
          </ac:picMkLst>
        </pc:picChg>
      </pc:sldChg>
      <pc:sldChg chg="addSp modSp">
        <pc:chgData name="Vesa Saarinen" userId="c31ec514-d307-4579-a9e6-e418f43445fd" providerId="ADAL" clId="{5E5F2090-DEA9-41A3-BA80-4964F59CE924}" dt="2023-02-09T07:25:11.949" v="1486"/>
        <pc:sldMkLst>
          <pc:docMk/>
          <pc:sldMk cId="1522124337" sldId="386"/>
        </pc:sldMkLst>
        <pc:spChg chg="add mod">
          <ac:chgData name="Vesa Saarinen" userId="c31ec514-d307-4579-a9e6-e418f43445fd" providerId="ADAL" clId="{5E5F2090-DEA9-41A3-BA80-4964F59CE924}" dt="2023-02-09T07:25:11.949" v="1486"/>
          <ac:spMkLst>
            <pc:docMk/>
            <pc:sldMk cId="1522124337" sldId="386"/>
            <ac:spMk id="2" creationId="{212EF105-EF30-E2D4-C3F6-71C7107EA4EE}"/>
          </ac:spMkLst>
        </pc:spChg>
      </pc:sldChg>
      <pc:sldChg chg="delSp modSp del mod">
        <pc:chgData name="Vesa Saarinen" userId="c31ec514-d307-4579-a9e6-e418f43445fd" providerId="ADAL" clId="{5E5F2090-DEA9-41A3-BA80-4964F59CE924}" dt="2023-02-09T07:20:41.624" v="1436" actId="2696"/>
        <pc:sldMkLst>
          <pc:docMk/>
          <pc:sldMk cId="491154084" sldId="387"/>
        </pc:sldMkLst>
        <pc:spChg chg="del">
          <ac:chgData name="Vesa Saarinen" userId="c31ec514-d307-4579-a9e6-e418f43445fd" providerId="ADAL" clId="{5E5F2090-DEA9-41A3-BA80-4964F59CE924}" dt="2023-02-09T07:07:40.298" v="95" actId="478"/>
          <ac:spMkLst>
            <pc:docMk/>
            <pc:sldMk cId="491154084" sldId="387"/>
            <ac:spMk id="2" creationId="{D404EE7E-65F0-4448-8263-3B8416DC3748}"/>
          </ac:spMkLst>
        </pc:spChg>
        <pc:picChg chg="mod">
          <ac:chgData name="Vesa Saarinen" userId="c31ec514-d307-4579-a9e6-e418f43445fd" providerId="ADAL" clId="{5E5F2090-DEA9-41A3-BA80-4964F59CE924}" dt="2023-02-09T07:07:47.218" v="140" actId="1037"/>
          <ac:picMkLst>
            <pc:docMk/>
            <pc:sldMk cId="491154084" sldId="387"/>
            <ac:picMk id="6" creationId="{ECCDCC22-29F0-46AD-9B8F-218114095F77}"/>
          </ac:picMkLst>
        </pc:picChg>
      </pc:sldChg>
      <pc:sldChg chg="addSp modSp">
        <pc:chgData name="Vesa Saarinen" userId="c31ec514-d307-4579-a9e6-e418f43445fd" providerId="ADAL" clId="{5E5F2090-DEA9-41A3-BA80-4964F59CE924}" dt="2023-02-09T07:25:13.121" v="1488"/>
        <pc:sldMkLst>
          <pc:docMk/>
          <pc:sldMk cId="1275841011" sldId="387"/>
        </pc:sldMkLst>
        <pc:spChg chg="add mod">
          <ac:chgData name="Vesa Saarinen" userId="c31ec514-d307-4579-a9e6-e418f43445fd" providerId="ADAL" clId="{5E5F2090-DEA9-41A3-BA80-4964F59CE924}" dt="2023-02-09T07:25:13.121" v="1488"/>
          <ac:spMkLst>
            <pc:docMk/>
            <pc:sldMk cId="1275841011" sldId="387"/>
            <ac:spMk id="2" creationId="{854A9D15-194B-D4D1-3345-D220CC1F028B}"/>
          </ac:spMkLst>
        </pc:spChg>
      </pc:sldChg>
      <pc:sldChg chg="addSp modSp">
        <pc:chgData name="Vesa Saarinen" userId="c31ec514-d307-4579-a9e6-e418f43445fd" providerId="ADAL" clId="{5E5F2090-DEA9-41A3-BA80-4964F59CE924}" dt="2023-02-09T07:25:13.881" v="1489"/>
        <pc:sldMkLst>
          <pc:docMk/>
          <pc:sldMk cId="1834022121" sldId="388"/>
        </pc:sldMkLst>
        <pc:spChg chg="add mod">
          <ac:chgData name="Vesa Saarinen" userId="c31ec514-d307-4579-a9e6-e418f43445fd" providerId="ADAL" clId="{5E5F2090-DEA9-41A3-BA80-4964F59CE924}" dt="2023-02-09T07:25:13.881" v="1489"/>
          <ac:spMkLst>
            <pc:docMk/>
            <pc:sldMk cId="1834022121" sldId="388"/>
            <ac:spMk id="2" creationId="{7FA89EF4-A61D-11B3-9095-F4E6A83F094D}"/>
          </ac:spMkLst>
        </pc:spChg>
      </pc:sldChg>
      <pc:sldChg chg="delSp modSp del mod">
        <pc:chgData name="Vesa Saarinen" userId="c31ec514-d307-4579-a9e6-e418f43445fd" providerId="ADAL" clId="{5E5F2090-DEA9-41A3-BA80-4964F59CE924}" dt="2023-02-09T07:20:41.624" v="1436" actId="2696"/>
        <pc:sldMkLst>
          <pc:docMk/>
          <pc:sldMk cId="1914559052" sldId="388"/>
        </pc:sldMkLst>
        <pc:spChg chg="del">
          <ac:chgData name="Vesa Saarinen" userId="c31ec514-d307-4579-a9e6-e418f43445fd" providerId="ADAL" clId="{5E5F2090-DEA9-41A3-BA80-4964F59CE924}" dt="2023-02-09T07:07:51.135" v="141" actId="478"/>
          <ac:spMkLst>
            <pc:docMk/>
            <pc:sldMk cId="1914559052" sldId="388"/>
            <ac:spMk id="2" creationId="{D404EE7E-65F0-4448-8263-3B8416DC3748}"/>
          </ac:spMkLst>
        </pc:spChg>
        <pc:picChg chg="mod">
          <ac:chgData name="Vesa Saarinen" userId="c31ec514-d307-4579-a9e6-e418f43445fd" providerId="ADAL" clId="{5E5F2090-DEA9-41A3-BA80-4964F59CE924}" dt="2023-02-09T07:07:56.464" v="181" actId="1037"/>
          <ac:picMkLst>
            <pc:docMk/>
            <pc:sldMk cId="1914559052" sldId="388"/>
            <ac:picMk id="6" creationId="{EE121108-FC22-49C6-B1FA-2F81D38F961B}"/>
          </ac:picMkLst>
        </pc:picChg>
      </pc:sldChg>
      <pc:sldChg chg="addSp modSp">
        <pc:chgData name="Vesa Saarinen" userId="c31ec514-d307-4579-a9e6-e418f43445fd" providerId="ADAL" clId="{5E5F2090-DEA9-41A3-BA80-4964F59CE924}" dt="2023-02-09T07:25:10.154" v="1485"/>
        <pc:sldMkLst>
          <pc:docMk/>
          <pc:sldMk cId="1202298470" sldId="389"/>
        </pc:sldMkLst>
        <pc:spChg chg="add mod">
          <ac:chgData name="Vesa Saarinen" userId="c31ec514-d307-4579-a9e6-e418f43445fd" providerId="ADAL" clId="{5E5F2090-DEA9-41A3-BA80-4964F59CE924}" dt="2023-02-09T07:25:10.154" v="1485"/>
          <ac:spMkLst>
            <pc:docMk/>
            <pc:sldMk cId="1202298470" sldId="389"/>
            <ac:spMk id="2" creationId="{D95A0532-907C-19EE-036C-B19766E7111C}"/>
          </ac:spMkLst>
        </pc:spChg>
      </pc:sldChg>
      <pc:sldChg chg="del">
        <pc:chgData name="Vesa Saarinen" userId="c31ec514-d307-4579-a9e6-e418f43445fd" providerId="ADAL" clId="{5E5F2090-DEA9-41A3-BA80-4964F59CE924}" dt="2023-02-09T07:20:41.624" v="1436" actId="2696"/>
        <pc:sldMkLst>
          <pc:docMk/>
          <pc:sldMk cId="1672464743" sldId="389"/>
        </pc:sldMkLst>
      </pc:sldChg>
      <pc:sldChg chg="addSp delSp modSp mod">
        <pc:chgData name="Vesa Saarinen" userId="c31ec514-d307-4579-a9e6-e418f43445fd" providerId="ADAL" clId="{5E5F2090-DEA9-41A3-BA80-4964F59CE924}" dt="2023-02-09T07:25:08.430" v="1483"/>
        <pc:sldMkLst>
          <pc:docMk/>
          <pc:sldMk cId="3031261575" sldId="390"/>
        </pc:sldMkLst>
        <pc:spChg chg="del">
          <ac:chgData name="Vesa Saarinen" userId="c31ec514-d307-4579-a9e6-e418f43445fd" providerId="ADAL" clId="{5E5F2090-DEA9-41A3-BA80-4964F59CE924}" dt="2023-02-09T07:08:43.013" v="383" actId="478"/>
          <ac:spMkLst>
            <pc:docMk/>
            <pc:sldMk cId="3031261575" sldId="390"/>
            <ac:spMk id="2" creationId="{6207A800-9FAB-4F3D-A16A-8444873EF60D}"/>
          </ac:spMkLst>
        </pc:spChg>
        <pc:spChg chg="add mod">
          <ac:chgData name="Vesa Saarinen" userId="c31ec514-d307-4579-a9e6-e418f43445fd" providerId="ADAL" clId="{5E5F2090-DEA9-41A3-BA80-4964F59CE924}" dt="2023-02-09T07:25:08.430" v="1483"/>
          <ac:spMkLst>
            <pc:docMk/>
            <pc:sldMk cId="3031261575" sldId="390"/>
            <ac:spMk id="3" creationId="{3A893CA0-B873-E3C5-D55D-589EFCF74D8A}"/>
          </ac:spMkLst>
        </pc:spChg>
        <pc:picChg chg="mod">
          <ac:chgData name="Vesa Saarinen" userId="c31ec514-d307-4579-a9e6-e418f43445fd" providerId="ADAL" clId="{5E5F2090-DEA9-41A3-BA80-4964F59CE924}" dt="2023-02-09T07:08:49.015" v="423" actId="1037"/>
          <ac:picMkLst>
            <pc:docMk/>
            <pc:sldMk cId="3031261575" sldId="390"/>
            <ac:picMk id="6" creationId="{56B703EF-E339-4608-9571-0487CD14B1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68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1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178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76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14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93C9EC9-DC5A-433C-83B3-D0DFD234ACF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24518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DD9D313-3C5D-F5EC-CC59-A148F6E00112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CCDCC22-29F0-46AD-9B8F-218114095F7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68473" y="414685"/>
            <a:ext cx="9900228" cy="625876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854A9D15-194B-D4D1-3345-D220CC1F028B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127584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E121108-FC22-49C6-B1FA-2F81D38F961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78303" y="414685"/>
            <a:ext cx="9900228" cy="625876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FA89EF4-A61D-11B3-9095-F4E6A83F094D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183402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7B85F79-3990-4443-A147-A258BF2D025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14684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FE606EA-0A6F-A06D-0A39-CF942B54E5DC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151D6F7-C19C-4931-8C02-AA6CA1A2F9C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2" y="414685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8A66677C-32BE-543B-F2ED-1244114F817F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D883211-EEB4-4CC5-A5E7-65C90114052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2" y="424518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133DE36-F596-E342-7FA3-E9B367BA7E63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5415426-C70B-42A7-AF4B-F62D5E7DB27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9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BBB4EC2-F826-FFB4-CC24-08D2F07799F8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3EA2641-80DC-4211-8B00-7BEA88A004A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2" y="414685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A2BDFF3-4502-DD42-7937-4AF33E2067B1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09961EF-C1C8-4568-B79B-451A7459B24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24519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6A9540E-0E60-7F9B-3EC7-883D16A26C1A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93641B6-374D-4A02-BA2C-F38C63C1AF0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9" y="424516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DAD0D22-F831-364A-22A4-4C1B8D5FFAAE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B6C4B7C-34B7-4442-8CD0-9115E9D8D24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2" y="414685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66370AA-5E5D-7E8F-346B-518123CA2A30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844C0F8-C4AC-BA56-3D66-74492E4EC06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6" y="424519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AD20A86-4865-1562-2574-034D682B66ED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1D28D0C-94E7-454F-AD1D-27022DDD5EE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38" y="424519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3718675-CF66-7D2F-3143-A18C40FF3721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4B32688-C107-4FDE-80AF-CCB79045A61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0" y="434350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A8F5F90-3220-AE72-593D-326A262A4D78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4EC581D-4A3C-4899-BEA7-21E06D86235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2" y="414683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3559AA9-6D11-2A62-D5A5-9CB3FECCE8A3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DABDED9-59CA-4CB5-AF27-492ADAF8A1C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7" y="424519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72702C8-37D6-7F3B-0D75-A58314C93B9E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9934FA7-CAB8-4C14-AC90-461CC30A3C7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2" y="424517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1AADB37-54EA-8E07-18DD-1783EDB4381F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D925FD2-EE71-4B70-9BE1-F52C41DBC44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78303" y="414686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42752C6-420B-E6C8-F154-C015B3216AA6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488E2E4-E1E2-4DF0-8ECF-68C6D616134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78303" y="404854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3FB3F4C-B3D6-6B73-15EA-5572BA40B449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0D80E60-7307-43AD-8DAD-B0B221434E4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0" y="414684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D267A35-6F03-E35D-A350-1DADA9B79169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631A10D-3A29-4E6C-A854-54B9BB2E8E4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2" y="414685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D484AF8-61E8-C168-6773-063277C579A4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F443634-05CD-4D01-B391-5F905306A54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04853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DF0B046-5FF4-BC4D-2C96-3A1BA4214D84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FD0C5CE-5C36-436A-B7C6-DFDA4F02ACB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0" y="414686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83CF838B-509C-B352-B7E0-CE2A4F5C516D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1689680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EFC202F-889B-4A6B-A32D-5534088176F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8806" y="434350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58948A5-4B17-E61E-EDE0-B9D2751CF078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E0A432A-9C1A-40FB-805A-900B677F3B5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8641" y="424519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C9DA213-FA0F-23B5-6E82-38DAB184AF3E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7B13C3A-19F2-43BA-8D26-AC84A9FA31C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2" y="414685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FF51DE9-AF44-4555-A660-D412487C4960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2A6CAFE-894F-4E9A-817F-38DE8809F67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3" y="414687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34C9D2B-6BED-88AA-4B4A-A2AC3C7C8825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6B703EF-E339-4608-9571-0487CD14B10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2" y="414685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A893CA0-B873-E3C5-D55D-589EFCF74D8A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303126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7F51EA1-0B22-407E-B5E6-8A9448DAAF9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8471" y="424517"/>
            <a:ext cx="9900228" cy="62587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CB51329-1248-51C5-9954-B9C72E1953E4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28868D0-87C5-4F67-8E7D-ECF0EAC8B1D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68471" y="424516"/>
            <a:ext cx="9900228" cy="625876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D95A0532-907C-19EE-036C-B19766E7111C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120229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F903222-B189-47C2-8503-A42C57C545A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78304" y="424518"/>
            <a:ext cx="9900228" cy="625876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212EF105-EF30-E2D4-C3F6-71C7107EA4EE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152212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E8F9D5F-18E5-4CB4-8517-C5EEF2487A6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48806" y="424517"/>
            <a:ext cx="9900228" cy="625876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BD617438-0E3B-B8A9-0287-CE5A3F77AEF7}"/>
              </a:ext>
            </a:extLst>
          </p:cNvPr>
          <p:cNvSpPr txBox="1"/>
          <p:nvPr/>
        </p:nvSpPr>
        <p:spPr>
          <a:xfrm>
            <a:off x="6813755" y="6459792"/>
            <a:ext cx="252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Päivitetty: 9.2.2023</a:t>
            </a:r>
          </a:p>
        </p:txBody>
      </p:sp>
    </p:spTree>
    <p:extLst>
      <p:ext uri="{BB962C8B-B14F-4D97-AF65-F5344CB8AC3E}">
        <p14:creationId xmlns:p14="http://schemas.microsoft.com/office/powerpoint/2010/main" val="21958324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80FE62E53DD5499EB7D0567087F706" ma:contentTypeVersion="8" ma:contentTypeDescription="Luo uusi asiakirja." ma:contentTypeScope="" ma:versionID="ceb3f922b5afe999948184f5e095c2fe">
  <xsd:schema xmlns:xsd="http://www.w3.org/2001/XMLSchema" xmlns:xs="http://www.w3.org/2001/XMLSchema" xmlns:p="http://schemas.microsoft.com/office/2006/metadata/properties" xmlns:ns3="d9f5f211-d266-40d7-a442-e276961ce77f" xmlns:ns4="7339045d-f99c-4c19-afb9-8ac6854f752a" targetNamespace="http://schemas.microsoft.com/office/2006/metadata/properties" ma:root="true" ma:fieldsID="b62df7a58012a73759e12c6be56fc051" ns3:_="" ns4:_="">
    <xsd:import namespace="d9f5f211-d266-40d7-a442-e276961ce77f"/>
    <xsd:import namespace="7339045d-f99c-4c19-afb9-8ac6854f7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5f211-d266-40d7-a442-e276961ce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9045d-f99c-4c19-afb9-8ac6854f7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D4FFDE-B91E-4CDD-9E68-63CE23344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5f211-d266-40d7-a442-e276961ce77f"/>
    <ds:schemaRef ds:uri="7339045d-f99c-4c19-afb9-8ac6854f7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5187</TotalTime>
  <Words>101</Words>
  <Application>Microsoft Office PowerPoint</Application>
  <PresentationFormat>Laajakuva</PresentationFormat>
  <Paragraphs>37</Paragraphs>
  <Slides>32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32</vt:i4>
      </vt:variant>
    </vt:vector>
  </HeadingPairs>
  <TitlesOfParts>
    <vt:vector size="36" baseType="lpstr">
      <vt:lpstr>Arial</vt:lpstr>
      <vt:lpstr>Calibri</vt:lpstr>
      <vt:lpstr>1_Office-teema</vt:lpstr>
      <vt:lpstr>Mukautettu suunnittelumalli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Vesa Saarinen</cp:lastModifiedBy>
  <cp:revision>39</cp:revision>
  <cp:lastPrinted>2020-02-28T07:57:12Z</cp:lastPrinted>
  <dcterms:created xsi:type="dcterms:W3CDTF">2018-03-20T15:15:04Z</dcterms:created>
  <dcterms:modified xsi:type="dcterms:W3CDTF">2023-02-09T07:25:33Z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