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48"/>
  </p:notesMasterIdLst>
  <p:sldIdLst>
    <p:sldId id="416" r:id="rId6"/>
    <p:sldId id="422" r:id="rId7"/>
    <p:sldId id="423" r:id="rId8"/>
    <p:sldId id="421" r:id="rId9"/>
    <p:sldId id="362" r:id="rId10"/>
    <p:sldId id="377" r:id="rId11"/>
    <p:sldId id="410" r:id="rId12"/>
    <p:sldId id="411" r:id="rId13"/>
    <p:sldId id="378" r:id="rId14"/>
    <p:sldId id="409" r:id="rId15"/>
    <p:sldId id="363" r:id="rId16"/>
    <p:sldId id="408" r:id="rId17"/>
    <p:sldId id="417" r:id="rId18"/>
    <p:sldId id="419" r:id="rId19"/>
    <p:sldId id="418" r:id="rId20"/>
    <p:sldId id="420" r:id="rId21"/>
    <p:sldId id="389" r:id="rId22"/>
    <p:sldId id="390" r:id="rId23"/>
    <p:sldId id="391" r:id="rId24"/>
    <p:sldId id="380" r:id="rId25"/>
    <p:sldId id="379" r:id="rId26"/>
    <p:sldId id="392" r:id="rId27"/>
    <p:sldId id="393" r:id="rId28"/>
    <p:sldId id="381" r:id="rId29"/>
    <p:sldId id="394" r:id="rId30"/>
    <p:sldId id="395" r:id="rId31"/>
    <p:sldId id="396" r:id="rId32"/>
    <p:sldId id="397" r:id="rId33"/>
    <p:sldId id="398" r:id="rId34"/>
    <p:sldId id="399" r:id="rId35"/>
    <p:sldId id="413" r:id="rId36"/>
    <p:sldId id="414" r:id="rId37"/>
    <p:sldId id="415" r:id="rId38"/>
    <p:sldId id="400" r:id="rId39"/>
    <p:sldId id="401" r:id="rId40"/>
    <p:sldId id="402" r:id="rId41"/>
    <p:sldId id="403" r:id="rId42"/>
    <p:sldId id="404" r:id="rId43"/>
    <p:sldId id="405" r:id="rId44"/>
    <p:sldId id="412" r:id="rId45"/>
    <p:sldId id="406" r:id="rId46"/>
    <p:sldId id="407" r:id="rId47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642984-F1AC-4FB6-88F2-814CC70E1049}" v="52" dt="2023-05-25T07:06:06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94595" autoAdjust="0"/>
  </p:normalViewPr>
  <p:slideViewPr>
    <p:cSldViewPr snapToGrid="0" snapToObjects="1">
      <p:cViewPr varScale="1">
        <p:scale>
          <a:sx n="114" d="100"/>
          <a:sy n="114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1675-E574-47B8-BFFD-138C82816CA5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D7DB9-0368-49D8-948A-4DA1AAA15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6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6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64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3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3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Lomautettujen määrä kääntyi nousuun syyskuussa 2022,</a:t>
            </a:r>
            <a:br>
              <a:rPr lang="fi-FI" sz="2800" dirty="0"/>
            </a:br>
            <a:r>
              <a:rPr lang="fi-FI" sz="2800" dirty="0"/>
              <a:t>mutta väheni huhtikuussa maaliskuusta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ADDD9EE6-F8D5-9C74-213D-E3E838C245A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0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A0DC2AB1-2C7D-6B76-D650-5A820DD482E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1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EEA29E93-F7DA-4CFA-A12A-B2A7B2A0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686BB7AE-7BA7-D44B-8955-0F290B7B72A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DD4B1B2-373B-A03B-1AC6-3F062638D99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4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CE2A303-0244-312A-9D92-573760DA33C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0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C48349E-AA0D-76E3-5B81-FED68FE4F48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0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3A4E839-9AFF-E575-35B4-EC13F136FA0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27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5791C58-200A-45DC-705B-B661C46B097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30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5027C56-F81B-E620-36E3-12D27687A01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76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E12D67E-08D2-6B20-4454-D95EACFF493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70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885EBF1-EA4F-95DF-8B37-424865F9FA0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6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Myös korkeakoulutettujen lomautettujen määrä väheni </a:t>
            </a:r>
            <a:br>
              <a:rPr lang="fi-FI" sz="2800" dirty="0"/>
            </a:br>
            <a:r>
              <a:rPr lang="fi-FI" sz="2800" dirty="0"/>
              <a:t>huhtikuussa hieman maaliskuusta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1134F538-8E10-E65D-459E-D1F30FC4084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99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60A7E233-8B04-4087-83B3-1515EBE2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3A6FBD24-B59E-360B-B4A8-6F9FCDABC67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08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ED46C4A-48D6-11E9-B97B-D761D169DA8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04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FD092D27-2011-F827-9437-D239BA23B8A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60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8AFD8F7-66BE-B821-A1B3-E8D21190109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374F5012-D110-4528-B231-DB8901511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3DFCB31-7B48-4298-E1C4-0FB6CA6C2C8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6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57FB7B8-562D-61C9-5BF3-5E539317C98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40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E552DD2-64FC-45E1-9F96-F73266A8E00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93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94401C4-9BAE-BDB9-DE83-3794DDE4C3C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4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0DE4730-3931-3C37-D435-1ACAD3050BE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61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C6824F2-2780-A88D-4F2A-660D3A48E8C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5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… samoin muiden kuin korkeakoulutettujen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9F189C3-FCAF-E209-4240-45323FDAE9F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27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3C16598-4285-D94A-8E6A-D6534B1DC6E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BAA2968-2810-4497-AA30-43C9C12DC20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678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676F8A2-478E-B3E7-1506-0AFDE601311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7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FF7E5B8-3307-3868-C4F4-24F967F3A5E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2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D088E48-76D6-46E0-CF53-8C7D9DC56F0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31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204E3F7-86E6-2059-EACE-4AF8C9A9875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28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5470379-7A66-2CEF-0D9A-98C967959DF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1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A83292C-8442-2AC0-8990-A0606BAD372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C9F39CE-D767-E12D-CA27-8D01F2663B8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11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62F2732-11EA-B1D9-9ADD-CE7CB1D9F62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8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Kokoaikaisesti lomautettuja on enemmän kuin vuotta aiemmin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4CA0DD19-C8E1-FB54-1344-BCB9E0488E0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8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947CC08-6DF1-AB04-E21E-CF5CD12213D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16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52A1CBC-235C-7C4C-40AE-A7EFD3F96D9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90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30A50CA-F742-AC38-48AD-FC53051CD95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0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BD364E0F-4316-4A09-B191-4524F0A5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27047114-A8A8-F5FD-9E7D-35C45C5EDE5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7F859A5E-B87F-B962-1BEF-FC36800F171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76033641-8FDC-2CE3-490A-BCA6A06E9C3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0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94565F4E-A80D-6E86-DFCB-277B91E3BBF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71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91098FB-BA83-484B-880F-FF55A1D4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C8A40BE4-0EA8-DAB7-263A-9541FCC8980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880FE62E53DD5499EB7D0567087F706" ma:contentTypeVersion="8" ma:contentTypeDescription="Luo uusi asiakirja." ma:contentTypeScope="" ma:versionID="ceb3f922b5afe999948184f5e095c2fe">
  <xsd:schema xmlns:xsd="http://www.w3.org/2001/XMLSchema" xmlns:xs="http://www.w3.org/2001/XMLSchema" xmlns:p="http://schemas.microsoft.com/office/2006/metadata/properties" xmlns:ns3="d9f5f211-d266-40d7-a442-e276961ce77f" xmlns:ns4="7339045d-f99c-4c19-afb9-8ac6854f752a" targetNamespace="http://schemas.microsoft.com/office/2006/metadata/properties" ma:root="true" ma:fieldsID="b62df7a58012a73759e12c6be56fc051" ns3:_="" ns4:_="">
    <xsd:import namespace="d9f5f211-d266-40d7-a442-e276961ce77f"/>
    <xsd:import namespace="7339045d-f99c-4c19-afb9-8ac6854f75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5f211-d266-40d7-a442-e276961ce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9045d-f99c-4c19-afb9-8ac6854f7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FC86F4-404E-49EB-BC00-553E8302ED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DFDEEB-00F4-43AE-9BB3-1CC6980EA51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339045d-f99c-4c19-afb9-8ac6854f752a"/>
    <ds:schemaRef ds:uri="d9f5f211-d266-40d7-a442-e276961ce77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8E6A4A3-DC1A-4FEF-9D3F-6FD0DF07D0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f5f211-d266-40d7-a442-e276961ce77f"/>
    <ds:schemaRef ds:uri="7339045d-f99c-4c19-afb9-8ac6854f7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6641</TotalTime>
  <Words>38</Words>
  <Application>Microsoft Office PowerPoint</Application>
  <PresentationFormat>Laajakuva</PresentationFormat>
  <Paragraphs>9</Paragraphs>
  <Slides>42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42</vt:i4>
      </vt:variant>
    </vt:vector>
  </HeadingPairs>
  <TitlesOfParts>
    <vt:vector size="46" baseType="lpstr">
      <vt:lpstr>Arial</vt:lpstr>
      <vt:lpstr>Calibri</vt:lpstr>
      <vt:lpstr>1_Office-teema</vt:lpstr>
      <vt:lpstr>Mukautettu suunnittelumalli</vt:lpstr>
      <vt:lpstr>Lomautettujen määrä kääntyi nousuun syyskuussa 2022, mutta väheni huhtikuussa maaliskuusta</vt:lpstr>
      <vt:lpstr>Myös korkeakoulutettujen lomautettujen määrä väheni  huhtikuussa hieman maaliskuusta</vt:lpstr>
      <vt:lpstr>… samoin muiden kuin korkeakoulutettujen</vt:lpstr>
      <vt:lpstr>Kokoaikaisesti lomautettuja on enemmän kuin vuotta aiemmin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Vesa Saarinen</cp:lastModifiedBy>
  <cp:revision>35</cp:revision>
  <cp:lastPrinted>2020-02-28T07:57:12Z</cp:lastPrinted>
  <dcterms:created xsi:type="dcterms:W3CDTF">2018-03-20T15:15:04Z</dcterms:created>
  <dcterms:modified xsi:type="dcterms:W3CDTF">2023-05-29T11:45:39Z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