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38"/>
  </p:notesMasterIdLst>
  <p:sldIdLst>
    <p:sldId id="385" r:id="rId6"/>
    <p:sldId id="382" r:id="rId7"/>
    <p:sldId id="384" r:id="rId8"/>
    <p:sldId id="380" r:id="rId9"/>
    <p:sldId id="390" r:id="rId10"/>
    <p:sldId id="381" r:id="rId11"/>
    <p:sldId id="389" r:id="rId12"/>
    <p:sldId id="386" r:id="rId13"/>
    <p:sldId id="383" r:id="rId14"/>
    <p:sldId id="387" r:id="rId15"/>
    <p:sldId id="388" r:id="rId16"/>
    <p:sldId id="379" r:id="rId17"/>
    <p:sldId id="363" r:id="rId18"/>
    <p:sldId id="362" r:id="rId19"/>
    <p:sldId id="378" r:id="rId20"/>
    <p:sldId id="377" r:id="rId21"/>
    <p:sldId id="356" r:id="rId22"/>
    <p:sldId id="373" r:id="rId23"/>
    <p:sldId id="355" r:id="rId24"/>
    <p:sldId id="343" r:id="rId25"/>
    <p:sldId id="376" r:id="rId26"/>
    <p:sldId id="375" r:id="rId27"/>
    <p:sldId id="330" r:id="rId28"/>
    <p:sldId id="372" r:id="rId29"/>
    <p:sldId id="331" r:id="rId30"/>
    <p:sldId id="336" r:id="rId31"/>
    <p:sldId id="337" r:id="rId32"/>
    <p:sldId id="339" r:id="rId33"/>
    <p:sldId id="340" r:id="rId34"/>
    <p:sldId id="342" r:id="rId35"/>
    <p:sldId id="346" r:id="rId36"/>
    <p:sldId id="347" r:id="rId37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427B08-6B0C-4EAA-B5DB-04AB85C4C83F}" v="32" dt="2023-05-24T13:41:02.5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 autoAdjust="0"/>
    <p:restoredTop sz="94595" autoAdjust="0"/>
  </p:normalViewPr>
  <p:slideViewPr>
    <p:cSldViewPr snapToGrid="0" snapToObjects="1">
      <p:cViewPr varScale="1">
        <p:scale>
          <a:sx n="114" d="100"/>
          <a:sy n="114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6F37-BF38-410D-B44F-8EC07FCB3D36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9967C-D41A-49E0-AFBB-69C0D197A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3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5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16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09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822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3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Työttömien ja lomautettujen kokonaismäärä kasvaa – muutos vuoden takaa on 7350 henkilöä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E91EC38-89CE-AA0B-0788-DE2AF6A6AE2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F0402FC-C911-FD64-27D5-709808EC3B3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54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Nousee, mutta edelleen melko matala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7465D08-23A9-598F-B447-4D5539A1999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59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028A5-C77F-487C-BE91-2A82C6D2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B8DA142-1C9C-E439-24BF-4B3DB662E44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62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E9AC6-9B73-496A-8526-2A1F3AED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6F155CE-3CFB-14D8-AEC5-AE9A651674C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DE1387-8F5A-416A-8F2A-00C29DC2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386DD14-ABD5-0B2B-9F2E-C8809AD83B3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0B4CEF-76B4-48F1-8C52-031C3650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7E3A383-6EF6-4D13-DE91-6AC1C2C9FAB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E9AC6-9B73-496A-8526-2A1F3AED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8320B9E-5E93-A43A-5B63-58B01182428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9EB9DB-A6C1-4DD8-BBE1-CBA21A02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4935D89-9BEE-EAC1-0FBE-2E6B8C87D6D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93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819262-F534-47BF-949E-59AF4869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7E75850-261B-BA84-2A21-575EC2020D2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6B1DA5C-73EC-8D03-49EB-626BC986580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45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2C6ECF-7371-4E06-B9A9-AD84BD04E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Työttömiä on lähes 5000 enemmän kuin vuosi sitten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4E9811C-C93F-970E-F789-A8CF597C47F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80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001657-72F1-4E4C-8C21-4795C0DC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FA808B6-5212-DD7C-0FC6-8565A8608A0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01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E77B0BC-49FF-52EC-2F2B-D5C8735AE3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09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89CD3A8-7A9F-FBFB-6C60-3EF48658216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2665ADB-F5A8-C9C1-5996-0F477FBD3FD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66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4E6CA9-9E86-4035-9309-623212AF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48B459C-7C83-E34C-5F3D-EE540086EBC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11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B032312-4931-67FB-15EE-40987B3AC02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21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90BF519-24F6-DFE7-448E-9263D3F3D98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52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8BF4A5-2958-4DA9-B071-880CFFF4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934E196-3E12-E0CF-A705-3EBA8709E6C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45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E06007-B4B4-4881-BC0C-AF746E2A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BBD8DE7-AE41-2270-1455-D67AD4A79C7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00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B140B9-2FED-4EF3-9D3E-ACD45084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F49467F-291B-E669-A6AC-682CCF5B25F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4FA4B8A-BD7F-349C-E3C9-2C81CDAF875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38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F5542C-A376-465A-973C-AFD950FD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508BE68-70D1-9051-AC32-1F31DD708AF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49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F0D44B-7A2B-4CC0-9EE3-C3E34D7B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8A6F84A-F408-6970-3D0C-A70CD4BD485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77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E9E9CA-4AE8-4E88-9B6B-76DADF1C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7D6EA1B-7DE4-4B24-ACD6-4702EA5D831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3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Korkeakoulutettuja työttömiä oli huhtikuussa lähes 2500</a:t>
            </a:r>
            <a:br>
              <a:rPr lang="fi-FI" sz="2800" dirty="0"/>
            </a:br>
            <a:r>
              <a:rPr lang="fi-FI" sz="2800" dirty="0"/>
              <a:t>enemmän kuin vuotta aiemmin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293618E-6378-2212-EB8A-ECC6054B08F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3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E695B09-B341-4362-BA6B-80DBDE1504E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6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1AC91-4CD4-46B2-BDDE-1C1F6869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0BC06B0-D1D5-4D7B-3D83-ED1F6CE7468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5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7647B14-28C7-49CE-92AB-E71C1B50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Vastavalmistuneita on työttömänä vajaat 260 enemmän</a:t>
            </a:r>
            <a:br>
              <a:rPr lang="fi-FI" sz="2800" dirty="0"/>
            </a:br>
            <a:r>
              <a:rPr lang="fi-FI" sz="2800" dirty="0"/>
              <a:t>kuin vuosi sitten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2A62B17-4823-5C82-2783-E5AB267F65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64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Vastavalmistuneita korkeakoulutettuja on työttömänä</a:t>
            </a:r>
            <a:br>
              <a:rPr lang="fi-FI" sz="2800" dirty="0"/>
            </a:br>
            <a:r>
              <a:rPr lang="fi-FI" sz="2800" dirty="0"/>
              <a:t>270 enemmän kuin vuosi sitten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6C353B6-564D-573F-ACAE-37DB317EFBC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93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Muita vastavalmistuneita kuin korkeakoulutettuja on työttömänä melkein yhtä paljon kuin vuosi sitten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7CB7B5B-A986-CBB8-2C6B-5FD349D7244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803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880FE62E53DD5499EB7D0567087F706" ma:contentTypeVersion="8" ma:contentTypeDescription="Luo uusi asiakirja." ma:contentTypeScope="" ma:versionID="ceb3f922b5afe999948184f5e095c2fe">
  <xsd:schema xmlns:xsd="http://www.w3.org/2001/XMLSchema" xmlns:xs="http://www.w3.org/2001/XMLSchema" xmlns:p="http://schemas.microsoft.com/office/2006/metadata/properties" xmlns:ns3="d9f5f211-d266-40d7-a442-e276961ce77f" xmlns:ns4="7339045d-f99c-4c19-afb9-8ac6854f752a" targetNamespace="http://schemas.microsoft.com/office/2006/metadata/properties" ma:root="true" ma:fieldsID="b62df7a58012a73759e12c6be56fc051" ns3:_="" ns4:_="">
    <xsd:import namespace="d9f5f211-d266-40d7-a442-e276961ce77f"/>
    <xsd:import namespace="7339045d-f99c-4c19-afb9-8ac6854f75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f5f211-d266-40d7-a442-e276961ce7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9045d-f99c-4c19-afb9-8ac6854f752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D4FFDE-B91E-4CDD-9E68-63CE23344A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f5f211-d266-40d7-a442-e276961ce77f"/>
    <ds:schemaRef ds:uri="7339045d-f99c-4c19-afb9-8ac6854f7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26B9F3-86FF-4DC6-933C-2D0DBC6649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587FBE-B03D-4A94-9DE2-569FFBD470A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5636</TotalTime>
  <Words>74</Words>
  <Application>Microsoft Office PowerPoint</Application>
  <PresentationFormat>Laajakuva</PresentationFormat>
  <Paragraphs>12</Paragraphs>
  <Slides>32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32</vt:i4>
      </vt:variant>
    </vt:vector>
  </HeadingPairs>
  <TitlesOfParts>
    <vt:vector size="36" baseType="lpstr">
      <vt:lpstr>Arial</vt:lpstr>
      <vt:lpstr>Calibri</vt:lpstr>
      <vt:lpstr>1_Office-teema</vt:lpstr>
      <vt:lpstr>Mukautettu suunnittelumalli</vt:lpstr>
      <vt:lpstr>Työttömien ja lomautettujen kokonaismäärä kasvaa – muutos vuoden takaa on 7350 henkilöä</vt:lpstr>
      <vt:lpstr>Työttömiä on lähes 5000 enemmän kuin vuosi sitten</vt:lpstr>
      <vt:lpstr>PowerPoint-esitys</vt:lpstr>
      <vt:lpstr>Korkeakoulutettuja työttömiä oli huhtikuussa lähes 2500 enemmän kuin vuotta aiemmin</vt:lpstr>
      <vt:lpstr>PowerPoint-esitys</vt:lpstr>
      <vt:lpstr>PowerPoint-esitys</vt:lpstr>
      <vt:lpstr>Vastavalmistuneita on työttömänä vajaat 260 enemmän kuin vuosi sitten</vt:lpstr>
      <vt:lpstr>Vastavalmistuneita korkeakoulutettuja on työttömänä 270 enemmän kuin vuosi sitten</vt:lpstr>
      <vt:lpstr>Muita vastavalmistuneita kuin korkeakoulutettuja on työttömänä melkein yhtä paljon kuin vuosi sitten</vt:lpstr>
      <vt:lpstr>PowerPoint-esitys</vt:lpstr>
      <vt:lpstr>Nousee, mutta edelleen melko matala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Vesa Saarinen</cp:lastModifiedBy>
  <cp:revision>43</cp:revision>
  <cp:lastPrinted>2020-02-28T07:57:12Z</cp:lastPrinted>
  <dcterms:created xsi:type="dcterms:W3CDTF">2018-03-20T15:15:04Z</dcterms:created>
  <dcterms:modified xsi:type="dcterms:W3CDTF">2023-05-29T11:47:36Z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0x0101000880FE62E53DD5499EB7D0567087F706</vt:lpwstr>
  </property>
</Properties>
</file>