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  <p:sldMasterId id="2147483744" r:id="rId2"/>
    <p:sldMasterId id="2147483696" r:id="rId3"/>
  </p:sldMasterIdLst>
  <p:sldIdLst>
    <p:sldId id="257" r:id="rId4"/>
    <p:sldId id="268" r:id="rId5"/>
    <p:sldId id="316" r:id="rId6"/>
    <p:sldId id="311" r:id="rId7"/>
    <p:sldId id="317" r:id="rId8"/>
    <p:sldId id="293" r:id="rId9"/>
    <p:sldId id="301" r:id="rId10"/>
    <p:sldId id="315" r:id="rId11"/>
    <p:sldId id="310" r:id="rId12"/>
    <p:sldId id="314" r:id="rId13"/>
    <p:sldId id="308" r:id="rId14"/>
    <p:sldId id="300" r:id="rId15"/>
    <p:sldId id="303" r:id="rId16"/>
    <p:sldId id="256" r:id="rId17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97551-2097-47AE-8C4F-89376A1615B1}" v="31" dt="2023-06-06T11:56:51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nas Miettinen" userId="ce76fd9f-c190-44eb-954b-c9eb2ba8d24c" providerId="ADAL" clId="{E6F97551-2097-47AE-8C4F-89376A1615B1}"/>
    <pc:docChg chg="undo redo custSel addSld delSld modSld sldOrd">
      <pc:chgData name="Joonas Miettinen" userId="ce76fd9f-c190-44eb-954b-c9eb2ba8d24c" providerId="ADAL" clId="{E6F97551-2097-47AE-8C4F-89376A1615B1}" dt="2023-06-06T11:56:57.034" v="1986" actId="1076"/>
      <pc:docMkLst>
        <pc:docMk/>
      </pc:docMkLst>
      <pc:sldChg chg="ord">
        <pc:chgData name="Joonas Miettinen" userId="ce76fd9f-c190-44eb-954b-c9eb2ba8d24c" providerId="ADAL" clId="{E6F97551-2097-47AE-8C4F-89376A1615B1}" dt="2023-05-30T07:23:58.898" v="122"/>
        <pc:sldMkLst>
          <pc:docMk/>
          <pc:sldMk cId="3501588501" sldId="256"/>
        </pc:sldMkLst>
      </pc:sldChg>
      <pc:sldChg chg="modSp mod">
        <pc:chgData name="Joonas Miettinen" userId="ce76fd9f-c190-44eb-954b-c9eb2ba8d24c" providerId="ADAL" clId="{E6F97551-2097-47AE-8C4F-89376A1615B1}" dt="2023-06-06T10:04:01.497" v="1722" actId="6549"/>
        <pc:sldMkLst>
          <pc:docMk/>
          <pc:sldMk cId="3414233454" sldId="257"/>
        </pc:sldMkLst>
        <pc:spChg chg="mod">
          <ac:chgData name="Joonas Miettinen" userId="ce76fd9f-c190-44eb-954b-c9eb2ba8d24c" providerId="ADAL" clId="{E6F97551-2097-47AE-8C4F-89376A1615B1}" dt="2023-06-06T10:04:01.497" v="1722" actId="6549"/>
          <ac:spMkLst>
            <pc:docMk/>
            <pc:sldMk cId="3414233454" sldId="257"/>
            <ac:spMk id="3" creationId="{8217E491-07C0-0D6E-A0DB-46229031BE6F}"/>
          </ac:spMkLst>
        </pc:spChg>
        <pc:spChg chg="mod">
          <ac:chgData name="Joonas Miettinen" userId="ce76fd9f-c190-44eb-954b-c9eb2ba8d24c" providerId="ADAL" clId="{E6F97551-2097-47AE-8C4F-89376A1615B1}" dt="2023-05-30T07:46:40.944" v="168"/>
          <ac:spMkLst>
            <pc:docMk/>
            <pc:sldMk cId="3414233454" sldId="257"/>
            <ac:spMk id="6" creationId="{F95F24DF-32BA-0233-BFB9-C685926A69E6}"/>
          </ac:spMkLst>
        </pc:spChg>
      </pc:sldChg>
      <pc:sldChg chg="modSp mod">
        <pc:chgData name="Joonas Miettinen" userId="ce76fd9f-c190-44eb-954b-c9eb2ba8d24c" providerId="ADAL" clId="{E6F97551-2097-47AE-8C4F-89376A1615B1}" dt="2023-05-30T07:47:21.597" v="257" actId="20577"/>
        <pc:sldMkLst>
          <pc:docMk/>
          <pc:sldMk cId="4100570811" sldId="268"/>
        </pc:sldMkLst>
        <pc:spChg chg="mod">
          <ac:chgData name="Joonas Miettinen" userId="ce76fd9f-c190-44eb-954b-c9eb2ba8d24c" providerId="ADAL" clId="{E6F97551-2097-47AE-8C4F-89376A1615B1}" dt="2023-05-30T07:47:21.597" v="257" actId="20577"/>
          <ac:spMkLst>
            <pc:docMk/>
            <pc:sldMk cId="4100570811" sldId="268"/>
            <ac:spMk id="2" creationId="{752FC6DA-410B-3674-9475-38E33D3999BB}"/>
          </ac:spMkLst>
        </pc:spChg>
      </pc:sldChg>
      <pc:sldChg chg="addSp delSp modSp mod">
        <pc:chgData name="Joonas Miettinen" userId="ce76fd9f-c190-44eb-954b-c9eb2ba8d24c" providerId="ADAL" clId="{E6F97551-2097-47AE-8C4F-89376A1615B1}" dt="2023-06-06T11:56:57.034" v="1986" actId="1076"/>
        <pc:sldMkLst>
          <pc:docMk/>
          <pc:sldMk cId="3526245906" sldId="293"/>
        </pc:sldMkLst>
        <pc:picChg chg="add mod">
          <ac:chgData name="Joonas Miettinen" userId="ce76fd9f-c190-44eb-954b-c9eb2ba8d24c" providerId="ADAL" clId="{E6F97551-2097-47AE-8C4F-89376A1615B1}" dt="2023-06-06T11:56:57.034" v="1986" actId="1076"/>
          <ac:picMkLst>
            <pc:docMk/>
            <pc:sldMk cId="3526245906" sldId="293"/>
            <ac:picMk id="2" creationId="{552324C2-30EF-667A-D1CA-62AD28681C73}"/>
          </ac:picMkLst>
        </pc:picChg>
        <pc:picChg chg="add del">
          <ac:chgData name="Joonas Miettinen" userId="ce76fd9f-c190-44eb-954b-c9eb2ba8d24c" providerId="ADAL" clId="{E6F97551-2097-47AE-8C4F-89376A1615B1}" dt="2023-06-06T11:55:10.280" v="1982" actId="478"/>
          <ac:picMkLst>
            <pc:docMk/>
            <pc:sldMk cId="3526245906" sldId="293"/>
            <ac:picMk id="4" creationId="{5FBC5AF2-F312-E54B-5936-2AF6CE29FB1D}"/>
          </ac:picMkLst>
        </pc:picChg>
      </pc:sldChg>
      <pc:sldChg chg="del">
        <pc:chgData name="Joonas Miettinen" userId="ce76fd9f-c190-44eb-954b-c9eb2ba8d24c" providerId="ADAL" clId="{E6F97551-2097-47AE-8C4F-89376A1615B1}" dt="2023-05-30T07:23:22.300" v="107" actId="47"/>
        <pc:sldMkLst>
          <pc:docMk/>
          <pc:sldMk cId="2052226253" sldId="294"/>
        </pc:sldMkLst>
      </pc:sldChg>
      <pc:sldChg chg="del">
        <pc:chgData name="Joonas Miettinen" userId="ce76fd9f-c190-44eb-954b-c9eb2ba8d24c" providerId="ADAL" clId="{E6F97551-2097-47AE-8C4F-89376A1615B1}" dt="2023-05-30T07:47:04.110" v="220" actId="47"/>
        <pc:sldMkLst>
          <pc:docMk/>
          <pc:sldMk cId="1034454602" sldId="297"/>
        </pc:sldMkLst>
      </pc:sldChg>
      <pc:sldChg chg="del">
        <pc:chgData name="Joonas Miettinen" userId="ce76fd9f-c190-44eb-954b-c9eb2ba8d24c" providerId="ADAL" clId="{E6F97551-2097-47AE-8C4F-89376A1615B1}" dt="2023-05-30T07:01:11.830" v="6" actId="47"/>
        <pc:sldMkLst>
          <pc:docMk/>
          <pc:sldMk cId="1777295741" sldId="298"/>
        </pc:sldMkLst>
      </pc:sldChg>
      <pc:sldChg chg="addSp delSp modSp del mod ord">
        <pc:chgData name="Joonas Miettinen" userId="ce76fd9f-c190-44eb-954b-c9eb2ba8d24c" providerId="ADAL" clId="{E6F97551-2097-47AE-8C4F-89376A1615B1}" dt="2023-06-05T10:36:35.061" v="474" actId="47"/>
        <pc:sldMkLst>
          <pc:docMk/>
          <pc:sldMk cId="571768170" sldId="299"/>
        </pc:sldMkLst>
        <pc:picChg chg="del">
          <ac:chgData name="Joonas Miettinen" userId="ce76fd9f-c190-44eb-954b-c9eb2ba8d24c" providerId="ADAL" clId="{E6F97551-2097-47AE-8C4F-89376A1615B1}" dt="2023-06-01T06:41:51.913" v="262" actId="478"/>
          <ac:picMkLst>
            <pc:docMk/>
            <pc:sldMk cId="571768170" sldId="299"/>
            <ac:picMk id="2" creationId="{E7A13EE9-4426-D01B-38A8-033175503F20}"/>
          </ac:picMkLst>
        </pc:picChg>
        <pc:picChg chg="add del mod">
          <ac:chgData name="Joonas Miettinen" userId="ce76fd9f-c190-44eb-954b-c9eb2ba8d24c" providerId="ADAL" clId="{E6F97551-2097-47AE-8C4F-89376A1615B1}" dt="2023-06-01T06:42:02.218" v="266" actId="478"/>
          <ac:picMkLst>
            <pc:docMk/>
            <pc:sldMk cId="571768170" sldId="299"/>
            <ac:picMk id="4" creationId="{D085CAB0-B4F6-FC26-87F8-62DBF63ACC94}"/>
          </ac:picMkLst>
        </pc:picChg>
        <pc:picChg chg="add mod">
          <ac:chgData name="Joonas Miettinen" userId="ce76fd9f-c190-44eb-954b-c9eb2ba8d24c" providerId="ADAL" clId="{E6F97551-2097-47AE-8C4F-89376A1615B1}" dt="2023-06-01T06:42:23.143" v="269" actId="14100"/>
          <ac:picMkLst>
            <pc:docMk/>
            <pc:sldMk cId="571768170" sldId="299"/>
            <ac:picMk id="7" creationId="{326CBC61-7C83-A2F2-FEEC-590D6E9148E6}"/>
          </ac:picMkLst>
        </pc:picChg>
      </pc:sldChg>
      <pc:sldChg chg="addSp delSp modSp mod ord">
        <pc:chgData name="Joonas Miettinen" userId="ce76fd9f-c190-44eb-954b-c9eb2ba8d24c" providerId="ADAL" clId="{E6F97551-2097-47AE-8C4F-89376A1615B1}" dt="2023-06-06T10:32:58.760" v="1969" actId="20577"/>
        <pc:sldMkLst>
          <pc:docMk/>
          <pc:sldMk cId="3428907508" sldId="300"/>
        </pc:sldMkLst>
        <pc:spChg chg="mod">
          <ac:chgData name="Joonas Miettinen" userId="ce76fd9f-c190-44eb-954b-c9eb2ba8d24c" providerId="ADAL" clId="{E6F97551-2097-47AE-8C4F-89376A1615B1}" dt="2023-06-06T10:32:58.760" v="1969" actId="20577"/>
          <ac:spMkLst>
            <pc:docMk/>
            <pc:sldMk cId="3428907508" sldId="300"/>
            <ac:spMk id="3" creationId="{8217E491-07C0-0D6E-A0DB-46229031BE6F}"/>
          </ac:spMkLst>
        </pc:spChg>
        <pc:picChg chg="add mod">
          <ac:chgData name="Joonas Miettinen" userId="ce76fd9f-c190-44eb-954b-c9eb2ba8d24c" providerId="ADAL" clId="{E6F97551-2097-47AE-8C4F-89376A1615B1}" dt="2023-06-05T12:28:47.682" v="486" actId="14100"/>
          <ac:picMkLst>
            <pc:docMk/>
            <pc:sldMk cId="3428907508" sldId="300"/>
            <ac:picMk id="2" creationId="{51BBD734-264F-DAFA-465A-E59BAF6A0A5E}"/>
          </ac:picMkLst>
        </pc:picChg>
        <pc:picChg chg="del">
          <ac:chgData name="Joonas Miettinen" userId="ce76fd9f-c190-44eb-954b-c9eb2ba8d24c" providerId="ADAL" clId="{E6F97551-2097-47AE-8C4F-89376A1615B1}" dt="2023-06-05T12:28:35.511" v="483" actId="478"/>
          <ac:picMkLst>
            <pc:docMk/>
            <pc:sldMk cId="3428907508" sldId="300"/>
            <ac:picMk id="4" creationId="{4D90F9EA-C23C-A90F-82C3-6983F9E919DE}"/>
          </ac:picMkLst>
        </pc:picChg>
      </pc:sldChg>
      <pc:sldChg chg="addSp delSp modSp mod">
        <pc:chgData name="Joonas Miettinen" userId="ce76fd9f-c190-44eb-954b-c9eb2ba8d24c" providerId="ADAL" clId="{E6F97551-2097-47AE-8C4F-89376A1615B1}" dt="2023-06-05T12:25:09.253" v="480" actId="14100"/>
        <pc:sldMkLst>
          <pc:docMk/>
          <pc:sldMk cId="3524274856" sldId="301"/>
        </pc:sldMkLst>
        <pc:picChg chg="add mod">
          <ac:chgData name="Joonas Miettinen" userId="ce76fd9f-c190-44eb-954b-c9eb2ba8d24c" providerId="ADAL" clId="{E6F97551-2097-47AE-8C4F-89376A1615B1}" dt="2023-06-05T12:25:09.253" v="480" actId="14100"/>
          <ac:picMkLst>
            <pc:docMk/>
            <pc:sldMk cId="3524274856" sldId="301"/>
            <ac:picMk id="2" creationId="{567E4643-5FF2-0F8A-E42B-4BFA21F739BF}"/>
          </ac:picMkLst>
        </pc:picChg>
        <pc:picChg chg="add del mod">
          <ac:chgData name="Joonas Miettinen" userId="ce76fd9f-c190-44eb-954b-c9eb2ba8d24c" providerId="ADAL" clId="{E6F97551-2097-47AE-8C4F-89376A1615B1}" dt="2023-06-05T12:23:10.935" v="477" actId="478"/>
          <ac:picMkLst>
            <pc:docMk/>
            <pc:sldMk cId="3524274856" sldId="301"/>
            <ac:picMk id="7" creationId="{7EB33EB5-0FD3-0E27-439D-44B2706CD3EF}"/>
          </ac:picMkLst>
        </pc:picChg>
      </pc:sldChg>
      <pc:sldChg chg="del">
        <pc:chgData name="Joonas Miettinen" userId="ce76fd9f-c190-44eb-954b-c9eb2ba8d24c" providerId="ADAL" clId="{E6F97551-2097-47AE-8C4F-89376A1615B1}" dt="2023-05-30T07:02:41.572" v="7" actId="47"/>
        <pc:sldMkLst>
          <pc:docMk/>
          <pc:sldMk cId="1954778383" sldId="302"/>
        </pc:sldMkLst>
      </pc:sldChg>
      <pc:sldChg chg="del">
        <pc:chgData name="Joonas Miettinen" userId="ce76fd9f-c190-44eb-954b-c9eb2ba8d24c" providerId="ADAL" clId="{E6F97551-2097-47AE-8C4F-89376A1615B1}" dt="2023-05-30T07:02:54.013" v="8" actId="47"/>
        <pc:sldMkLst>
          <pc:docMk/>
          <pc:sldMk cId="581032855" sldId="304"/>
        </pc:sldMkLst>
      </pc:sldChg>
      <pc:sldChg chg="addSp delSp modSp del mod ord">
        <pc:chgData name="Joonas Miettinen" userId="ce76fd9f-c190-44eb-954b-c9eb2ba8d24c" providerId="ADAL" clId="{E6F97551-2097-47AE-8C4F-89376A1615B1}" dt="2023-06-01T07:13:24.794" v="290" actId="47"/>
        <pc:sldMkLst>
          <pc:docMk/>
          <pc:sldMk cId="1916476940" sldId="305"/>
        </pc:sldMkLst>
        <pc:spChg chg="mod">
          <ac:chgData name="Joonas Miettinen" userId="ce76fd9f-c190-44eb-954b-c9eb2ba8d24c" providerId="ADAL" clId="{E6F97551-2097-47AE-8C4F-89376A1615B1}" dt="2023-05-30T07:22:24.200" v="100" actId="20577"/>
          <ac:spMkLst>
            <pc:docMk/>
            <pc:sldMk cId="1916476940" sldId="305"/>
            <ac:spMk id="3" creationId="{8217E491-07C0-0D6E-A0DB-46229031BE6F}"/>
          </ac:spMkLst>
        </pc:spChg>
        <pc:picChg chg="add del mod">
          <ac:chgData name="Joonas Miettinen" userId="ce76fd9f-c190-44eb-954b-c9eb2ba8d24c" providerId="ADAL" clId="{E6F97551-2097-47AE-8C4F-89376A1615B1}" dt="2023-05-30T07:18:50.486" v="49" actId="478"/>
          <ac:picMkLst>
            <pc:docMk/>
            <pc:sldMk cId="1916476940" sldId="305"/>
            <ac:picMk id="2" creationId="{D62B0139-6F82-377D-EA87-40DC2814FA61}"/>
          </ac:picMkLst>
        </pc:picChg>
        <pc:picChg chg="del">
          <ac:chgData name="Joonas Miettinen" userId="ce76fd9f-c190-44eb-954b-c9eb2ba8d24c" providerId="ADAL" clId="{E6F97551-2097-47AE-8C4F-89376A1615B1}" dt="2023-05-30T07:17:39.054" v="12" actId="478"/>
          <ac:picMkLst>
            <pc:docMk/>
            <pc:sldMk cId="1916476940" sldId="305"/>
            <ac:picMk id="4" creationId="{142015A6-A9DD-A2CC-F3A4-03A976F6BE3D}"/>
          </ac:picMkLst>
        </pc:picChg>
        <pc:picChg chg="add del mod">
          <ac:chgData name="Joonas Miettinen" userId="ce76fd9f-c190-44eb-954b-c9eb2ba8d24c" providerId="ADAL" clId="{E6F97551-2097-47AE-8C4F-89376A1615B1}" dt="2023-06-01T07:12:59.192" v="287" actId="478"/>
          <ac:picMkLst>
            <pc:docMk/>
            <pc:sldMk cId="1916476940" sldId="305"/>
            <ac:picMk id="7" creationId="{8EA0408E-F0A9-307E-7B0D-DF8637B5AF46}"/>
          </ac:picMkLst>
        </pc:picChg>
        <pc:picChg chg="add del mod">
          <ac:chgData name="Joonas Miettinen" userId="ce76fd9f-c190-44eb-954b-c9eb2ba8d24c" providerId="ADAL" clId="{E6F97551-2097-47AE-8C4F-89376A1615B1}" dt="2023-06-01T07:12:58.626" v="286"/>
          <ac:picMkLst>
            <pc:docMk/>
            <pc:sldMk cId="1916476940" sldId="305"/>
            <ac:picMk id="8" creationId="{11E40997-F3E2-0A74-6B4C-AA9083949785}"/>
          </ac:picMkLst>
        </pc:picChg>
      </pc:sldChg>
      <pc:sldChg chg="del">
        <pc:chgData name="Joonas Miettinen" userId="ce76fd9f-c190-44eb-954b-c9eb2ba8d24c" providerId="ADAL" clId="{E6F97551-2097-47AE-8C4F-89376A1615B1}" dt="2023-05-30T07:23:28.490" v="108" actId="47"/>
        <pc:sldMkLst>
          <pc:docMk/>
          <pc:sldMk cId="312600958" sldId="306"/>
        </pc:sldMkLst>
      </pc:sldChg>
      <pc:sldChg chg="del">
        <pc:chgData name="Joonas Miettinen" userId="ce76fd9f-c190-44eb-954b-c9eb2ba8d24c" providerId="ADAL" clId="{E6F97551-2097-47AE-8C4F-89376A1615B1}" dt="2023-05-30T07:23:28.490" v="108" actId="47"/>
        <pc:sldMkLst>
          <pc:docMk/>
          <pc:sldMk cId="2337370308" sldId="307"/>
        </pc:sldMkLst>
      </pc:sldChg>
      <pc:sldChg chg="addSp delSp modSp mod">
        <pc:chgData name="Joonas Miettinen" userId="ce76fd9f-c190-44eb-954b-c9eb2ba8d24c" providerId="ADAL" clId="{E6F97551-2097-47AE-8C4F-89376A1615B1}" dt="2023-06-06T10:32:03.154" v="1961" actId="14100"/>
        <pc:sldMkLst>
          <pc:docMk/>
          <pc:sldMk cId="790991122" sldId="308"/>
        </pc:sldMkLst>
        <pc:spChg chg="mod">
          <ac:chgData name="Joonas Miettinen" userId="ce76fd9f-c190-44eb-954b-c9eb2ba8d24c" providerId="ADAL" clId="{E6F97551-2097-47AE-8C4F-89376A1615B1}" dt="2023-06-06T10:11:05.085" v="1957" actId="20577"/>
          <ac:spMkLst>
            <pc:docMk/>
            <pc:sldMk cId="790991122" sldId="308"/>
            <ac:spMk id="3" creationId="{8217E491-07C0-0D6E-A0DB-46229031BE6F}"/>
          </ac:spMkLst>
        </pc:spChg>
        <pc:picChg chg="add del mod">
          <ac:chgData name="Joonas Miettinen" userId="ce76fd9f-c190-44eb-954b-c9eb2ba8d24c" providerId="ADAL" clId="{E6F97551-2097-47AE-8C4F-89376A1615B1}" dt="2023-06-06T10:31:54.666" v="1958" actId="478"/>
          <ac:picMkLst>
            <pc:docMk/>
            <pc:sldMk cId="790991122" sldId="308"/>
            <ac:picMk id="2" creationId="{3E40E91E-D6A0-F700-D814-A1D238F3C934}"/>
          </ac:picMkLst>
        </pc:picChg>
        <pc:picChg chg="del mod">
          <ac:chgData name="Joonas Miettinen" userId="ce76fd9f-c190-44eb-954b-c9eb2ba8d24c" providerId="ADAL" clId="{E6F97551-2097-47AE-8C4F-89376A1615B1}" dt="2023-06-01T07:42:56.822" v="423" actId="478"/>
          <ac:picMkLst>
            <pc:docMk/>
            <pc:sldMk cId="790991122" sldId="308"/>
            <ac:picMk id="4" creationId="{B3D94EC5-095F-7313-F491-FA429701D149}"/>
          </ac:picMkLst>
        </pc:picChg>
        <pc:picChg chg="add mod">
          <ac:chgData name="Joonas Miettinen" userId="ce76fd9f-c190-44eb-954b-c9eb2ba8d24c" providerId="ADAL" clId="{E6F97551-2097-47AE-8C4F-89376A1615B1}" dt="2023-06-06T10:32:03.154" v="1961" actId="14100"/>
          <ac:picMkLst>
            <pc:docMk/>
            <pc:sldMk cId="790991122" sldId="308"/>
            <ac:picMk id="4" creationId="{C6D18C81-047E-668F-16EB-6B2DBFFCB183}"/>
          </ac:picMkLst>
        </pc:picChg>
      </pc:sldChg>
      <pc:sldChg chg="add del">
        <pc:chgData name="Joonas Miettinen" userId="ce76fd9f-c190-44eb-954b-c9eb2ba8d24c" providerId="ADAL" clId="{E6F97551-2097-47AE-8C4F-89376A1615B1}" dt="2023-06-05T10:01:55.186" v="470" actId="47"/>
        <pc:sldMkLst>
          <pc:docMk/>
          <pc:sldMk cId="3349115684" sldId="309"/>
        </pc:sldMkLst>
      </pc:sldChg>
      <pc:sldChg chg="addSp delSp modSp mod ord">
        <pc:chgData name="Joonas Miettinen" userId="ce76fd9f-c190-44eb-954b-c9eb2ba8d24c" providerId="ADAL" clId="{E6F97551-2097-47AE-8C4F-89376A1615B1}" dt="2023-06-06T10:35:58.650" v="1973" actId="14100"/>
        <pc:sldMkLst>
          <pc:docMk/>
          <pc:sldMk cId="588485107" sldId="310"/>
        </pc:sldMkLst>
        <pc:spChg chg="mod">
          <ac:chgData name="Joonas Miettinen" userId="ce76fd9f-c190-44eb-954b-c9eb2ba8d24c" providerId="ADAL" clId="{E6F97551-2097-47AE-8C4F-89376A1615B1}" dt="2023-06-06T10:08:04.627" v="1817" actId="20577"/>
          <ac:spMkLst>
            <pc:docMk/>
            <pc:sldMk cId="588485107" sldId="310"/>
            <ac:spMk id="3" creationId="{8217E491-07C0-0D6E-A0DB-46229031BE6F}"/>
          </ac:spMkLst>
        </pc:spChg>
        <pc:picChg chg="add mod">
          <ac:chgData name="Joonas Miettinen" userId="ce76fd9f-c190-44eb-954b-c9eb2ba8d24c" providerId="ADAL" clId="{E6F97551-2097-47AE-8C4F-89376A1615B1}" dt="2023-06-06T10:35:58.650" v="1973" actId="14100"/>
          <ac:picMkLst>
            <pc:docMk/>
            <pc:sldMk cId="588485107" sldId="310"/>
            <ac:picMk id="2" creationId="{1CF16227-F48F-164E-5C2A-B4BFB6F3D7EA}"/>
          </ac:picMkLst>
        </pc:picChg>
        <pc:picChg chg="add del mod">
          <ac:chgData name="Joonas Miettinen" userId="ce76fd9f-c190-44eb-954b-c9eb2ba8d24c" providerId="ADAL" clId="{E6F97551-2097-47AE-8C4F-89376A1615B1}" dt="2023-06-01T14:14:51.009" v="435" actId="478"/>
          <ac:picMkLst>
            <pc:docMk/>
            <pc:sldMk cId="588485107" sldId="310"/>
            <ac:picMk id="2" creationId="{F98839E6-BF95-0A6C-E510-ADF554C9ECC6}"/>
          </ac:picMkLst>
        </pc:picChg>
        <pc:picChg chg="add del mod">
          <ac:chgData name="Joonas Miettinen" userId="ce76fd9f-c190-44eb-954b-c9eb2ba8d24c" providerId="ADAL" clId="{E6F97551-2097-47AE-8C4F-89376A1615B1}" dt="2023-06-06T10:35:40.440" v="1970" actId="478"/>
          <ac:picMkLst>
            <pc:docMk/>
            <pc:sldMk cId="588485107" sldId="310"/>
            <ac:picMk id="4" creationId="{AB3FAA28-E96E-DA8F-E016-70B88D528BC9}"/>
          </ac:picMkLst>
        </pc:picChg>
        <pc:picChg chg="del mod">
          <ac:chgData name="Joonas Miettinen" userId="ce76fd9f-c190-44eb-954b-c9eb2ba8d24c" providerId="ADAL" clId="{E6F97551-2097-47AE-8C4F-89376A1615B1}" dt="2023-06-01T06:49:26.113" v="276" actId="478"/>
          <ac:picMkLst>
            <pc:docMk/>
            <pc:sldMk cId="588485107" sldId="310"/>
            <ac:picMk id="7" creationId="{A7EF0750-34F8-49B1-914F-BC8A52C1D52C}"/>
          </ac:picMkLst>
        </pc:picChg>
      </pc:sldChg>
      <pc:sldChg chg="addSp delSp modSp mod ord">
        <pc:chgData name="Joonas Miettinen" userId="ce76fd9f-c190-44eb-954b-c9eb2ba8d24c" providerId="ADAL" clId="{E6F97551-2097-47AE-8C4F-89376A1615B1}" dt="2023-06-06T11:53:53.352" v="1979" actId="478"/>
        <pc:sldMkLst>
          <pc:docMk/>
          <pc:sldMk cId="173454607" sldId="311"/>
        </pc:sldMkLst>
        <pc:picChg chg="add del mod">
          <ac:chgData name="Joonas Miettinen" userId="ce76fd9f-c190-44eb-954b-c9eb2ba8d24c" providerId="ADAL" clId="{E6F97551-2097-47AE-8C4F-89376A1615B1}" dt="2023-06-06T11:53:53.352" v="1979" actId="478"/>
          <ac:picMkLst>
            <pc:docMk/>
            <pc:sldMk cId="173454607" sldId="311"/>
            <ac:picMk id="7" creationId="{0BCB35A0-0C44-495A-F2A1-B5CFE2655A51}"/>
          </ac:picMkLst>
        </pc:picChg>
      </pc:sldChg>
      <pc:sldChg chg="addSp delSp modSp del mod ord">
        <pc:chgData name="Joonas Miettinen" userId="ce76fd9f-c190-44eb-954b-c9eb2ba8d24c" providerId="ADAL" clId="{E6F97551-2097-47AE-8C4F-89376A1615B1}" dt="2023-06-06T10:05:17.923" v="1723" actId="2696"/>
        <pc:sldMkLst>
          <pc:docMk/>
          <pc:sldMk cId="728218637" sldId="312"/>
        </pc:sldMkLst>
        <pc:spChg chg="mod">
          <ac:chgData name="Joonas Miettinen" userId="ce76fd9f-c190-44eb-954b-c9eb2ba8d24c" providerId="ADAL" clId="{E6F97551-2097-47AE-8C4F-89376A1615B1}" dt="2023-06-01T07:16:22.863" v="421" actId="20577"/>
          <ac:spMkLst>
            <pc:docMk/>
            <pc:sldMk cId="728218637" sldId="312"/>
            <ac:spMk id="3" creationId="{8217E491-07C0-0D6E-A0DB-46229031BE6F}"/>
          </ac:spMkLst>
        </pc:spChg>
        <pc:picChg chg="add del mod">
          <ac:chgData name="Joonas Miettinen" userId="ce76fd9f-c190-44eb-954b-c9eb2ba8d24c" providerId="ADAL" clId="{E6F97551-2097-47AE-8C4F-89376A1615B1}" dt="2023-06-01T07:13:34.066" v="291" actId="478"/>
          <ac:picMkLst>
            <pc:docMk/>
            <pc:sldMk cId="728218637" sldId="312"/>
            <ac:picMk id="2" creationId="{4F0121DD-D00A-8E8D-ADE8-1E55B694475B}"/>
          </ac:picMkLst>
        </pc:picChg>
        <pc:picChg chg="del mod">
          <ac:chgData name="Joonas Miettinen" userId="ce76fd9f-c190-44eb-954b-c9eb2ba8d24c" providerId="ADAL" clId="{E6F97551-2097-47AE-8C4F-89376A1615B1}" dt="2023-05-30T07:21:34.807" v="90" actId="478"/>
          <ac:picMkLst>
            <pc:docMk/>
            <pc:sldMk cId="728218637" sldId="312"/>
            <ac:picMk id="4" creationId="{37ED82AD-6EB0-953B-A15A-82C5B9AC7C5B}"/>
          </ac:picMkLst>
        </pc:picChg>
        <pc:picChg chg="add mod">
          <ac:chgData name="Joonas Miettinen" userId="ce76fd9f-c190-44eb-954b-c9eb2ba8d24c" providerId="ADAL" clId="{E6F97551-2097-47AE-8C4F-89376A1615B1}" dt="2023-06-01T07:14:57.872" v="294" actId="14100"/>
          <ac:picMkLst>
            <pc:docMk/>
            <pc:sldMk cId="728218637" sldId="312"/>
            <ac:picMk id="7" creationId="{D9AB0FEF-8856-34C8-0D10-4008B392DEDA}"/>
          </ac:picMkLst>
        </pc:picChg>
      </pc:sldChg>
      <pc:sldChg chg="modSp add del mod">
        <pc:chgData name="Joonas Miettinen" userId="ce76fd9f-c190-44eb-954b-c9eb2ba8d24c" providerId="ADAL" clId="{E6F97551-2097-47AE-8C4F-89376A1615B1}" dt="2023-06-01T14:45:22.121" v="439" actId="47"/>
        <pc:sldMkLst>
          <pc:docMk/>
          <pc:sldMk cId="1311939888" sldId="313"/>
        </pc:sldMkLst>
        <pc:spChg chg="mod">
          <ac:chgData name="Joonas Miettinen" userId="ce76fd9f-c190-44eb-954b-c9eb2ba8d24c" providerId="ADAL" clId="{E6F97551-2097-47AE-8C4F-89376A1615B1}" dt="2023-05-30T07:23:40.292" v="110" actId="20577"/>
          <ac:spMkLst>
            <pc:docMk/>
            <pc:sldMk cId="1311939888" sldId="313"/>
            <ac:spMk id="2" creationId="{752FC6DA-410B-3674-9475-38E33D3999BB}"/>
          </ac:spMkLst>
        </pc:spChg>
        <pc:spChg chg="mod">
          <ac:chgData name="Joonas Miettinen" userId="ce76fd9f-c190-44eb-954b-c9eb2ba8d24c" providerId="ADAL" clId="{E6F97551-2097-47AE-8C4F-89376A1615B1}" dt="2023-05-30T07:23:45.865" v="120" actId="20577"/>
          <ac:spMkLst>
            <pc:docMk/>
            <pc:sldMk cId="1311939888" sldId="313"/>
            <ac:spMk id="3" creationId="{8217E491-07C0-0D6E-A0DB-46229031BE6F}"/>
          </ac:spMkLst>
        </pc:spChg>
      </pc:sldChg>
      <pc:sldChg chg="modSp add mod ord">
        <pc:chgData name="Joonas Miettinen" userId="ce76fd9f-c190-44eb-954b-c9eb2ba8d24c" providerId="ADAL" clId="{E6F97551-2097-47AE-8C4F-89376A1615B1}" dt="2023-06-06T10:08:59.826" v="1918" actId="20577"/>
        <pc:sldMkLst>
          <pc:docMk/>
          <pc:sldMk cId="2625676124" sldId="314"/>
        </pc:sldMkLst>
        <pc:spChg chg="mod">
          <ac:chgData name="Joonas Miettinen" userId="ce76fd9f-c190-44eb-954b-c9eb2ba8d24c" providerId="ADAL" clId="{E6F97551-2097-47AE-8C4F-89376A1615B1}" dt="2023-06-06T10:08:59.826" v="1918" actId="20577"/>
          <ac:spMkLst>
            <pc:docMk/>
            <pc:sldMk cId="2625676124" sldId="314"/>
            <ac:spMk id="3" creationId="{8217E491-07C0-0D6E-A0DB-46229031BE6F}"/>
          </ac:spMkLst>
        </pc:spChg>
      </pc:sldChg>
      <pc:sldChg chg="add del">
        <pc:chgData name="Joonas Miettinen" userId="ce76fd9f-c190-44eb-954b-c9eb2ba8d24c" providerId="ADAL" clId="{E6F97551-2097-47AE-8C4F-89376A1615B1}" dt="2023-06-05T10:01:37.602" v="466"/>
        <pc:sldMkLst>
          <pc:docMk/>
          <pc:sldMk cId="57238384" sldId="315"/>
        </pc:sldMkLst>
      </pc:sldChg>
      <pc:sldChg chg="addSp delSp modSp add mod">
        <pc:chgData name="Joonas Miettinen" userId="ce76fd9f-c190-44eb-954b-c9eb2ba8d24c" providerId="ADAL" clId="{E6F97551-2097-47AE-8C4F-89376A1615B1}" dt="2023-06-05T10:02:31.477" v="473" actId="14100"/>
        <pc:sldMkLst>
          <pc:docMk/>
          <pc:sldMk cId="923466006" sldId="315"/>
        </pc:sldMkLst>
        <pc:spChg chg="mod">
          <ac:chgData name="Joonas Miettinen" userId="ce76fd9f-c190-44eb-954b-c9eb2ba8d24c" providerId="ADAL" clId="{E6F97551-2097-47AE-8C4F-89376A1615B1}" dt="2023-06-05T10:01:49.807" v="468"/>
          <ac:spMkLst>
            <pc:docMk/>
            <pc:sldMk cId="923466006" sldId="315"/>
            <ac:spMk id="3" creationId="{8217E491-07C0-0D6E-A0DB-46229031BE6F}"/>
          </ac:spMkLst>
        </pc:spChg>
        <pc:picChg chg="add mod">
          <ac:chgData name="Joonas Miettinen" userId="ce76fd9f-c190-44eb-954b-c9eb2ba8d24c" providerId="ADAL" clId="{E6F97551-2097-47AE-8C4F-89376A1615B1}" dt="2023-06-05T10:02:31.477" v="473" actId="14100"/>
          <ac:picMkLst>
            <pc:docMk/>
            <pc:sldMk cId="923466006" sldId="315"/>
            <ac:picMk id="2" creationId="{44AA0F09-C0F9-66F2-5442-8D121F81ED2E}"/>
          </ac:picMkLst>
        </pc:picChg>
        <pc:picChg chg="del">
          <ac:chgData name="Joonas Miettinen" userId="ce76fd9f-c190-44eb-954b-c9eb2ba8d24c" providerId="ADAL" clId="{E6F97551-2097-47AE-8C4F-89376A1615B1}" dt="2023-06-05T10:01:52.237" v="469" actId="478"/>
          <ac:picMkLst>
            <pc:docMk/>
            <pc:sldMk cId="923466006" sldId="315"/>
            <ac:picMk id="7" creationId="{7EB33EB5-0FD3-0E27-439D-44B2706CD3EF}"/>
          </ac:picMkLst>
        </pc:picChg>
      </pc:sldChg>
      <pc:sldChg chg="add del">
        <pc:chgData name="Joonas Miettinen" userId="ce76fd9f-c190-44eb-954b-c9eb2ba8d24c" providerId="ADAL" clId="{E6F97551-2097-47AE-8C4F-89376A1615B1}" dt="2023-06-05T10:01:25.546" v="463"/>
        <pc:sldMkLst>
          <pc:docMk/>
          <pc:sldMk cId="2705810712" sldId="315"/>
        </pc:sldMkLst>
      </pc:sldChg>
      <pc:sldChg chg="modSp add mod">
        <pc:chgData name="Joonas Miettinen" userId="ce76fd9f-c190-44eb-954b-c9eb2ba8d24c" providerId="ADAL" clId="{E6F97551-2097-47AE-8C4F-89376A1615B1}" dt="2023-06-05T12:42:46.048" v="1581" actId="20577"/>
        <pc:sldMkLst>
          <pc:docMk/>
          <pc:sldMk cId="3693811992" sldId="316"/>
        </pc:sldMkLst>
        <pc:spChg chg="mod">
          <ac:chgData name="Joonas Miettinen" userId="ce76fd9f-c190-44eb-954b-c9eb2ba8d24c" providerId="ADAL" clId="{E6F97551-2097-47AE-8C4F-89376A1615B1}" dt="2023-06-05T12:42:46.048" v="1581" actId="20577"/>
          <ac:spMkLst>
            <pc:docMk/>
            <pc:sldMk cId="3693811992" sldId="316"/>
            <ac:spMk id="2" creationId="{752FC6DA-410B-3674-9475-38E33D3999BB}"/>
          </ac:spMkLst>
        </pc:spChg>
        <pc:spChg chg="mod">
          <ac:chgData name="Joonas Miettinen" userId="ce76fd9f-c190-44eb-954b-c9eb2ba8d24c" providerId="ADAL" clId="{E6F97551-2097-47AE-8C4F-89376A1615B1}" dt="2023-06-05T12:32:08.063" v="506" actId="20577"/>
          <ac:spMkLst>
            <pc:docMk/>
            <pc:sldMk cId="3693811992" sldId="316"/>
            <ac:spMk id="3" creationId="{8217E491-07C0-0D6E-A0DB-46229031BE6F}"/>
          </ac:spMkLst>
        </pc:spChg>
      </pc:sldChg>
      <pc:sldChg chg="addSp delSp modSp add mod">
        <pc:chgData name="Joonas Miettinen" userId="ce76fd9f-c190-44eb-954b-c9eb2ba8d24c" providerId="ADAL" clId="{E6F97551-2097-47AE-8C4F-89376A1615B1}" dt="2023-06-06T11:52:15.814" v="1977" actId="14100"/>
        <pc:sldMkLst>
          <pc:docMk/>
          <pc:sldMk cId="3759018734" sldId="317"/>
        </pc:sldMkLst>
        <pc:spChg chg="mod">
          <ac:chgData name="Joonas Miettinen" userId="ce76fd9f-c190-44eb-954b-c9eb2ba8d24c" providerId="ADAL" clId="{E6F97551-2097-47AE-8C4F-89376A1615B1}" dt="2023-06-06T07:53:02.825" v="1714" actId="20577"/>
          <ac:spMkLst>
            <pc:docMk/>
            <pc:sldMk cId="3759018734" sldId="317"/>
            <ac:spMk id="3" creationId="{8217E491-07C0-0D6E-A0DB-46229031BE6F}"/>
          </ac:spMkLst>
        </pc:spChg>
        <pc:picChg chg="add del mod">
          <ac:chgData name="Joonas Miettinen" userId="ce76fd9f-c190-44eb-954b-c9eb2ba8d24c" providerId="ADAL" clId="{E6F97551-2097-47AE-8C4F-89376A1615B1}" dt="2023-06-06T07:50:13.382" v="1627" actId="478"/>
          <ac:picMkLst>
            <pc:docMk/>
            <pc:sldMk cId="3759018734" sldId="317"/>
            <ac:picMk id="2" creationId="{58F8DCAF-A0FF-0B9F-D3C2-288844B19A55}"/>
          </ac:picMkLst>
        </pc:picChg>
        <pc:picChg chg="add del mod">
          <ac:chgData name="Joonas Miettinen" userId="ce76fd9f-c190-44eb-954b-c9eb2ba8d24c" providerId="ADAL" clId="{E6F97551-2097-47AE-8C4F-89376A1615B1}" dt="2023-06-06T07:52:25.991" v="1631" actId="478"/>
          <ac:picMkLst>
            <pc:docMk/>
            <pc:sldMk cId="3759018734" sldId="317"/>
            <ac:picMk id="4" creationId="{EDC74377-269C-B505-B15A-C33E1AC1CEBC}"/>
          </ac:picMkLst>
        </pc:picChg>
        <pc:picChg chg="del">
          <ac:chgData name="Joonas Miettinen" userId="ce76fd9f-c190-44eb-954b-c9eb2ba8d24c" providerId="ADAL" clId="{E6F97551-2097-47AE-8C4F-89376A1615B1}" dt="2023-06-06T07:41:04.683" v="1583" actId="478"/>
          <ac:picMkLst>
            <pc:docMk/>
            <pc:sldMk cId="3759018734" sldId="317"/>
            <ac:picMk id="7" creationId="{0BCB35A0-0C44-495A-F2A1-B5CFE2655A51}"/>
          </ac:picMkLst>
        </pc:picChg>
        <pc:picChg chg="add del mod">
          <ac:chgData name="Joonas Miettinen" userId="ce76fd9f-c190-44eb-954b-c9eb2ba8d24c" providerId="ADAL" clId="{E6F97551-2097-47AE-8C4F-89376A1615B1}" dt="2023-06-06T11:51:38.634" v="1974" actId="478"/>
          <ac:picMkLst>
            <pc:docMk/>
            <pc:sldMk cId="3759018734" sldId="317"/>
            <ac:picMk id="8" creationId="{278475BB-B3A4-7241-383F-ED21023B9C94}"/>
          </ac:picMkLst>
        </pc:picChg>
        <pc:picChg chg="add mod">
          <ac:chgData name="Joonas Miettinen" userId="ce76fd9f-c190-44eb-954b-c9eb2ba8d24c" providerId="ADAL" clId="{E6F97551-2097-47AE-8C4F-89376A1615B1}" dt="2023-06-06T11:52:15.814" v="1977" actId="14100"/>
          <ac:picMkLst>
            <pc:docMk/>
            <pc:sldMk cId="3759018734" sldId="317"/>
            <ac:picMk id="9" creationId="{9D1B542E-435F-ED5E-2D12-5A487805CB96}"/>
          </ac:picMkLst>
        </pc:picChg>
      </pc:sldChg>
    </pc:docChg>
  </pc:docChgLst>
  <pc:docChgLst>
    <pc:chgData name="Joonas Miettinen" userId="ce76fd9f-c190-44eb-954b-c9eb2ba8d24c" providerId="ADAL" clId="{D2C0A5C3-9E61-4EB9-8D6A-8E957572D86E}"/>
    <pc:docChg chg="undo custSel addSld delSld modSld sldOrd">
      <pc:chgData name="Joonas Miettinen" userId="ce76fd9f-c190-44eb-954b-c9eb2ba8d24c" providerId="ADAL" clId="{D2C0A5C3-9E61-4EB9-8D6A-8E957572D86E}" dt="2023-05-04T11:26:48.626" v="545"/>
      <pc:docMkLst>
        <pc:docMk/>
      </pc:docMkLst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2821450436" sldId="263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541224079" sldId="264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891114248" sldId="266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989917379" sldId="267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2671774697" sldId="269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2450900959" sldId="272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837390613" sldId="273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200677668" sldId="275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739065509" sldId="276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2935175505" sldId="277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1325153790" sldId="278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891025913" sldId="279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500195822" sldId="280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575832977" sldId="281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205830380" sldId="282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4189675864" sldId="283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1528241671" sldId="284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1883806108" sldId="285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1022852268" sldId="286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3057938364" sldId="287"/>
        </pc:sldMkLst>
      </pc:sldChg>
      <pc:sldChg chg="del">
        <pc:chgData name="Joonas Miettinen" userId="ce76fd9f-c190-44eb-954b-c9eb2ba8d24c" providerId="ADAL" clId="{D2C0A5C3-9E61-4EB9-8D6A-8E957572D86E}" dt="2023-04-14T09:54:55.783" v="52" actId="47"/>
        <pc:sldMkLst>
          <pc:docMk/>
          <pc:sldMk cId="1032089408" sldId="288"/>
        </pc:sldMkLst>
      </pc:sldChg>
      <pc:sldChg chg="del">
        <pc:chgData name="Joonas Miettinen" userId="ce76fd9f-c190-44eb-954b-c9eb2ba8d24c" providerId="ADAL" clId="{D2C0A5C3-9E61-4EB9-8D6A-8E957572D86E}" dt="2023-04-24T07:03:24.750" v="55" actId="47"/>
        <pc:sldMkLst>
          <pc:docMk/>
          <pc:sldMk cId="3425894845" sldId="289"/>
        </pc:sldMkLst>
      </pc:sldChg>
      <pc:sldChg chg="del">
        <pc:chgData name="Joonas Miettinen" userId="ce76fd9f-c190-44eb-954b-c9eb2ba8d24c" providerId="ADAL" clId="{D2C0A5C3-9E61-4EB9-8D6A-8E957572D86E}" dt="2023-04-24T07:03:24.750" v="55" actId="47"/>
        <pc:sldMkLst>
          <pc:docMk/>
          <pc:sldMk cId="1180556619" sldId="290"/>
        </pc:sldMkLst>
      </pc:sldChg>
      <pc:sldChg chg="del">
        <pc:chgData name="Joonas Miettinen" userId="ce76fd9f-c190-44eb-954b-c9eb2ba8d24c" providerId="ADAL" clId="{D2C0A5C3-9E61-4EB9-8D6A-8E957572D86E}" dt="2023-04-14T09:55:03.434" v="53" actId="47"/>
        <pc:sldMkLst>
          <pc:docMk/>
          <pc:sldMk cId="1856448507" sldId="291"/>
        </pc:sldMkLst>
      </pc:sldChg>
      <pc:sldChg chg="del">
        <pc:chgData name="Joonas Miettinen" userId="ce76fd9f-c190-44eb-954b-c9eb2ba8d24c" providerId="ADAL" clId="{D2C0A5C3-9E61-4EB9-8D6A-8E957572D86E}" dt="2023-04-14T09:55:03.434" v="53" actId="47"/>
        <pc:sldMkLst>
          <pc:docMk/>
          <pc:sldMk cId="409859348" sldId="292"/>
        </pc:sldMkLst>
      </pc:sldChg>
      <pc:sldChg chg="ord">
        <pc:chgData name="Joonas Miettinen" userId="ce76fd9f-c190-44eb-954b-c9eb2ba8d24c" providerId="ADAL" clId="{D2C0A5C3-9E61-4EB9-8D6A-8E957572D86E}" dt="2023-04-24T07:04:07.940" v="57"/>
        <pc:sldMkLst>
          <pc:docMk/>
          <pc:sldMk cId="3526245906" sldId="293"/>
        </pc:sldMkLst>
      </pc:sldChg>
      <pc:sldChg chg="del">
        <pc:chgData name="Joonas Miettinen" userId="ce76fd9f-c190-44eb-954b-c9eb2ba8d24c" providerId="ADAL" clId="{D2C0A5C3-9E61-4EB9-8D6A-8E957572D86E}" dt="2023-04-24T07:03:24.750" v="55" actId="47"/>
        <pc:sldMkLst>
          <pc:docMk/>
          <pc:sldMk cId="2008342875" sldId="295"/>
        </pc:sldMkLst>
      </pc:sldChg>
      <pc:sldChg chg="del">
        <pc:chgData name="Joonas Miettinen" userId="ce76fd9f-c190-44eb-954b-c9eb2ba8d24c" providerId="ADAL" clId="{D2C0A5C3-9E61-4EB9-8D6A-8E957572D86E}" dt="2023-04-14T09:55:05.313" v="54" actId="47"/>
        <pc:sldMkLst>
          <pc:docMk/>
          <pc:sldMk cId="2731834019" sldId="296"/>
        </pc:sldMkLst>
      </pc:sldChg>
      <pc:sldChg chg="addSp delSp modSp mod ord">
        <pc:chgData name="Joonas Miettinen" userId="ce76fd9f-c190-44eb-954b-c9eb2ba8d24c" providerId="ADAL" clId="{D2C0A5C3-9E61-4EB9-8D6A-8E957572D86E}" dt="2023-04-24T07:20:41.083" v="135"/>
        <pc:sldMkLst>
          <pc:docMk/>
          <pc:sldMk cId="3524274856" sldId="301"/>
        </pc:sldMkLst>
        <pc:spChg chg="mod">
          <ac:chgData name="Joonas Miettinen" userId="ce76fd9f-c190-44eb-954b-c9eb2ba8d24c" providerId="ADAL" clId="{D2C0A5C3-9E61-4EB9-8D6A-8E957572D86E}" dt="2023-04-24T07:07:50.856" v="134" actId="20577"/>
          <ac:spMkLst>
            <pc:docMk/>
            <pc:sldMk cId="3524274856" sldId="301"/>
            <ac:spMk id="3" creationId="{8217E491-07C0-0D6E-A0DB-46229031BE6F}"/>
          </ac:spMkLst>
        </pc:spChg>
        <pc:picChg chg="add del mod">
          <ac:chgData name="Joonas Miettinen" userId="ce76fd9f-c190-44eb-954b-c9eb2ba8d24c" providerId="ADAL" clId="{D2C0A5C3-9E61-4EB9-8D6A-8E957572D86E}" dt="2023-04-24T07:04:17.669" v="59" actId="478"/>
          <ac:picMkLst>
            <pc:docMk/>
            <pc:sldMk cId="3524274856" sldId="301"/>
            <ac:picMk id="2" creationId="{EDE550A3-FF05-271A-8B19-F7C5EFB6D6FA}"/>
          </ac:picMkLst>
        </pc:picChg>
        <pc:picChg chg="add del mod">
          <ac:chgData name="Joonas Miettinen" userId="ce76fd9f-c190-44eb-954b-c9eb2ba8d24c" providerId="ADAL" clId="{D2C0A5C3-9E61-4EB9-8D6A-8E957572D86E}" dt="2023-04-24T07:07:40.335" v="120" actId="478"/>
          <ac:picMkLst>
            <pc:docMk/>
            <pc:sldMk cId="3524274856" sldId="301"/>
            <ac:picMk id="4" creationId="{026CE207-46D0-B993-5D31-2E128AA4992D}"/>
          </ac:picMkLst>
        </pc:picChg>
        <pc:picChg chg="del">
          <ac:chgData name="Joonas Miettinen" userId="ce76fd9f-c190-44eb-954b-c9eb2ba8d24c" providerId="ADAL" clId="{D2C0A5C3-9E61-4EB9-8D6A-8E957572D86E}" dt="2023-04-05T10:39:25.475" v="2" actId="478"/>
          <ac:picMkLst>
            <pc:docMk/>
            <pc:sldMk cId="3524274856" sldId="301"/>
            <ac:picMk id="4" creationId="{E9114822-9AF5-77A3-F81F-EBDE94B4EBA0}"/>
          </ac:picMkLst>
        </pc:picChg>
        <pc:picChg chg="add">
          <ac:chgData name="Joonas Miettinen" userId="ce76fd9f-c190-44eb-954b-c9eb2ba8d24c" providerId="ADAL" clId="{D2C0A5C3-9E61-4EB9-8D6A-8E957572D86E}" dt="2023-04-24T07:20:41.083" v="135"/>
          <ac:picMkLst>
            <pc:docMk/>
            <pc:sldMk cId="3524274856" sldId="301"/>
            <ac:picMk id="7" creationId="{7EB33EB5-0FD3-0E27-439D-44B2706CD3EF}"/>
          </ac:picMkLst>
        </pc:picChg>
      </pc:sldChg>
      <pc:sldChg chg="modSp mod ord">
        <pc:chgData name="Joonas Miettinen" userId="ce76fd9f-c190-44eb-954b-c9eb2ba8d24c" providerId="ADAL" clId="{D2C0A5C3-9E61-4EB9-8D6A-8E957572D86E}" dt="2023-05-02T10:58:28.566" v="279" actId="20577"/>
        <pc:sldMkLst>
          <pc:docMk/>
          <pc:sldMk cId="2992577391" sldId="303"/>
        </pc:sldMkLst>
        <pc:spChg chg="mod">
          <ac:chgData name="Joonas Miettinen" userId="ce76fd9f-c190-44eb-954b-c9eb2ba8d24c" providerId="ADAL" clId="{D2C0A5C3-9E61-4EB9-8D6A-8E957572D86E}" dt="2023-05-02T10:58:28.566" v="279" actId="20577"/>
          <ac:spMkLst>
            <pc:docMk/>
            <pc:sldMk cId="2992577391" sldId="303"/>
            <ac:spMk id="3" creationId="{8217E491-07C0-0D6E-A0DB-46229031BE6F}"/>
          </ac:spMkLst>
        </pc:spChg>
      </pc:sldChg>
      <pc:sldChg chg="addSp delSp modSp add mod">
        <pc:chgData name="Joonas Miettinen" userId="ce76fd9f-c190-44eb-954b-c9eb2ba8d24c" providerId="ADAL" clId="{D2C0A5C3-9E61-4EB9-8D6A-8E957572D86E}" dt="2023-05-02T06:13:25.043" v="226" actId="1076"/>
        <pc:sldMkLst>
          <pc:docMk/>
          <pc:sldMk cId="790991122" sldId="308"/>
        </pc:sldMkLst>
        <pc:picChg chg="del">
          <ac:chgData name="Joonas Miettinen" userId="ce76fd9f-c190-44eb-954b-c9eb2ba8d24c" providerId="ADAL" clId="{D2C0A5C3-9E61-4EB9-8D6A-8E957572D86E}" dt="2023-04-24T09:27:13.376" v="224" actId="478"/>
          <ac:picMkLst>
            <pc:docMk/>
            <pc:sldMk cId="790991122" sldId="308"/>
            <ac:picMk id="2" creationId="{EDE550A3-FF05-271A-8B19-F7C5EFB6D6FA}"/>
          </ac:picMkLst>
        </pc:picChg>
        <pc:picChg chg="add mod">
          <ac:chgData name="Joonas Miettinen" userId="ce76fd9f-c190-44eb-954b-c9eb2ba8d24c" providerId="ADAL" clId="{D2C0A5C3-9E61-4EB9-8D6A-8E957572D86E}" dt="2023-05-02T06:13:25.043" v="226" actId="1076"/>
          <ac:picMkLst>
            <pc:docMk/>
            <pc:sldMk cId="790991122" sldId="308"/>
            <ac:picMk id="4" creationId="{B3D94EC5-095F-7313-F491-FA429701D149}"/>
          </ac:picMkLst>
        </pc:picChg>
      </pc:sldChg>
      <pc:sldChg chg="addSp delSp modSp add mod modClrScheme chgLayout">
        <pc:chgData name="Joonas Miettinen" userId="ce76fd9f-c190-44eb-954b-c9eb2ba8d24c" providerId="ADAL" clId="{D2C0A5C3-9E61-4EB9-8D6A-8E957572D86E}" dt="2023-04-24T07:53:31.202" v="223" actId="20577"/>
        <pc:sldMkLst>
          <pc:docMk/>
          <pc:sldMk cId="3349115684" sldId="309"/>
        </pc:sldMkLst>
        <pc:spChg chg="del mod ord">
          <ac:chgData name="Joonas Miettinen" userId="ce76fd9f-c190-44eb-954b-c9eb2ba8d24c" providerId="ADAL" clId="{D2C0A5C3-9E61-4EB9-8D6A-8E957572D86E}" dt="2023-04-24T07:51:19.153" v="156" actId="478"/>
          <ac:spMkLst>
            <pc:docMk/>
            <pc:sldMk cId="3349115684" sldId="309"/>
            <ac:spMk id="3" creationId="{8217E491-07C0-0D6E-A0DB-46229031BE6F}"/>
          </ac:spMkLst>
        </pc:spChg>
        <pc:spChg chg="add mod ord">
          <ac:chgData name="Joonas Miettinen" userId="ce76fd9f-c190-44eb-954b-c9eb2ba8d24c" providerId="ADAL" clId="{D2C0A5C3-9E61-4EB9-8D6A-8E957572D86E}" dt="2023-04-24T07:53:21.222" v="211" actId="404"/>
          <ac:spMkLst>
            <pc:docMk/>
            <pc:sldMk cId="3349115684" sldId="309"/>
            <ac:spMk id="4" creationId="{41F73564-1E22-FC93-859F-4BCC2110F233}"/>
          </ac:spMkLst>
        </pc:spChg>
        <pc:spChg chg="add del mod ord">
          <ac:chgData name="Joonas Miettinen" userId="ce76fd9f-c190-44eb-954b-c9eb2ba8d24c" providerId="ADAL" clId="{D2C0A5C3-9E61-4EB9-8D6A-8E957572D86E}" dt="2023-04-24T07:48:33.777" v="142" actId="478"/>
          <ac:spMkLst>
            <pc:docMk/>
            <pc:sldMk cId="3349115684" sldId="309"/>
            <ac:spMk id="8" creationId="{54421861-3DB5-BA9A-CA8E-B6F4DDE6B19B}"/>
          </ac:spMkLst>
        </pc:spChg>
        <pc:spChg chg="add mod ord">
          <ac:chgData name="Joonas Miettinen" userId="ce76fd9f-c190-44eb-954b-c9eb2ba8d24c" providerId="ADAL" clId="{D2C0A5C3-9E61-4EB9-8D6A-8E957572D86E}" dt="2023-04-24T07:53:31.202" v="223" actId="20577"/>
          <ac:spMkLst>
            <pc:docMk/>
            <pc:sldMk cId="3349115684" sldId="309"/>
            <ac:spMk id="9" creationId="{A45E0943-1EB5-738D-DE35-B174C6141180}"/>
          </ac:spMkLst>
        </pc:spChg>
        <pc:spChg chg="add del mod ord">
          <ac:chgData name="Joonas Miettinen" userId="ce76fd9f-c190-44eb-954b-c9eb2ba8d24c" providerId="ADAL" clId="{D2C0A5C3-9E61-4EB9-8D6A-8E957572D86E}" dt="2023-04-24T07:48:36.230" v="143" actId="478"/>
          <ac:spMkLst>
            <pc:docMk/>
            <pc:sldMk cId="3349115684" sldId="309"/>
            <ac:spMk id="10" creationId="{B8DD3B5F-3135-08C9-8612-E771CD61E4D1}"/>
          </ac:spMkLst>
        </pc:spChg>
        <pc:spChg chg="add del mod">
          <ac:chgData name="Joonas Miettinen" userId="ce76fd9f-c190-44eb-954b-c9eb2ba8d24c" providerId="ADAL" clId="{D2C0A5C3-9E61-4EB9-8D6A-8E957572D86E}" dt="2023-04-24T07:51:26.027" v="157" actId="478"/>
          <ac:spMkLst>
            <pc:docMk/>
            <pc:sldMk cId="3349115684" sldId="309"/>
            <ac:spMk id="14" creationId="{0E36BF6F-05F0-7657-5983-CB1FF9B94C4F}"/>
          </ac:spMkLst>
        </pc:spChg>
        <pc:picChg chg="add mod">
          <ac:chgData name="Joonas Miettinen" userId="ce76fd9f-c190-44eb-954b-c9eb2ba8d24c" providerId="ADAL" clId="{D2C0A5C3-9E61-4EB9-8D6A-8E957572D86E}" dt="2023-04-24T07:51:03.922" v="154" actId="14100"/>
          <ac:picMkLst>
            <pc:docMk/>
            <pc:sldMk cId="3349115684" sldId="309"/>
            <ac:picMk id="2" creationId="{650C2BA7-21C5-51FB-04B0-8C5A1CE9483A}"/>
          </ac:picMkLst>
        </pc:picChg>
        <pc:picChg chg="del">
          <ac:chgData name="Joonas Miettinen" userId="ce76fd9f-c190-44eb-954b-c9eb2ba8d24c" providerId="ADAL" clId="{D2C0A5C3-9E61-4EB9-8D6A-8E957572D86E}" dt="2023-04-24T07:47:58.355" v="137" actId="478"/>
          <ac:picMkLst>
            <pc:docMk/>
            <pc:sldMk cId="3349115684" sldId="309"/>
            <ac:picMk id="7" creationId="{7EB33EB5-0FD3-0E27-439D-44B2706CD3EF}"/>
          </ac:picMkLst>
        </pc:picChg>
        <pc:picChg chg="add del mod">
          <ac:chgData name="Joonas Miettinen" userId="ce76fd9f-c190-44eb-954b-c9eb2ba8d24c" providerId="ADAL" clId="{D2C0A5C3-9E61-4EB9-8D6A-8E957572D86E}" dt="2023-04-24T07:49:42.449" v="147" actId="478"/>
          <ac:picMkLst>
            <pc:docMk/>
            <pc:sldMk cId="3349115684" sldId="309"/>
            <ac:picMk id="11" creationId="{A50C10C1-F748-26EE-E6CE-15888026C533}"/>
          </ac:picMkLst>
        </pc:picChg>
        <pc:picChg chg="add mod">
          <ac:chgData name="Joonas Miettinen" userId="ce76fd9f-c190-44eb-954b-c9eb2ba8d24c" providerId="ADAL" clId="{D2C0A5C3-9E61-4EB9-8D6A-8E957572D86E}" dt="2023-04-24T07:52:58.781" v="205" actId="1076"/>
          <ac:picMkLst>
            <pc:docMk/>
            <pc:sldMk cId="3349115684" sldId="309"/>
            <ac:picMk id="12" creationId="{D21F0925-BC36-6270-E1A9-C226F2C1424C}"/>
          </ac:picMkLst>
        </pc:picChg>
      </pc:sldChg>
      <pc:sldChg chg="addSp delSp modSp add mod">
        <pc:chgData name="Joonas Miettinen" userId="ce76fd9f-c190-44eb-954b-c9eb2ba8d24c" providerId="ADAL" clId="{D2C0A5C3-9E61-4EB9-8D6A-8E957572D86E}" dt="2023-05-02T10:50:45.905" v="273" actId="1076"/>
        <pc:sldMkLst>
          <pc:docMk/>
          <pc:sldMk cId="588485107" sldId="310"/>
        </pc:sldMkLst>
        <pc:spChg chg="mod">
          <ac:chgData name="Joonas Miettinen" userId="ce76fd9f-c190-44eb-954b-c9eb2ba8d24c" providerId="ADAL" clId="{D2C0A5C3-9E61-4EB9-8D6A-8E957572D86E}" dt="2023-05-02T10:49:56.442" v="268" actId="14100"/>
          <ac:spMkLst>
            <pc:docMk/>
            <pc:sldMk cId="588485107" sldId="310"/>
            <ac:spMk id="3" creationId="{8217E491-07C0-0D6E-A0DB-46229031BE6F}"/>
          </ac:spMkLst>
        </pc:spChg>
        <pc:picChg chg="add del mod">
          <ac:chgData name="Joonas Miettinen" userId="ce76fd9f-c190-44eb-954b-c9eb2ba8d24c" providerId="ADAL" clId="{D2C0A5C3-9E61-4EB9-8D6A-8E957572D86E}" dt="2023-05-02T10:50:28.919" v="271" actId="478"/>
          <ac:picMkLst>
            <pc:docMk/>
            <pc:sldMk cId="588485107" sldId="310"/>
            <ac:picMk id="2" creationId="{93395047-2838-1343-E584-6FA85ABA6C91}"/>
          </ac:picMkLst>
        </pc:picChg>
        <pc:picChg chg="del">
          <ac:chgData name="Joonas Miettinen" userId="ce76fd9f-c190-44eb-954b-c9eb2ba8d24c" providerId="ADAL" clId="{D2C0A5C3-9E61-4EB9-8D6A-8E957572D86E}" dt="2023-05-02T10:49:11.876" v="228" actId="478"/>
          <ac:picMkLst>
            <pc:docMk/>
            <pc:sldMk cId="588485107" sldId="310"/>
            <ac:picMk id="4" creationId="{B3D94EC5-095F-7313-F491-FA429701D149}"/>
          </ac:picMkLst>
        </pc:picChg>
        <pc:picChg chg="add mod">
          <ac:chgData name="Joonas Miettinen" userId="ce76fd9f-c190-44eb-954b-c9eb2ba8d24c" providerId="ADAL" clId="{D2C0A5C3-9E61-4EB9-8D6A-8E957572D86E}" dt="2023-05-02T10:50:45.905" v="273" actId="1076"/>
          <ac:picMkLst>
            <pc:docMk/>
            <pc:sldMk cId="588485107" sldId="310"/>
            <ac:picMk id="7" creationId="{A7EF0750-34F8-49B1-914F-BC8A52C1D52C}"/>
          </ac:picMkLst>
        </pc:picChg>
      </pc:sldChg>
      <pc:sldChg chg="addSp delSp modSp add mod">
        <pc:chgData name="Joonas Miettinen" userId="ce76fd9f-c190-44eb-954b-c9eb2ba8d24c" providerId="ADAL" clId="{D2C0A5C3-9E61-4EB9-8D6A-8E957572D86E}" dt="2023-05-04T10:03:19.576" v="540"/>
        <pc:sldMkLst>
          <pc:docMk/>
          <pc:sldMk cId="173454607" sldId="311"/>
        </pc:sldMkLst>
        <pc:spChg chg="mod">
          <ac:chgData name="Joonas Miettinen" userId="ce76fd9f-c190-44eb-954b-c9eb2ba8d24c" providerId="ADAL" clId="{D2C0A5C3-9E61-4EB9-8D6A-8E957572D86E}" dt="2023-05-04T09:59:33.346" v="537" actId="14100"/>
          <ac:spMkLst>
            <pc:docMk/>
            <pc:sldMk cId="173454607" sldId="311"/>
            <ac:spMk id="3" creationId="{8217E491-07C0-0D6E-A0DB-46229031BE6F}"/>
          </ac:spMkLst>
        </pc:spChg>
        <pc:picChg chg="del">
          <ac:chgData name="Joonas Miettinen" userId="ce76fd9f-c190-44eb-954b-c9eb2ba8d24c" providerId="ADAL" clId="{D2C0A5C3-9E61-4EB9-8D6A-8E957572D86E}" dt="2023-05-04T09:56:35.126" v="281" actId="478"/>
          <ac:picMkLst>
            <pc:docMk/>
            <pc:sldMk cId="173454607" sldId="311"/>
            <ac:picMk id="2" creationId="{81755DC0-B933-4C80-FF91-9ED0A16F52F9}"/>
          </ac:picMkLst>
        </pc:picChg>
        <pc:picChg chg="add del mod">
          <ac:chgData name="Joonas Miettinen" userId="ce76fd9f-c190-44eb-954b-c9eb2ba8d24c" providerId="ADAL" clId="{D2C0A5C3-9E61-4EB9-8D6A-8E957572D86E}" dt="2023-05-04T10:03:17.827" v="539" actId="478"/>
          <ac:picMkLst>
            <pc:docMk/>
            <pc:sldMk cId="173454607" sldId="311"/>
            <ac:picMk id="4" creationId="{A35742C6-FF2B-2D87-9A71-06EF754C7134}"/>
          </ac:picMkLst>
        </pc:picChg>
        <pc:picChg chg="add">
          <ac:chgData name="Joonas Miettinen" userId="ce76fd9f-c190-44eb-954b-c9eb2ba8d24c" providerId="ADAL" clId="{D2C0A5C3-9E61-4EB9-8D6A-8E957572D86E}" dt="2023-05-04T10:03:19.576" v="540"/>
          <ac:picMkLst>
            <pc:docMk/>
            <pc:sldMk cId="173454607" sldId="311"/>
            <ac:picMk id="7" creationId="{0BCB35A0-0C44-495A-F2A1-B5CFE2655A51}"/>
          </ac:picMkLst>
        </pc:picChg>
      </pc:sldChg>
      <pc:sldChg chg="addSp delSp add mod">
        <pc:chgData name="Joonas Miettinen" userId="ce76fd9f-c190-44eb-954b-c9eb2ba8d24c" providerId="ADAL" clId="{D2C0A5C3-9E61-4EB9-8D6A-8E957572D86E}" dt="2023-05-04T11:26:48.626" v="545"/>
        <pc:sldMkLst>
          <pc:docMk/>
          <pc:sldMk cId="728218637" sldId="312"/>
        </pc:sldMkLst>
        <pc:picChg chg="add del">
          <ac:chgData name="Joonas Miettinen" userId="ce76fd9f-c190-44eb-954b-c9eb2ba8d24c" providerId="ADAL" clId="{D2C0A5C3-9E61-4EB9-8D6A-8E957572D86E}" dt="2023-05-04T11:26:47.297" v="544" actId="478"/>
          <ac:picMkLst>
            <pc:docMk/>
            <pc:sldMk cId="728218637" sldId="312"/>
            <ac:picMk id="2" creationId="{3D06ADE3-CF93-21B5-201C-72A41B33A75A}"/>
          </ac:picMkLst>
        </pc:picChg>
        <pc:picChg chg="add">
          <ac:chgData name="Joonas Miettinen" userId="ce76fd9f-c190-44eb-954b-c9eb2ba8d24c" providerId="ADAL" clId="{D2C0A5C3-9E61-4EB9-8D6A-8E957572D86E}" dt="2023-05-04T11:26:48.626" v="545"/>
          <ac:picMkLst>
            <pc:docMk/>
            <pc:sldMk cId="728218637" sldId="312"/>
            <ac:picMk id="4" creationId="{37ED82AD-6EB0-953B-A15A-82C5B9AC7C5B}"/>
          </ac:picMkLst>
        </pc:picChg>
        <pc:picChg chg="del">
          <ac:chgData name="Joonas Miettinen" userId="ce76fd9f-c190-44eb-954b-c9eb2ba8d24c" providerId="ADAL" clId="{D2C0A5C3-9E61-4EB9-8D6A-8E957572D86E}" dt="2023-05-04T11:23:53.547" v="542" actId="478"/>
          <ac:picMkLst>
            <pc:docMk/>
            <pc:sldMk cId="728218637" sldId="312"/>
            <ac:picMk id="7" creationId="{0BCB35A0-0C44-495A-F2A1-B5CFE2655A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 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6">
            <a:extLst>
              <a:ext uri="{FF2B5EF4-FFF2-40B4-BE49-F238E27FC236}">
                <a16:creationId xmlns:a16="http://schemas.microsoft.com/office/drawing/2014/main" id="{04718808-7105-DD41-B2B2-6491491F9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00" y="1574562"/>
            <a:ext cx="9124909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A6A1F685-1AA4-C84E-8760-A562A6D50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4000" y="2479499"/>
            <a:ext cx="9144000" cy="52419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="0">
                <a:solidFill>
                  <a:srgbClr val="0045A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1361172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304438-7F45-2048-BC78-DF0F511BE0B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5690" y="1475999"/>
            <a:ext cx="8660888" cy="47419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Otsikon paikkamerkki 6">
            <a:extLst>
              <a:ext uri="{FF2B5EF4-FFF2-40B4-BE49-F238E27FC236}">
                <a16:creationId xmlns:a16="http://schemas.microsoft.com/office/drawing/2014/main" id="{6EFDE5D4-A7F6-6946-B426-F8832D84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48997-D056-094E-884C-3D33D79F73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35911" y="1466850"/>
            <a:ext cx="2675114" cy="5040000"/>
          </a:xfrm>
          <a:prstGeom prst="rect">
            <a:avLst/>
          </a:prstGeom>
          <a:solidFill>
            <a:schemeClr val="accent2"/>
          </a:solidFill>
        </p:spPr>
        <p:txBody>
          <a:bodyPr lIns="108000" tIns="144000" rIns="108000" bIns="144000" anchor="ctr" anchorCtr="1"/>
          <a:lstStyle>
            <a:lvl1pPr marL="9525" indent="-9525"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Nostoteksti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F721D-A630-7C49-A41F-71E7918386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0BDC7-32C1-E14A-B030-CADE3CD648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07461-18E5-6845-B5E2-9CB6B7B6C5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ekstin paikkamerkki 3">
            <a:extLst>
              <a:ext uri="{FF2B5EF4-FFF2-40B4-BE49-F238E27FC236}">
                <a16:creationId xmlns:a16="http://schemas.microsoft.com/office/drawing/2014/main" id="{42CD8EA3-8919-6B43-A1E5-1F9CBECC1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4000" y="6248400"/>
            <a:ext cx="8680640" cy="254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4DED4E-D1A4-7541-9BE9-B8FAC4B38C33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8680640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7364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7071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inost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54C06D5F-A137-A14A-895A-A90F8BB69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6000" y="0"/>
            <a:ext cx="12204000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0" tIns="360000" rIns="360000" bIns="360000" anchor="ctr" anchorCtr="1">
            <a:noAutofit/>
          </a:bodyPr>
          <a:lstStyle>
            <a:lvl1pPr marL="223838" indent="0">
              <a:buNone/>
              <a:tabLst/>
              <a:defRPr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6540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tt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6C159A-0124-1D41-BB2C-87D9D4EFDE5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3077" y="1550504"/>
            <a:ext cx="7481051" cy="4663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F5ACACB-CC7E-6444-A154-104F72FB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5686083-1223-DD4D-8521-B8551008A0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48320" y="1550503"/>
            <a:ext cx="3423920" cy="4896000"/>
          </a:xfrm>
          <a:custGeom>
            <a:avLst/>
            <a:gdLst>
              <a:gd name="connsiteX0" fmla="*/ 0 w 6339840"/>
              <a:gd name="connsiteY0" fmla="*/ 0 h 5334000"/>
              <a:gd name="connsiteX1" fmla="*/ 6339840 w 6339840"/>
              <a:gd name="connsiteY1" fmla="*/ 0 h 5334000"/>
              <a:gd name="connsiteX2" fmla="*/ 6339840 w 6339840"/>
              <a:gd name="connsiteY2" fmla="*/ 10160 h 5334000"/>
              <a:gd name="connsiteX3" fmla="*/ 6339840 w 6339840"/>
              <a:gd name="connsiteY3" fmla="*/ 5334000 h 5334000"/>
              <a:gd name="connsiteX4" fmla="*/ 0 w 6339840"/>
              <a:gd name="connsiteY4" fmla="*/ 5334000 h 5334000"/>
              <a:gd name="connsiteX5" fmla="*/ 0 w 6339840"/>
              <a:gd name="connsiteY5" fmla="*/ 10160 h 53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9840" h="5334000">
                <a:moveTo>
                  <a:pt x="0" y="0"/>
                </a:moveTo>
                <a:lnTo>
                  <a:pt x="6339840" y="0"/>
                </a:lnTo>
                <a:lnTo>
                  <a:pt x="6339840" y="10160"/>
                </a:lnTo>
                <a:lnTo>
                  <a:pt x="6339840" y="5334000"/>
                </a:lnTo>
                <a:lnTo>
                  <a:pt x="0" y="5334000"/>
                </a:lnTo>
                <a:lnTo>
                  <a:pt x="0" y="1016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lIns="144000" tIns="180000" rIns="144000" anchor="t">
            <a:noAutofit/>
          </a:bodyPr>
          <a:lstStyle>
            <a:lvl1pPr marL="342900" marR="0" indent="-23813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342900" marR="0" lvl="0" indent="-23813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Vedä kuva paikkamerkkiin tai lisää napsauttamalla painiketta</a:t>
            </a:r>
          </a:p>
          <a:p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B37BA6-17E7-EF4C-A9F6-554888B558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EA62C1-1A9E-5449-B303-97174935C5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AAD6F3-1DF4-6C48-B43C-2DB4B8E79D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AF824B98-AA7B-AC45-9B34-E72E44188B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001" y="6248401"/>
            <a:ext cx="7430632" cy="24089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EF4831-5757-6F48-8864-39A3932DE29C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7430632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41590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75F5DF5-57B3-A046-86E1-7A05B1DD58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280900"/>
              <a:gd name="connsiteY0" fmla="*/ 0 h 6858000"/>
              <a:gd name="connsiteX1" fmla="*/ 88900 w 12280900"/>
              <a:gd name="connsiteY1" fmla="*/ 0 h 6858000"/>
              <a:gd name="connsiteX2" fmla="*/ 12280900 w 12280900"/>
              <a:gd name="connsiteY2" fmla="*/ 0 h 6858000"/>
              <a:gd name="connsiteX3" fmla="*/ 12280900 w 12280900"/>
              <a:gd name="connsiteY3" fmla="*/ 6858000 h 6858000"/>
              <a:gd name="connsiteX4" fmla="*/ 88900 w 12280900"/>
              <a:gd name="connsiteY4" fmla="*/ 6858000 h 6858000"/>
              <a:gd name="connsiteX5" fmla="*/ 0 w 122809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0900" h="6858000">
                <a:moveTo>
                  <a:pt x="0" y="0"/>
                </a:moveTo>
                <a:lnTo>
                  <a:pt x="88900" y="0"/>
                </a:lnTo>
                <a:lnTo>
                  <a:pt x="12280900" y="0"/>
                </a:lnTo>
                <a:lnTo>
                  <a:pt x="12280900" y="6858000"/>
                </a:lnTo>
                <a:lnTo>
                  <a:pt x="8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lIns="360000" tIns="360000" rIns="360000" bIns="360000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fi-FI" dirty="0"/>
              <a:t>Vedä kuva paikkamerkkiin tai lisää napsauttamalla painiketta</a:t>
            </a:r>
          </a:p>
        </p:txBody>
      </p:sp>
    </p:spTree>
    <p:extLst>
      <p:ext uri="{BB962C8B-B14F-4D97-AF65-F5344CB8AC3E}">
        <p14:creationId xmlns:p14="http://schemas.microsoft.com/office/powerpoint/2010/main" val="340376716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 sinin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0">
            <a:extLst>
              <a:ext uri="{FF2B5EF4-FFF2-40B4-BE49-F238E27FC236}">
                <a16:creationId xmlns:a16="http://schemas.microsoft.com/office/drawing/2014/main" id="{624F0669-FDA3-BB42-B069-54513F0FE0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892" b="47150"/>
          <a:stretch/>
        </p:blipFill>
        <p:spPr>
          <a:xfrm>
            <a:off x="-138664" y="1667435"/>
            <a:ext cx="12569825" cy="35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412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sin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57173959-8A56-2045-B232-8A2FCBF322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375" y="3564000"/>
            <a:ext cx="10552049" cy="1197571"/>
          </a:xfrm>
          <a:prstGeom prst="rect">
            <a:avLst/>
          </a:prstGeom>
        </p:spPr>
        <p:txBody>
          <a:bodyPr/>
          <a:lstStyle>
            <a:lvl1pPr marL="9525" indent="-9525" algn="ctr">
              <a:buNone/>
              <a:tabLst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itle 17">
            <a:extLst>
              <a:ext uri="{FF2B5EF4-FFF2-40B4-BE49-F238E27FC236}">
                <a16:creationId xmlns:a16="http://schemas.microsoft.com/office/drawing/2014/main" id="{B4282031-6090-664C-B477-10CF73BA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254534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pic>
        <p:nvPicPr>
          <p:cNvPr id="4" name="Kuva 10">
            <a:extLst>
              <a:ext uri="{FF2B5EF4-FFF2-40B4-BE49-F238E27FC236}">
                <a16:creationId xmlns:a16="http://schemas.microsoft.com/office/drawing/2014/main" id="{14FEAE61-C531-D846-A8A8-B9A5849128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3446" b="47568"/>
          <a:stretch/>
        </p:blipFill>
        <p:spPr>
          <a:xfrm>
            <a:off x="3593380" y="4959625"/>
            <a:ext cx="4846211" cy="130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7707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75F5DF5-57B3-A046-86E1-7A05B1DD58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280900"/>
              <a:gd name="connsiteY0" fmla="*/ 0 h 6858000"/>
              <a:gd name="connsiteX1" fmla="*/ 88900 w 12280900"/>
              <a:gd name="connsiteY1" fmla="*/ 0 h 6858000"/>
              <a:gd name="connsiteX2" fmla="*/ 12280900 w 12280900"/>
              <a:gd name="connsiteY2" fmla="*/ 0 h 6858000"/>
              <a:gd name="connsiteX3" fmla="*/ 12280900 w 12280900"/>
              <a:gd name="connsiteY3" fmla="*/ 6858000 h 6858000"/>
              <a:gd name="connsiteX4" fmla="*/ 88900 w 12280900"/>
              <a:gd name="connsiteY4" fmla="*/ 6858000 h 6858000"/>
              <a:gd name="connsiteX5" fmla="*/ 0 w 122809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0900" h="6858000">
                <a:moveTo>
                  <a:pt x="0" y="0"/>
                </a:moveTo>
                <a:lnTo>
                  <a:pt x="88900" y="0"/>
                </a:lnTo>
                <a:lnTo>
                  <a:pt x="12280900" y="0"/>
                </a:lnTo>
                <a:lnTo>
                  <a:pt x="12280900" y="6858000"/>
                </a:lnTo>
                <a:lnTo>
                  <a:pt x="8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360000" tIns="360000" rIns="360000" bIns="360000">
            <a:noAutofit/>
          </a:bodyPr>
          <a:lstStyle>
            <a:lvl1pPr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Vedä kuva paikkamerkkiin tai lisää napsauttamalla painiketta</a:t>
            </a:r>
          </a:p>
        </p:txBody>
      </p:sp>
      <p:sp>
        <p:nvSpPr>
          <p:cNvPr id="3" name="Title 17">
            <a:extLst>
              <a:ext uri="{FF2B5EF4-FFF2-40B4-BE49-F238E27FC236}">
                <a16:creationId xmlns:a16="http://schemas.microsoft.com/office/drawing/2014/main" id="{7578BB50-150D-E842-8BB6-1D8EA633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2545343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3316AD6-F424-3F46-9280-D6D201AA46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375" y="3564000"/>
            <a:ext cx="10552049" cy="1353688"/>
          </a:xfrm>
          <a:prstGeom prst="rect">
            <a:avLst/>
          </a:prstGeom>
        </p:spPr>
        <p:txBody>
          <a:bodyPr/>
          <a:lstStyle>
            <a:lvl1pPr marL="9525" indent="-9525" algn="ctr">
              <a:buNone/>
              <a:tabLst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47480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6">
            <a:extLst>
              <a:ext uri="{FF2B5EF4-FFF2-40B4-BE49-F238E27FC236}">
                <a16:creationId xmlns:a16="http://schemas.microsoft.com/office/drawing/2014/main" id="{04718808-7105-DD41-B2B2-6491491F9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00" y="466200"/>
            <a:ext cx="9037565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AE2F-C8BE-7945-AB31-B897DC40E4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04000" y="1476000"/>
            <a:ext cx="10515600" cy="486267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98E95-B1E2-D846-8036-03701F9B1C2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EBD06-44EC-B947-8448-356F57E603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6E30E-F4AD-6E4A-AECE-F8E88F7812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369937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304438-7F45-2048-BC78-DF0F511BE0B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5690" y="1475999"/>
            <a:ext cx="5478550" cy="489551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E367C7-A10A-324D-9ABE-2F34FB7674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87440" y="1476000"/>
            <a:ext cx="5455920" cy="48943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Otsikon paikkamerkki 6">
            <a:extLst>
              <a:ext uri="{FF2B5EF4-FFF2-40B4-BE49-F238E27FC236}">
                <a16:creationId xmlns:a16="http://schemas.microsoft.com/office/drawing/2014/main" id="{6EFDE5D4-A7F6-6946-B426-F8832D84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A7AEA-E11A-E342-97A3-FCE43E5E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090CF-ABED-BE42-B6FA-06BA8509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5DCD4-4246-3841-9F08-F41BB895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397296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sinin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57173959-8A56-2045-B232-8A2FCBF322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1375" y="3564000"/>
            <a:ext cx="10552049" cy="1197571"/>
          </a:xfrm>
          <a:prstGeom prst="rect">
            <a:avLst/>
          </a:prstGeom>
        </p:spPr>
        <p:txBody>
          <a:bodyPr/>
          <a:lstStyle>
            <a:lvl1pPr marL="9525" indent="-9525" algn="ctr">
              <a:buNone/>
              <a:tabLst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itle 17">
            <a:extLst>
              <a:ext uri="{FF2B5EF4-FFF2-40B4-BE49-F238E27FC236}">
                <a16:creationId xmlns:a16="http://schemas.microsoft.com/office/drawing/2014/main" id="{B4282031-6090-664C-B477-10CF73BA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254534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pic>
        <p:nvPicPr>
          <p:cNvPr id="4" name="Kuva 10">
            <a:extLst>
              <a:ext uri="{FF2B5EF4-FFF2-40B4-BE49-F238E27FC236}">
                <a16:creationId xmlns:a16="http://schemas.microsoft.com/office/drawing/2014/main" id="{14FEAE61-C531-D846-A8A8-B9A5849128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3446" b="47568"/>
          <a:stretch/>
        </p:blipFill>
        <p:spPr>
          <a:xfrm>
            <a:off x="3593380" y="4959625"/>
            <a:ext cx="4846211" cy="130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7001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F1071-8E5A-FB42-B6CD-A5D0846BC5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4000" y="1404000"/>
            <a:ext cx="551072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E9625E-1F46-3D40-8394-0882F8EFE28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4000" y="2268000"/>
            <a:ext cx="5510720" cy="403687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F40B62-3275-DF41-A5B8-C6699769757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52972" y="1404000"/>
            <a:ext cx="542086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385AF2E-09F3-D044-B099-1FC3F13AD24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52972" y="2268000"/>
            <a:ext cx="5420868" cy="403687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5CA75-8B5D-6543-BF1A-0286A082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773CB-3A49-1F49-B390-423154FD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BB8FC8E-AC17-4942-934C-CE6CFD8D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78BD47-AA34-4D46-8DC2-328B7F47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438610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2 kuva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895CE7-0736-AC46-AF69-792084D77E6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63550" y="2268000"/>
            <a:ext cx="5572125" cy="391318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/>
            </a:lvl1pPr>
          </a:lstStyle>
          <a:p>
            <a:r>
              <a:rPr lang="fi-FI" dirty="0"/>
              <a:t>Sijoita grafiikka tai kuvio tähän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F1071-8E5A-FB42-B6CD-A5D0846BC5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4000" y="1404000"/>
            <a:ext cx="11190160" cy="7623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5CA75-8B5D-6543-BF1A-0286A082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773CB-3A49-1F49-B390-423154FD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BB8FC8E-AC17-4942-934C-CE6CFD8D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78BD47-AA34-4D46-8DC2-328B7F47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EDBE1400-DB7D-764D-BC36-E5B5D731CC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138" y="6248401"/>
            <a:ext cx="5508262" cy="2438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9CA2B4-2C50-764E-AD4D-FD0CB31743D4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11230800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n paikkamerkki 3">
            <a:extLst>
              <a:ext uri="{FF2B5EF4-FFF2-40B4-BE49-F238E27FC236}">
                <a16:creationId xmlns:a16="http://schemas.microsoft.com/office/drawing/2014/main" id="{0E977ECB-4A94-D04F-9C3F-10EDB3A1BA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0016" y="6248401"/>
            <a:ext cx="5508262" cy="2438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E3C3FF2D-A677-A54A-AE3B-89162E9DB21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27824" y="2268000"/>
            <a:ext cx="5572125" cy="391318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/>
            </a:lvl1pPr>
          </a:lstStyle>
          <a:p>
            <a:r>
              <a:rPr lang="fi-FI" dirty="0"/>
              <a:t>Sijoita grafiikka tai kuvio tähän</a:t>
            </a:r>
          </a:p>
        </p:txBody>
      </p:sp>
    </p:spTree>
    <p:extLst>
      <p:ext uri="{BB962C8B-B14F-4D97-AF65-F5344CB8AC3E}">
        <p14:creationId xmlns:p14="http://schemas.microsoft.com/office/powerpoint/2010/main" val="338300615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5064-7782-8A42-8E0C-91EC2106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DF133-C7AA-214C-AC54-BF93A4BD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34833-3E85-4A4F-8251-4C67EBA0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00D19-7D70-2540-9277-90040AD4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12849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7C626416-4350-FE4F-8FFE-D3D6FE9C95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000" y="6248400"/>
            <a:ext cx="11037760" cy="26055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CD9E4D-AF5D-8A4F-9F3E-42DF3C2584EA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11037760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>
            <a:extLst>
              <a:ext uri="{FF2B5EF4-FFF2-40B4-BE49-F238E27FC236}">
                <a16:creationId xmlns:a16="http://schemas.microsoft.com/office/drawing/2014/main" id="{0CD2A0A0-7EDA-1D40-A601-E91A6D19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58F90-4BB8-6A45-90B8-BDFC357842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E5EAB-FB22-7945-BB26-81418FE3CDA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CF64F-B774-634A-92BC-141EE73F3E2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372897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304438-7F45-2048-BC78-DF0F511BE0B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5690" y="1475999"/>
            <a:ext cx="8660888" cy="47419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Otsikon paikkamerkki 6">
            <a:extLst>
              <a:ext uri="{FF2B5EF4-FFF2-40B4-BE49-F238E27FC236}">
                <a16:creationId xmlns:a16="http://schemas.microsoft.com/office/drawing/2014/main" id="{6EFDE5D4-A7F6-6946-B426-F8832D84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48997-D056-094E-884C-3D33D79F73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35911" y="1466849"/>
            <a:ext cx="2675114" cy="5040000"/>
          </a:xfrm>
          <a:prstGeom prst="rect">
            <a:avLst/>
          </a:prstGeom>
          <a:solidFill>
            <a:schemeClr val="accent1"/>
          </a:solidFill>
        </p:spPr>
        <p:txBody>
          <a:bodyPr lIns="108000" tIns="144000" rIns="108000" bIns="144000" anchor="ctr" anchorCtr="1"/>
          <a:lstStyle>
            <a:lvl1pPr marL="9525" indent="-9525"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Nostoteksti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F721D-A630-7C49-A41F-71E7918386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0BDC7-32C1-E14A-B030-CADE3CD648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07461-18E5-6845-B5E2-9CB6B7B6C5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ekstin paikkamerkki 3">
            <a:extLst>
              <a:ext uri="{FF2B5EF4-FFF2-40B4-BE49-F238E27FC236}">
                <a16:creationId xmlns:a16="http://schemas.microsoft.com/office/drawing/2014/main" id="{42CD8EA3-8919-6B43-A1E5-1F9CBECC1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4000" y="6248400"/>
            <a:ext cx="8680640" cy="254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4DED4E-D1A4-7541-9BE9-B8FAC4B38C33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8680640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87132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47991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inost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54C06D5F-A137-A14A-895A-A90F8BB69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6000" y="0"/>
            <a:ext cx="12204000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lIns="360000" tIns="360000" rIns="360000" bIns="360000" anchor="ctr" anchorCtr="1">
            <a:noAutofit/>
          </a:bodyPr>
          <a:lstStyle>
            <a:lvl1pPr marL="223838" indent="0">
              <a:buNone/>
              <a:tabLst/>
              <a:defRPr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32930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tt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6C159A-0124-1D41-BB2C-87D9D4EFDE5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3078" y="1550504"/>
            <a:ext cx="7441722" cy="49081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F5ACACB-CC7E-6444-A154-104F72FB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5686083-1223-DD4D-8521-B8551008A0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48320" y="1550503"/>
            <a:ext cx="3423920" cy="4896000"/>
          </a:xfrm>
          <a:custGeom>
            <a:avLst/>
            <a:gdLst>
              <a:gd name="connsiteX0" fmla="*/ 0 w 6339840"/>
              <a:gd name="connsiteY0" fmla="*/ 0 h 5334000"/>
              <a:gd name="connsiteX1" fmla="*/ 6339840 w 6339840"/>
              <a:gd name="connsiteY1" fmla="*/ 0 h 5334000"/>
              <a:gd name="connsiteX2" fmla="*/ 6339840 w 6339840"/>
              <a:gd name="connsiteY2" fmla="*/ 10160 h 5334000"/>
              <a:gd name="connsiteX3" fmla="*/ 6339840 w 6339840"/>
              <a:gd name="connsiteY3" fmla="*/ 5334000 h 5334000"/>
              <a:gd name="connsiteX4" fmla="*/ 0 w 6339840"/>
              <a:gd name="connsiteY4" fmla="*/ 5334000 h 5334000"/>
              <a:gd name="connsiteX5" fmla="*/ 0 w 6339840"/>
              <a:gd name="connsiteY5" fmla="*/ 10160 h 53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9840" h="5334000">
                <a:moveTo>
                  <a:pt x="0" y="0"/>
                </a:moveTo>
                <a:lnTo>
                  <a:pt x="6339840" y="0"/>
                </a:lnTo>
                <a:lnTo>
                  <a:pt x="6339840" y="10160"/>
                </a:lnTo>
                <a:lnTo>
                  <a:pt x="6339840" y="5334000"/>
                </a:lnTo>
                <a:lnTo>
                  <a:pt x="0" y="5334000"/>
                </a:lnTo>
                <a:lnTo>
                  <a:pt x="0" y="1016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lIns="144000" tIns="180000" rIns="144000" anchor="t">
            <a:noAutofit/>
          </a:bodyPr>
          <a:lstStyle>
            <a:lvl1pPr marL="342900" marR="0" indent="-23813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342900" marR="0" lvl="0" indent="-23813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Vedä kuva paikkamerkkiin tai lisää napsauttamalla painiketta</a:t>
            </a:r>
          </a:p>
          <a:p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B37BA6-17E7-EF4C-A9F6-554888B558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EA62C1-1A9E-5449-B303-97174935C5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AAD6F3-1DF4-6C48-B43C-2DB4B8E79D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285724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75F5DF5-57B3-A046-86E1-7A05B1DD58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280900"/>
              <a:gd name="connsiteY0" fmla="*/ 0 h 6858000"/>
              <a:gd name="connsiteX1" fmla="*/ 88900 w 12280900"/>
              <a:gd name="connsiteY1" fmla="*/ 0 h 6858000"/>
              <a:gd name="connsiteX2" fmla="*/ 12280900 w 12280900"/>
              <a:gd name="connsiteY2" fmla="*/ 0 h 6858000"/>
              <a:gd name="connsiteX3" fmla="*/ 12280900 w 12280900"/>
              <a:gd name="connsiteY3" fmla="*/ 6858000 h 6858000"/>
              <a:gd name="connsiteX4" fmla="*/ 88900 w 12280900"/>
              <a:gd name="connsiteY4" fmla="*/ 6858000 h 6858000"/>
              <a:gd name="connsiteX5" fmla="*/ 0 w 122809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0900" h="6858000">
                <a:moveTo>
                  <a:pt x="0" y="0"/>
                </a:moveTo>
                <a:lnTo>
                  <a:pt x="88900" y="0"/>
                </a:lnTo>
                <a:lnTo>
                  <a:pt x="12280900" y="0"/>
                </a:lnTo>
                <a:lnTo>
                  <a:pt x="12280900" y="6858000"/>
                </a:lnTo>
                <a:lnTo>
                  <a:pt x="8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360000" tIns="360000" rIns="360000" bIns="360000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fi-FI" dirty="0"/>
              <a:t>Vedä kuva paikkamerkkiin tai lisää napsauttamalla painiketta</a:t>
            </a:r>
          </a:p>
        </p:txBody>
      </p:sp>
    </p:spTree>
    <p:extLst>
      <p:ext uri="{BB962C8B-B14F-4D97-AF65-F5344CB8AC3E}">
        <p14:creationId xmlns:p14="http://schemas.microsoft.com/office/powerpoint/2010/main" val="195407528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 sinin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0">
            <a:extLst>
              <a:ext uri="{FF2B5EF4-FFF2-40B4-BE49-F238E27FC236}">
                <a16:creationId xmlns:a16="http://schemas.microsoft.com/office/drawing/2014/main" id="{624F0669-FDA3-BB42-B069-54513F0FE0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892" b="47150"/>
          <a:stretch/>
        </p:blipFill>
        <p:spPr>
          <a:xfrm>
            <a:off x="-138664" y="1667435"/>
            <a:ext cx="12569825" cy="35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719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75F5DF5-57B3-A046-86E1-7A05B1DD58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280900"/>
              <a:gd name="connsiteY0" fmla="*/ 0 h 6858000"/>
              <a:gd name="connsiteX1" fmla="*/ 88900 w 12280900"/>
              <a:gd name="connsiteY1" fmla="*/ 0 h 6858000"/>
              <a:gd name="connsiteX2" fmla="*/ 12280900 w 12280900"/>
              <a:gd name="connsiteY2" fmla="*/ 0 h 6858000"/>
              <a:gd name="connsiteX3" fmla="*/ 12280900 w 12280900"/>
              <a:gd name="connsiteY3" fmla="*/ 6858000 h 6858000"/>
              <a:gd name="connsiteX4" fmla="*/ 88900 w 12280900"/>
              <a:gd name="connsiteY4" fmla="*/ 6858000 h 6858000"/>
              <a:gd name="connsiteX5" fmla="*/ 0 w 122809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0900" h="6858000">
                <a:moveTo>
                  <a:pt x="0" y="0"/>
                </a:moveTo>
                <a:lnTo>
                  <a:pt x="88900" y="0"/>
                </a:lnTo>
                <a:lnTo>
                  <a:pt x="12280900" y="0"/>
                </a:lnTo>
                <a:lnTo>
                  <a:pt x="12280900" y="6858000"/>
                </a:lnTo>
                <a:lnTo>
                  <a:pt x="8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360000" tIns="360000" rIns="360000" bIns="360000">
            <a:noAutofit/>
          </a:bodyPr>
          <a:lstStyle>
            <a:lvl1pPr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Vedä kuva paikkamerkkiin tai lisää napsauttamalla painiketta</a:t>
            </a:r>
          </a:p>
        </p:txBody>
      </p:sp>
      <p:sp>
        <p:nvSpPr>
          <p:cNvPr id="3" name="Title 17">
            <a:extLst>
              <a:ext uri="{FF2B5EF4-FFF2-40B4-BE49-F238E27FC236}">
                <a16:creationId xmlns:a16="http://schemas.microsoft.com/office/drawing/2014/main" id="{7578BB50-150D-E842-8BB6-1D8EA633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2545343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3316AD6-F424-3F46-9280-D6D201AA46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375" y="3564000"/>
            <a:ext cx="10552049" cy="1353688"/>
          </a:xfrm>
          <a:prstGeom prst="rect">
            <a:avLst/>
          </a:prstGeom>
        </p:spPr>
        <p:txBody>
          <a:bodyPr/>
          <a:lstStyle>
            <a:lvl1pPr marL="9525" indent="-9525" algn="ctr">
              <a:buNone/>
              <a:tabLst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2561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6">
            <a:extLst>
              <a:ext uri="{FF2B5EF4-FFF2-40B4-BE49-F238E27FC236}">
                <a16:creationId xmlns:a16="http://schemas.microsoft.com/office/drawing/2014/main" id="{04718808-7105-DD41-B2B2-6491491F9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00" y="466200"/>
            <a:ext cx="9037565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AE2F-C8BE-7945-AB31-B897DC40E4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04000" y="1476000"/>
            <a:ext cx="10515600" cy="486267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98E95-B1E2-D846-8036-03701F9B1C2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EBD06-44EC-B947-8448-356F57E603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6E30E-F4AD-6E4A-AECE-F8E88F7812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02222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304438-7F45-2048-BC78-DF0F511BE0B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5690" y="1475999"/>
            <a:ext cx="5478550" cy="489551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E367C7-A10A-324D-9ABE-2F34FB7674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87440" y="1476000"/>
            <a:ext cx="5455920" cy="48943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Otsikon paikkamerkki 6">
            <a:extLst>
              <a:ext uri="{FF2B5EF4-FFF2-40B4-BE49-F238E27FC236}">
                <a16:creationId xmlns:a16="http://schemas.microsoft.com/office/drawing/2014/main" id="{6EFDE5D4-A7F6-6946-B426-F8832D84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A7AEA-E11A-E342-97A3-FCE43E5E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090CF-ABED-BE42-B6FA-06BA8509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5DCD4-4246-3841-9F08-F41BB895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52723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F1071-8E5A-FB42-B6CD-A5D0846BC5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4000" y="1404000"/>
            <a:ext cx="551072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E9625E-1F46-3D40-8394-0882F8EFE28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4000" y="2268000"/>
            <a:ext cx="5510720" cy="4064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F40B62-3275-DF41-A5B8-C6699769757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52972" y="1404000"/>
            <a:ext cx="542086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385AF2E-09F3-D044-B099-1FC3F13AD24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52972" y="2268000"/>
            <a:ext cx="5420868" cy="4064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5CA75-8B5D-6543-BF1A-0286A082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773CB-3A49-1F49-B390-423154FD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BB8FC8E-AC17-4942-934C-CE6CFD8D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78BD47-AA34-4D46-8DC2-328B7F47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76396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2 kuva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895CE7-0736-AC46-AF69-792084D77E6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9872" y="2268000"/>
            <a:ext cx="5535803" cy="391318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/>
            </a:lvl1pPr>
          </a:lstStyle>
          <a:p>
            <a:r>
              <a:rPr lang="fi-FI" dirty="0"/>
              <a:t>Sijoita grafiikka tai kuvio tähän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F1071-8E5A-FB42-B6CD-A5D0846BC5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4000" y="1404000"/>
            <a:ext cx="11190160" cy="7623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5CA75-8B5D-6543-BF1A-0286A082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773CB-3A49-1F49-B390-423154FD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BB8FC8E-AC17-4942-934C-CE6CFD8D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78BD47-AA34-4D46-8DC2-328B7F47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EDBE1400-DB7D-764D-BC36-E5B5D731CC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138" y="6248401"/>
            <a:ext cx="5508262" cy="2438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9CA2B4-2C50-764E-AD4D-FD0CB31743D4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11230800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n paikkamerkki 3">
            <a:extLst>
              <a:ext uri="{FF2B5EF4-FFF2-40B4-BE49-F238E27FC236}">
                <a16:creationId xmlns:a16="http://schemas.microsoft.com/office/drawing/2014/main" id="{0E977ECB-4A94-D04F-9C3F-10EDB3A1BA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0016" y="6248401"/>
            <a:ext cx="5508262" cy="2438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E3C3FF2D-A677-A54A-AE3B-89162E9DB21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27824" y="2268000"/>
            <a:ext cx="5572125" cy="391318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/>
            </a:lvl1pPr>
          </a:lstStyle>
          <a:p>
            <a:r>
              <a:rPr lang="fi-FI" dirty="0"/>
              <a:t>Sijoita grafiikka tai kuvio tähän</a:t>
            </a:r>
          </a:p>
        </p:txBody>
      </p:sp>
    </p:spTree>
    <p:extLst>
      <p:ext uri="{BB962C8B-B14F-4D97-AF65-F5344CB8AC3E}">
        <p14:creationId xmlns:p14="http://schemas.microsoft.com/office/powerpoint/2010/main" val="7892302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5064-7782-8A42-8E0C-91EC2106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DF133-C7AA-214C-AC54-BF93A4BD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34833-3E85-4A4F-8251-4C67EBA0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00D19-7D70-2540-9277-90040AD4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139642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7C626416-4350-FE4F-8FFE-D3D6FE9C95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138" y="6248400"/>
            <a:ext cx="9122320" cy="24499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lnSpc>
                <a:spcPts val="1625"/>
              </a:lnSpc>
              <a:defRPr sz="1354"/>
            </a:lvl2pPr>
            <a:lvl3pPr>
              <a:lnSpc>
                <a:spcPts val="1625"/>
              </a:lnSpc>
              <a:defRPr sz="1354"/>
            </a:lvl3pPr>
            <a:lvl4pPr>
              <a:lnSpc>
                <a:spcPts val="1625"/>
              </a:lnSpc>
              <a:defRPr sz="1354"/>
            </a:lvl4pPr>
            <a:lvl5pPr>
              <a:lnSpc>
                <a:spcPts val="1625"/>
              </a:lnSpc>
              <a:defRPr sz="1354"/>
            </a:lvl5pPr>
          </a:lstStyle>
          <a:p>
            <a:pPr lvl="0"/>
            <a:r>
              <a:rPr lang="fi-FI" dirty="0"/>
              <a:t>Lähde: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CD9E4D-AF5D-8A4F-9F3E-42DF3C2584EA}"/>
              </a:ext>
            </a:extLst>
          </p:cNvPr>
          <p:cNvCxnSpPr>
            <a:cxnSpLocks/>
          </p:cNvCxnSpPr>
          <p:nvPr/>
        </p:nvCxnSpPr>
        <p:spPr>
          <a:xfrm>
            <a:off x="504000" y="6251613"/>
            <a:ext cx="9104457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>
            <a:extLst>
              <a:ext uri="{FF2B5EF4-FFF2-40B4-BE49-F238E27FC236}">
                <a16:creationId xmlns:a16="http://schemas.microsoft.com/office/drawing/2014/main" id="{0CD2A0A0-7EDA-1D40-A601-E91A6D19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8950551" cy="7811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58F90-4BB8-6A45-90B8-BDFC357842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i-FI"/>
              <a:t>pp.kk.vvvv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E5EAB-FB22-7945-BB26-81418FE3CDA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CF64F-B774-634A-92BC-141EE73F3E2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51267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4">
            <a:extLst>
              <a:ext uri="{FF2B5EF4-FFF2-40B4-BE49-F238E27FC236}">
                <a16:creationId xmlns:a16="http://schemas.microsoft.com/office/drawing/2014/main" id="{9EC1D007-F3D6-944F-A491-F0BEA075018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4CC0A6D-0838-404A-9210-1C3D313E56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17854" t="36050" r="9468" b="41234"/>
          <a:stretch/>
        </p:blipFill>
        <p:spPr>
          <a:xfrm>
            <a:off x="9874536" y="339525"/>
            <a:ext cx="195339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7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0045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D4CC0A6D-0838-404A-9210-1C3D313E56DE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alphaModFix/>
          </a:blip>
          <a:srcRect l="17854" t="36050" r="9468" b="41234"/>
          <a:stretch/>
        </p:blipFill>
        <p:spPr>
          <a:xfrm>
            <a:off x="9874536" y="339525"/>
            <a:ext cx="1953396" cy="864000"/>
          </a:xfrm>
          <a:prstGeom prst="rect">
            <a:avLst/>
          </a:prstGeom>
        </p:spPr>
      </p:pic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7F90E752-D4BC-6145-862A-4928496A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8000"/>
            <a:ext cx="8950551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99F74B69-81C9-054D-B94E-726CA0A2B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825" y="6534785"/>
            <a:ext cx="1549443" cy="28575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pp.kk.vvvv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DEAFBE6-0546-1946-8223-4BEB16D78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52651" y="6534785"/>
            <a:ext cx="3028950" cy="28575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DF75CC67-D59E-FF4C-A966-60E6211E4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88280" y="6534785"/>
            <a:ext cx="690757" cy="285750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2">
            <a:extLst>
              <a:ext uri="{FF2B5EF4-FFF2-40B4-BE49-F238E27FC236}">
                <a16:creationId xmlns:a16="http://schemas.microsoft.com/office/drawing/2014/main" id="{3174D2F4-D5D5-034A-9A2B-CF07F4AF931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68717" t="76926"/>
          <a:stretch/>
        </p:blipFill>
        <p:spPr>
          <a:xfrm>
            <a:off x="8821271" y="5459506"/>
            <a:ext cx="3370729" cy="139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2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45" r:id="rId3"/>
    <p:sldLayoutId id="2147483746" r:id="rId4"/>
    <p:sldLayoutId id="2147483747" r:id="rId5"/>
    <p:sldLayoutId id="2147483768" r:id="rId6"/>
    <p:sldLayoutId id="2147483748" r:id="rId7"/>
    <p:sldLayoutId id="2147483749" r:id="rId8"/>
    <p:sldLayoutId id="2147483750" r:id="rId9"/>
    <p:sldLayoutId id="2147483751" r:id="rId10"/>
    <p:sldLayoutId id="2147483753" r:id="rId11"/>
    <p:sldLayoutId id="2147483754" r:id="rId12"/>
    <p:sldLayoutId id="2147483752" r:id="rId13"/>
    <p:sldLayoutId id="2147483763" r:id="rId14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0045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D4CC0A6D-0838-404A-9210-1C3D313E56DE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alphaModFix/>
          </a:blip>
          <a:srcRect l="17854" t="36050" r="9468" b="41234"/>
          <a:stretch/>
        </p:blipFill>
        <p:spPr>
          <a:xfrm>
            <a:off x="9874536" y="339525"/>
            <a:ext cx="1953396" cy="864000"/>
          </a:xfrm>
          <a:prstGeom prst="rect">
            <a:avLst/>
          </a:prstGeom>
        </p:spPr>
      </p:pic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7F90E752-D4BC-6145-862A-4928496A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8000"/>
            <a:ext cx="8950551" cy="7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99F74B69-81C9-054D-B94E-726CA0A2B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825" y="6534785"/>
            <a:ext cx="1549443" cy="28575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pp.kk.vvvv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DEAFBE6-0546-1946-8223-4BEB16D78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52651" y="6534785"/>
            <a:ext cx="3028950" cy="28575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DF75CC67-D59E-FF4C-A966-60E6211E4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88280" y="6534785"/>
            <a:ext cx="690757" cy="285750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DE41B284-013B-8C4B-AE9B-DFB7193F5A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048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27" r:id="rId2"/>
    <p:sldLayoutId id="2147483698" r:id="rId3"/>
    <p:sldLayoutId id="2147483700" r:id="rId4"/>
    <p:sldLayoutId id="2147483701" r:id="rId5"/>
    <p:sldLayoutId id="2147483767" r:id="rId6"/>
    <p:sldLayoutId id="2147483702" r:id="rId7"/>
    <p:sldLayoutId id="2147483708" r:id="rId8"/>
    <p:sldLayoutId id="2147483742" r:id="rId9"/>
    <p:sldLayoutId id="2147483703" r:id="rId10"/>
    <p:sldLayoutId id="2147483741" r:id="rId11"/>
    <p:sldLayoutId id="2147483705" r:id="rId12"/>
    <p:sldLayoutId id="2147483726" r:id="rId13"/>
    <p:sldLayoutId id="2147483743" r:id="rId14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0045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95F24DF-32BA-0233-BFB9-C685926A6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Yrittäjäkysely 2023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Yrittäjien työterveyshuolto ja jaksaminen</a:t>
            </a:r>
          </a:p>
        </p:txBody>
      </p:sp>
    </p:spTree>
    <p:extLst>
      <p:ext uri="{BB962C8B-B14F-4D97-AF65-F5344CB8AC3E}">
        <p14:creationId xmlns:p14="http://schemas.microsoft.com/office/powerpoint/2010/main" val="341423345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fi-FI" sz="2400" dirty="0"/>
              <a:t>Jaksamisongelmien yleisyys edellisten 12 kuukauden aikana ikäryhmittäin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3D94EC5-095F-7313-F491-FA429701D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" y="1247362"/>
            <a:ext cx="8569294" cy="5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7612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fi-FI" sz="2400" dirty="0"/>
              <a:t>Yrittäjien jaksamisongelmien yleisyys edellisten 12 kuukauden aikana yrityksen iän mukaan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6D18C81-047E-668F-16EB-6B2DBFFC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" y="1247363"/>
            <a:ext cx="8279801" cy="5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9112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fi-FI" sz="2400" dirty="0"/>
              <a:t>Jaksamisongelmien yleisyys edellisten 12 kuukauden aikana yritystoimintaa sairaana harjoittaneilla ja muilla yrittäjillä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1BBD734-264F-DAFA-465A-E59BAF6A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" y="1310863"/>
            <a:ext cx="8380819" cy="493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0750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fi-FI" sz="2400" dirty="0"/>
              <a:t>Keneltä jaksamisen ongelmiin on saatu apua? Eri tahojen yleisyys niillä, jotka ovat saaneet apua jaksamisen ongelmiin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81755DC0-B933-4C80-FF91-9ED0A16F5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" y="974385"/>
            <a:ext cx="8722560" cy="518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773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1B8DD3D-A5F9-B1EE-7F36-32BA0B460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64" y="905710"/>
            <a:ext cx="8147330" cy="5715807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64A1E08-FD0A-D716-60A0-395A8657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fi-FI" sz="2400" dirty="0"/>
              <a:t>Aineiston piirteet</a:t>
            </a:r>
          </a:p>
        </p:txBody>
      </p:sp>
      <p:sp>
        <p:nvSpPr>
          <p:cNvPr id="5" name="Tekstin paikkamerkki 1">
            <a:extLst>
              <a:ext uri="{FF2B5EF4-FFF2-40B4-BE49-F238E27FC236}">
                <a16:creationId xmlns:a16="http://schemas.microsoft.com/office/drawing/2014/main" id="{797DAECC-5E90-1CBD-FB48-F180A82BBA39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11037760" cy="2605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i-FI" sz="1100" dirty="0"/>
              <a:t>Lähde: Akava Works, Yrittäjäkysely 2023</a:t>
            </a:r>
          </a:p>
          <a:p>
            <a:pPr algn="r"/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35015885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Taustaa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752FC6DA-410B-3674-9475-38E33D3999B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i-FI" dirty="0"/>
              <a:t>Akava Works toteutti yhdessä AKY Akavalaiset Yrittäjät -järjestön kanssa kyselyn 20 Akavan jäsenjärjestön yrittäjäjäsenelle. Kyselyyn vastasi 931 yrittäjää, joista 79 % oli päätoimisia yrittäjiä. 50 % yritysmuoto on toiminimi ja 47 % osakeyhtiö. 28 % on palkattua työvoimaa.</a:t>
            </a:r>
          </a:p>
          <a:p>
            <a:r>
              <a:rPr lang="fi-FI" dirty="0"/>
              <a:t>Kyselyssä selvitettiin:</a:t>
            </a:r>
          </a:p>
          <a:p>
            <a:pPr lvl="1"/>
            <a:r>
              <a:rPr lang="fi-FI" dirty="0"/>
              <a:t>kasvusuunnitelmia ja näkemyksiä kasvua tukevista ja estävistä tekijöistä.</a:t>
            </a:r>
          </a:p>
          <a:p>
            <a:pPr lvl="1"/>
            <a:r>
              <a:rPr lang="fi-FI" dirty="0"/>
              <a:t>omistajanvaihdoksia ja omistajanvaihdoksia haittaavia tekijöitä</a:t>
            </a:r>
          </a:p>
          <a:p>
            <a:pPr lvl="1"/>
            <a:r>
              <a:rPr lang="fi-FI" dirty="0"/>
              <a:t>yrittäjien jaksamista ja työterveyshuoltoa</a:t>
            </a:r>
          </a:p>
          <a:p>
            <a:r>
              <a:rPr lang="fi-FI" dirty="0"/>
              <a:t>Kyselyaineisto kerättiin 20.1.–7.2.2023 välisenä aikana.</a:t>
            </a:r>
          </a:p>
        </p:txBody>
      </p:sp>
    </p:spTree>
    <p:extLst>
      <p:ext uri="{BB962C8B-B14F-4D97-AF65-F5344CB8AC3E}">
        <p14:creationId xmlns:p14="http://schemas.microsoft.com/office/powerpoint/2010/main" val="410057081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Yhteenveto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752FC6DA-410B-3674-9475-38E33D3999B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i-FI" dirty="0"/>
              <a:t>Puolella päätoimisista yrittäjistä ei ole työterveyshuoltoa. Työterveyshuollon puuttuminen on yleisintä yritystoiminnan alussa.</a:t>
            </a:r>
          </a:p>
          <a:p>
            <a:r>
              <a:rPr lang="fi-FI" dirty="0"/>
              <a:t>Yrittäjien viikkotyöajat vaihtelevat yrittäjän kasvuhakuisuuden ja iän mukaan. Kasvuhakuiset yrittäjät käyttävät yritystoimintaan tavanomaisen viikon aikana keskimäärin 40,7 tuntia, muut yrittäjät 34,9 tuntia. Yli 59-vuotiaiden keskimääräinen viikkotyöaika on noin 33 tuntia, tätä nuoremmilla vajaat 39 tuntia.</a:t>
            </a:r>
          </a:p>
          <a:p>
            <a:r>
              <a:rPr lang="fi-FI" dirty="0"/>
              <a:t>Pitkää työviikkoa tekevillä on muita yrittäjiä suurempi riski jaksamisongelmiin.</a:t>
            </a:r>
          </a:p>
          <a:p>
            <a:r>
              <a:rPr lang="fi-FI" dirty="0"/>
              <a:t>Jaksamisongelmat vähenevät </a:t>
            </a:r>
            <a:r>
              <a:rPr lang="fi-FI"/>
              <a:t>iän myötä.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38119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9426063" cy="781163"/>
          </a:xfrm>
        </p:spPr>
        <p:txBody>
          <a:bodyPr anchor="t" anchorCtr="0">
            <a:normAutofit/>
          </a:bodyPr>
          <a:lstStyle/>
          <a:p>
            <a:r>
              <a:rPr lang="fi-FI" sz="2400" dirty="0"/>
              <a:t>Työterveyshuollon järjestäminen pää- ja sivutoimisilla yrittäjillä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BCB35A0-0C44-495A-F2A1-B5CFE2655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99" y="1247362"/>
            <a:ext cx="8590343" cy="5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460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9426063" cy="781163"/>
          </a:xfrm>
        </p:spPr>
        <p:txBody>
          <a:bodyPr anchor="t" anchorCtr="0">
            <a:normAutofit/>
          </a:bodyPr>
          <a:lstStyle/>
          <a:p>
            <a:r>
              <a:rPr lang="fi-FI" sz="2400" dirty="0"/>
              <a:t>Päätoimisten yrittäjien työterveyshuollon järjestäminen eri ikäisissä yrityksissä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D1B542E-435F-ED5E-2D12-5A487805C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" y="1247362"/>
            <a:ext cx="9767943" cy="5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187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fi-FI" sz="2400" dirty="0"/>
              <a:t>Kuinka monta tuntia yrittäjät arvioit tekevänsä työtä yrittäjänä tavanomaisena tai normaalina työviikkona?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52324C2-30EF-667A-D1CA-62AD28681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" y="1665388"/>
            <a:ext cx="8877843" cy="176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459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fi-FI" sz="2400" dirty="0"/>
              <a:t>Päätoimisten yrittäjien keskimääräinen viikkotyöaika ikäryhmittäin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67E4643-5FF2-0F8A-E42B-4BFA21F73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38" y="1247363"/>
            <a:ext cx="8498004" cy="5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7485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fi-FI" sz="2400" dirty="0">
                <a:solidFill>
                  <a:schemeClr val="tx1"/>
                </a:solidFill>
              </a:rPr>
              <a:t>Päätoimisten yrittäjien keskimääräinen viikkotyöaika yrittäjän kasvuhakuisuuden mukaan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4AA0F09-C0F9-66F2-5442-8D121F81E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37" y="1247363"/>
            <a:ext cx="8319081" cy="48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660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217E491-07C0-0D6E-A0DB-46229031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466200"/>
            <a:ext cx="9200832" cy="781163"/>
          </a:xfrm>
        </p:spPr>
        <p:txBody>
          <a:bodyPr anchor="t" anchorCtr="0">
            <a:normAutofit/>
          </a:bodyPr>
          <a:lstStyle/>
          <a:p>
            <a:r>
              <a:rPr lang="fi-FI" sz="2400" dirty="0"/>
              <a:t>Jaksamisongelmien yleisyys edellisten 12 kuukauden aikana päätoimisilla yrittäjillä viikkotyötuntien mukaan.</a:t>
            </a:r>
          </a:p>
        </p:txBody>
      </p:sp>
      <p:sp>
        <p:nvSpPr>
          <p:cNvPr id="5" name="Tekstin paikkamerkki 5">
            <a:extLst>
              <a:ext uri="{FF2B5EF4-FFF2-40B4-BE49-F238E27FC236}">
                <a16:creationId xmlns:a16="http://schemas.microsoft.com/office/drawing/2014/main" id="{6D1FDF88-37BA-C8B6-CC7C-6173216391AB}"/>
              </a:ext>
            </a:extLst>
          </p:cNvPr>
          <p:cNvSpPr txBox="1">
            <a:spLocks/>
          </p:cNvSpPr>
          <p:nvPr/>
        </p:nvSpPr>
        <p:spPr>
          <a:xfrm>
            <a:off x="6572391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Lähde: Akava Works, Yrittäjäkysely 2023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4F1611-B5FE-E4CB-D5E9-EE384136630C}"/>
              </a:ext>
            </a:extLst>
          </p:cNvPr>
          <p:cNvSpPr txBox="1">
            <a:spLocks/>
          </p:cNvSpPr>
          <p:nvPr/>
        </p:nvSpPr>
        <p:spPr>
          <a:xfrm>
            <a:off x="504000" y="6248400"/>
            <a:ext cx="4958080" cy="274320"/>
          </a:xfrm>
          <a:prstGeom prst="rect">
            <a:avLst/>
          </a:prstGeom>
          <a:ln>
            <a:noFill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625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54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CF16227-F48F-164E-5C2A-B4BFB6F3D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21" y="1247362"/>
            <a:ext cx="8295079" cy="5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851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kavaWorks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kavaWorks" id="{F6C2BDB4-8CCD-4F9B-B739-FD26B8096EEB}" vid="{D11D4250-1407-4D87-B79B-D9581835E991}"/>
    </a:ext>
  </a:extLst>
</a:theme>
</file>

<file path=ppt/theme/theme2.xml><?xml version="1.0" encoding="utf-8"?>
<a:theme xmlns:a="http://schemas.openxmlformats.org/drawingml/2006/main" name="AkavaWorks_kuviollinen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.pptx" id="{107D2283-15D1-444E-B126-2B93E884ADD4}" vid="{2838476D-4577-5948-9315-06D6D5090380}"/>
    </a:ext>
  </a:extLst>
</a:theme>
</file>

<file path=ppt/theme/theme3.xml><?xml version="1.0" encoding="utf-8"?>
<a:theme xmlns:a="http://schemas.openxmlformats.org/drawingml/2006/main" name="AkavaWorks sininen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.pptx" id="{107D2283-15D1-444E-B126-2B93E884ADD4}" vid="{0CE07E0A-CD29-A748-BEAF-654885C663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31530</TotalTime>
  <Words>325</Words>
  <Application>Microsoft Office PowerPoint</Application>
  <PresentationFormat>Laajakuva</PresentationFormat>
  <Paragraphs>36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AkavaWorks</vt:lpstr>
      <vt:lpstr>AkavaWorks_kuviollinen</vt:lpstr>
      <vt:lpstr>AkavaWorks sininen</vt:lpstr>
      <vt:lpstr>Yrittäjien työterveyshuolto ja jaksaminen</vt:lpstr>
      <vt:lpstr>Taustaa</vt:lpstr>
      <vt:lpstr>Yhteenveto</vt:lpstr>
      <vt:lpstr>Työterveyshuollon järjestäminen pää- ja sivutoimisilla yrittäjillä</vt:lpstr>
      <vt:lpstr>Päätoimisten yrittäjien työterveyshuollon järjestäminen eri ikäisissä yrityksissä</vt:lpstr>
      <vt:lpstr>Kuinka monta tuntia yrittäjät arvioit tekevänsä työtä yrittäjänä tavanomaisena tai normaalina työviikkona?</vt:lpstr>
      <vt:lpstr>Päätoimisten yrittäjien keskimääräinen viikkotyöaika ikäryhmittäin</vt:lpstr>
      <vt:lpstr>Päätoimisten yrittäjien keskimääräinen viikkotyöaika yrittäjän kasvuhakuisuuden mukaan</vt:lpstr>
      <vt:lpstr>Jaksamisongelmien yleisyys edellisten 12 kuukauden aikana päätoimisilla yrittäjillä viikkotyötuntien mukaan.</vt:lpstr>
      <vt:lpstr>Jaksamisongelmien yleisyys edellisten 12 kuukauden aikana ikäryhmittäin</vt:lpstr>
      <vt:lpstr>Yrittäjien jaksamisongelmien yleisyys edellisten 12 kuukauden aikana yrityksen iän mukaan</vt:lpstr>
      <vt:lpstr>Jaksamisongelmien yleisyys edellisten 12 kuukauden aikana yritystoimintaa sairaana harjoittaneilla ja muilla yrittäjillä</vt:lpstr>
      <vt:lpstr>Keneltä jaksamisen ongelmiin on saatu apua? Eri tahojen yleisyys niillä, jotka ovat saaneet apua jaksamisen ongelmiin</vt:lpstr>
      <vt:lpstr>Aineiston piirteet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Joonas Miettinen</dc:creator>
  <cp:lastModifiedBy>Joonas Miettinen</cp:lastModifiedBy>
  <cp:revision>5</cp:revision>
  <dcterms:created xsi:type="dcterms:W3CDTF">2023-03-07T08:11:45Z</dcterms:created>
  <dcterms:modified xsi:type="dcterms:W3CDTF">2023-06-06T11:57:01Z</dcterms:modified>
</cp:coreProperties>
</file>