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37"/>
  </p:notesMasterIdLst>
  <p:sldIdLst>
    <p:sldId id="385" r:id="rId6"/>
    <p:sldId id="384" r:id="rId7"/>
    <p:sldId id="380" r:id="rId8"/>
    <p:sldId id="390" r:id="rId9"/>
    <p:sldId id="381" r:id="rId10"/>
    <p:sldId id="389" r:id="rId11"/>
    <p:sldId id="386" r:id="rId12"/>
    <p:sldId id="383" r:id="rId13"/>
    <p:sldId id="387" r:id="rId14"/>
    <p:sldId id="388" r:id="rId15"/>
    <p:sldId id="379" r:id="rId16"/>
    <p:sldId id="363" r:id="rId17"/>
    <p:sldId id="362" r:id="rId18"/>
    <p:sldId id="378" r:id="rId19"/>
    <p:sldId id="377" r:id="rId20"/>
    <p:sldId id="356" r:id="rId21"/>
    <p:sldId id="373" r:id="rId22"/>
    <p:sldId id="355" r:id="rId23"/>
    <p:sldId id="343" r:id="rId24"/>
    <p:sldId id="376" r:id="rId25"/>
    <p:sldId id="375" r:id="rId26"/>
    <p:sldId id="330" r:id="rId27"/>
    <p:sldId id="372" r:id="rId28"/>
    <p:sldId id="331" r:id="rId29"/>
    <p:sldId id="336" r:id="rId30"/>
    <p:sldId id="337" r:id="rId31"/>
    <p:sldId id="339" r:id="rId32"/>
    <p:sldId id="340" r:id="rId33"/>
    <p:sldId id="342" r:id="rId34"/>
    <p:sldId id="346" r:id="rId35"/>
    <p:sldId id="347" r:id="rId36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D37BC3-55FC-40C5-B657-EFCC5AE7A62E}" v="31" dt="2023-08-22T10:45:38.9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595" autoAdjust="0"/>
  </p:normalViewPr>
  <p:slideViewPr>
    <p:cSldViewPr snapToGrid="0" snapToObjects="1">
      <p:cViewPr varScale="1">
        <p:scale>
          <a:sx n="98" d="100"/>
          <a:sy n="98" d="100"/>
        </p:scale>
        <p:origin x="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i Sorjonen" userId="af9ad459-762f-4f9b-af1f-e08ba050b57c" providerId="ADAL" clId="{75D37BC3-55FC-40C5-B657-EFCC5AE7A62E}"/>
    <pc:docChg chg="custSel modSld">
      <pc:chgData name="Pasi Sorjonen" userId="af9ad459-762f-4f9b-af1f-e08ba050b57c" providerId="ADAL" clId="{75D37BC3-55FC-40C5-B657-EFCC5AE7A62E}" dt="2023-08-22T10:45:38.969" v="252"/>
      <pc:docMkLst>
        <pc:docMk/>
      </pc:docMkLst>
      <pc:sldChg chg="addSp delSp modSp mod">
        <pc:chgData name="Pasi Sorjonen" userId="af9ad459-762f-4f9b-af1f-e08ba050b57c" providerId="ADAL" clId="{75D37BC3-55FC-40C5-B657-EFCC5AE7A62E}" dt="2023-08-22T10:42:18.985" v="234"/>
        <pc:sldMkLst>
          <pc:docMk/>
          <pc:sldMk cId="4103366826" sldId="330"/>
        </pc:sldMkLst>
        <pc:spChg chg="add del mod">
          <ac:chgData name="Pasi Sorjonen" userId="af9ad459-762f-4f9b-af1f-e08ba050b57c" providerId="ADAL" clId="{75D37BC3-55FC-40C5-B657-EFCC5AE7A62E}" dt="2023-08-22T10:42:18.985" v="234"/>
          <ac:spMkLst>
            <pc:docMk/>
            <pc:sldMk cId="4103366826" sldId="330"/>
            <ac:spMk id="4" creationId="{8D68CD23-AB60-DE47-9CEE-1D7B75269D69}"/>
          </ac:spMkLst>
        </pc:spChg>
        <pc:picChg chg="del">
          <ac:chgData name="Pasi Sorjonen" userId="af9ad459-762f-4f9b-af1f-e08ba050b57c" providerId="ADAL" clId="{75D37BC3-55FC-40C5-B657-EFCC5AE7A62E}" dt="2023-08-22T10:42:15.390" v="233" actId="478"/>
          <ac:picMkLst>
            <pc:docMk/>
            <pc:sldMk cId="4103366826" sldId="330"/>
            <ac:picMk id="5" creationId="{3D5AB5C3-59E9-A88B-6AA7-6D30DC4DF0B3}"/>
          </ac:picMkLst>
        </pc:picChg>
        <pc:picChg chg="add mod">
          <ac:chgData name="Pasi Sorjonen" userId="af9ad459-762f-4f9b-af1f-e08ba050b57c" providerId="ADAL" clId="{75D37BC3-55FC-40C5-B657-EFCC5AE7A62E}" dt="2023-08-22T10:42:18.985" v="234"/>
          <ac:picMkLst>
            <pc:docMk/>
            <pc:sldMk cId="4103366826" sldId="330"/>
            <ac:picMk id="6" creationId="{56F2A90D-0D2C-56D5-EF50-AC78C3E32830}"/>
          </ac:picMkLst>
        </pc:picChg>
      </pc:sldChg>
      <pc:sldChg chg="addSp delSp modSp mod">
        <pc:chgData name="Pasi Sorjonen" userId="af9ad459-762f-4f9b-af1f-e08ba050b57c" providerId="ADAL" clId="{75D37BC3-55FC-40C5-B657-EFCC5AE7A62E}" dt="2023-08-22T10:42:57.728" v="238"/>
        <pc:sldMkLst>
          <pc:docMk/>
          <pc:sldMk cId="2164221323" sldId="331"/>
        </pc:sldMkLst>
        <pc:spChg chg="add del mod">
          <ac:chgData name="Pasi Sorjonen" userId="af9ad459-762f-4f9b-af1f-e08ba050b57c" providerId="ADAL" clId="{75D37BC3-55FC-40C5-B657-EFCC5AE7A62E}" dt="2023-08-22T10:42:57.728" v="238"/>
          <ac:spMkLst>
            <pc:docMk/>
            <pc:sldMk cId="2164221323" sldId="331"/>
            <ac:spMk id="4" creationId="{F5E57F1C-8270-E765-C48B-DDF8518E1645}"/>
          </ac:spMkLst>
        </pc:spChg>
        <pc:picChg chg="del">
          <ac:chgData name="Pasi Sorjonen" userId="af9ad459-762f-4f9b-af1f-e08ba050b57c" providerId="ADAL" clId="{75D37BC3-55FC-40C5-B657-EFCC5AE7A62E}" dt="2023-08-22T10:42:53.955" v="237" actId="478"/>
          <ac:picMkLst>
            <pc:docMk/>
            <pc:sldMk cId="2164221323" sldId="331"/>
            <ac:picMk id="5" creationId="{C031660E-9337-CA69-D987-273166F16EC0}"/>
          </ac:picMkLst>
        </pc:picChg>
        <pc:picChg chg="add mod">
          <ac:chgData name="Pasi Sorjonen" userId="af9ad459-762f-4f9b-af1f-e08ba050b57c" providerId="ADAL" clId="{75D37BC3-55FC-40C5-B657-EFCC5AE7A62E}" dt="2023-08-22T10:42:57.728" v="238"/>
          <ac:picMkLst>
            <pc:docMk/>
            <pc:sldMk cId="2164221323" sldId="331"/>
            <ac:picMk id="6" creationId="{D04BE8C1-09C2-3E82-EDC4-D4023536579F}"/>
          </ac:picMkLst>
        </pc:picChg>
      </pc:sldChg>
      <pc:sldChg chg="addSp delSp modSp mod">
        <pc:chgData name="Pasi Sorjonen" userId="af9ad459-762f-4f9b-af1f-e08ba050b57c" providerId="ADAL" clId="{75D37BC3-55FC-40C5-B657-EFCC5AE7A62E}" dt="2023-08-22T10:43:17.876" v="240"/>
        <pc:sldMkLst>
          <pc:docMk/>
          <pc:sldMk cId="597852646" sldId="336"/>
        </pc:sldMkLst>
        <pc:spChg chg="add del mod">
          <ac:chgData name="Pasi Sorjonen" userId="af9ad459-762f-4f9b-af1f-e08ba050b57c" providerId="ADAL" clId="{75D37BC3-55FC-40C5-B657-EFCC5AE7A62E}" dt="2023-08-22T10:43:17.876" v="240"/>
          <ac:spMkLst>
            <pc:docMk/>
            <pc:sldMk cId="597852646" sldId="336"/>
            <ac:spMk id="4" creationId="{08E33C16-F66A-4218-1215-71B7B545F736}"/>
          </ac:spMkLst>
        </pc:spChg>
        <pc:picChg chg="del">
          <ac:chgData name="Pasi Sorjonen" userId="af9ad459-762f-4f9b-af1f-e08ba050b57c" providerId="ADAL" clId="{75D37BC3-55FC-40C5-B657-EFCC5AE7A62E}" dt="2023-08-22T10:43:14.637" v="239" actId="478"/>
          <ac:picMkLst>
            <pc:docMk/>
            <pc:sldMk cId="597852646" sldId="336"/>
            <ac:picMk id="5" creationId="{48F501EE-39B8-89E2-F6C0-F71E8EAA2003}"/>
          </ac:picMkLst>
        </pc:picChg>
        <pc:picChg chg="add mod">
          <ac:chgData name="Pasi Sorjonen" userId="af9ad459-762f-4f9b-af1f-e08ba050b57c" providerId="ADAL" clId="{75D37BC3-55FC-40C5-B657-EFCC5AE7A62E}" dt="2023-08-22T10:43:17.876" v="240"/>
          <ac:picMkLst>
            <pc:docMk/>
            <pc:sldMk cId="597852646" sldId="336"/>
            <ac:picMk id="6" creationId="{960268DE-41FD-3207-D094-BE2E3DD303B7}"/>
          </ac:picMkLst>
        </pc:picChg>
      </pc:sldChg>
      <pc:sldChg chg="addSp delSp modSp mod">
        <pc:chgData name="Pasi Sorjonen" userId="af9ad459-762f-4f9b-af1f-e08ba050b57c" providerId="ADAL" clId="{75D37BC3-55FC-40C5-B657-EFCC5AE7A62E}" dt="2023-08-22T10:43:38.663" v="242"/>
        <pc:sldMkLst>
          <pc:docMk/>
          <pc:sldMk cId="1679745194" sldId="337"/>
        </pc:sldMkLst>
        <pc:spChg chg="add del mod">
          <ac:chgData name="Pasi Sorjonen" userId="af9ad459-762f-4f9b-af1f-e08ba050b57c" providerId="ADAL" clId="{75D37BC3-55FC-40C5-B657-EFCC5AE7A62E}" dt="2023-08-22T10:43:38.663" v="242"/>
          <ac:spMkLst>
            <pc:docMk/>
            <pc:sldMk cId="1679745194" sldId="337"/>
            <ac:spMk id="4" creationId="{CACB1C76-F771-5A29-9E06-E0171898CF6C}"/>
          </ac:spMkLst>
        </pc:spChg>
        <pc:picChg chg="del">
          <ac:chgData name="Pasi Sorjonen" userId="af9ad459-762f-4f9b-af1f-e08ba050b57c" providerId="ADAL" clId="{75D37BC3-55FC-40C5-B657-EFCC5AE7A62E}" dt="2023-08-22T10:43:35.189" v="241" actId="478"/>
          <ac:picMkLst>
            <pc:docMk/>
            <pc:sldMk cId="1679745194" sldId="337"/>
            <ac:picMk id="5" creationId="{FA3C2FA1-451D-6C4C-0AFF-481315B9DBE3}"/>
          </ac:picMkLst>
        </pc:picChg>
        <pc:picChg chg="add mod">
          <ac:chgData name="Pasi Sorjonen" userId="af9ad459-762f-4f9b-af1f-e08ba050b57c" providerId="ADAL" clId="{75D37BC3-55FC-40C5-B657-EFCC5AE7A62E}" dt="2023-08-22T10:43:38.663" v="242"/>
          <ac:picMkLst>
            <pc:docMk/>
            <pc:sldMk cId="1679745194" sldId="337"/>
            <ac:picMk id="6" creationId="{51EB8243-BEA7-2535-FC90-CBCDF8A0C378}"/>
          </ac:picMkLst>
        </pc:picChg>
      </pc:sldChg>
      <pc:sldChg chg="addSp delSp modSp mod">
        <pc:chgData name="Pasi Sorjonen" userId="af9ad459-762f-4f9b-af1f-e08ba050b57c" providerId="ADAL" clId="{75D37BC3-55FC-40C5-B657-EFCC5AE7A62E}" dt="2023-08-22T10:43:55.544" v="244"/>
        <pc:sldMkLst>
          <pc:docMk/>
          <pc:sldMk cId="2173700670" sldId="339"/>
        </pc:sldMkLst>
        <pc:spChg chg="add del mod">
          <ac:chgData name="Pasi Sorjonen" userId="af9ad459-762f-4f9b-af1f-e08ba050b57c" providerId="ADAL" clId="{75D37BC3-55FC-40C5-B657-EFCC5AE7A62E}" dt="2023-08-22T10:43:55.544" v="244"/>
          <ac:spMkLst>
            <pc:docMk/>
            <pc:sldMk cId="2173700670" sldId="339"/>
            <ac:spMk id="4" creationId="{DB16B557-E722-2AAE-8252-4623C1A4840B}"/>
          </ac:spMkLst>
        </pc:spChg>
        <pc:picChg chg="del">
          <ac:chgData name="Pasi Sorjonen" userId="af9ad459-762f-4f9b-af1f-e08ba050b57c" providerId="ADAL" clId="{75D37BC3-55FC-40C5-B657-EFCC5AE7A62E}" dt="2023-08-22T10:43:52.664" v="243" actId="478"/>
          <ac:picMkLst>
            <pc:docMk/>
            <pc:sldMk cId="2173700670" sldId="339"/>
            <ac:picMk id="5" creationId="{4F0D3AD3-58D2-055B-B531-2928D907189D}"/>
          </ac:picMkLst>
        </pc:picChg>
        <pc:picChg chg="add mod">
          <ac:chgData name="Pasi Sorjonen" userId="af9ad459-762f-4f9b-af1f-e08ba050b57c" providerId="ADAL" clId="{75D37BC3-55FC-40C5-B657-EFCC5AE7A62E}" dt="2023-08-22T10:43:55.544" v="244"/>
          <ac:picMkLst>
            <pc:docMk/>
            <pc:sldMk cId="2173700670" sldId="339"/>
            <ac:picMk id="6" creationId="{28078BF1-D017-8B34-D974-03896ED0DF4F}"/>
          </ac:picMkLst>
        </pc:picChg>
      </pc:sldChg>
      <pc:sldChg chg="addSp delSp modSp mod">
        <pc:chgData name="Pasi Sorjonen" userId="af9ad459-762f-4f9b-af1f-e08ba050b57c" providerId="ADAL" clId="{75D37BC3-55FC-40C5-B657-EFCC5AE7A62E}" dt="2023-08-22T10:44:29.838" v="246"/>
        <pc:sldMkLst>
          <pc:docMk/>
          <pc:sldMk cId="181581781" sldId="340"/>
        </pc:sldMkLst>
        <pc:spChg chg="add del mod">
          <ac:chgData name="Pasi Sorjonen" userId="af9ad459-762f-4f9b-af1f-e08ba050b57c" providerId="ADAL" clId="{75D37BC3-55FC-40C5-B657-EFCC5AE7A62E}" dt="2023-08-22T10:44:29.838" v="246"/>
          <ac:spMkLst>
            <pc:docMk/>
            <pc:sldMk cId="181581781" sldId="340"/>
            <ac:spMk id="4" creationId="{E362159D-8A2B-DD4A-73C5-35B9F4506D93}"/>
          </ac:spMkLst>
        </pc:spChg>
        <pc:picChg chg="del">
          <ac:chgData name="Pasi Sorjonen" userId="af9ad459-762f-4f9b-af1f-e08ba050b57c" providerId="ADAL" clId="{75D37BC3-55FC-40C5-B657-EFCC5AE7A62E}" dt="2023-08-22T10:44:24.038" v="245" actId="478"/>
          <ac:picMkLst>
            <pc:docMk/>
            <pc:sldMk cId="181581781" sldId="340"/>
            <ac:picMk id="5" creationId="{120EC48B-97EF-C18A-7C4B-24CADE6BA73B}"/>
          </ac:picMkLst>
        </pc:picChg>
        <pc:picChg chg="add mod">
          <ac:chgData name="Pasi Sorjonen" userId="af9ad459-762f-4f9b-af1f-e08ba050b57c" providerId="ADAL" clId="{75D37BC3-55FC-40C5-B657-EFCC5AE7A62E}" dt="2023-08-22T10:44:29.838" v="246"/>
          <ac:picMkLst>
            <pc:docMk/>
            <pc:sldMk cId="181581781" sldId="340"/>
            <ac:picMk id="6" creationId="{4941B277-F0EE-0DDB-CE11-3F0E492645F8}"/>
          </ac:picMkLst>
        </pc:picChg>
      </pc:sldChg>
      <pc:sldChg chg="addSp delSp modSp mod">
        <pc:chgData name="Pasi Sorjonen" userId="af9ad459-762f-4f9b-af1f-e08ba050b57c" providerId="ADAL" clId="{75D37BC3-55FC-40C5-B657-EFCC5AE7A62E}" dt="2023-08-22T10:44:54.800" v="248"/>
        <pc:sldMkLst>
          <pc:docMk/>
          <pc:sldMk cId="2807749963" sldId="342"/>
        </pc:sldMkLst>
        <pc:spChg chg="add del mod">
          <ac:chgData name="Pasi Sorjonen" userId="af9ad459-762f-4f9b-af1f-e08ba050b57c" providerId="ADAL" clId="{75D37BC3-55FC-40C5-B657-EFCC5AE7A62E}" dt="2023-08-22T10:44:54.800" v="248"/>
          <ac:spMkLst>
            <pc:docMk/>
            <pc:sldMk cId="2807749963" sldId="342"/>
            <ac:spMk id="4" creationId="{AFF7004B-8D9C-347A-07E8-61CA25BD6EA6}"/>
          </ac:spMkLst>
        </pc:spChg>
        <pc:picChg chg="add mod">
          <ac:chgData name="Pasi Sorjonen" userId="af9ad459-762f-4f9b-af1f-e08ba050b57c" providerId="ADAL" clId="{75D37BC3-55FC-40C5-B657-EFCC5AE7A62E}" dt="2023-08-22T10:44:54.800" v="248"/>
          <ac:picMkLst>
            <pc:docMk/>
            <pc:sldMk cId="2807749963" sldId="342"/>
            <ac:picMk id="5" creationId="{69BE239C-CCA2-D6F1-402A-F3FE7D0757B8}"/>
          </ac:picMkLst>
        </pc:picChg>
        <pc:picChg chg="del">
          <ac:chgData name="Pasi Sorjonen" userId="af9ad459-762f-4f9b-af1f-e08ba050b57c" providerId="ADAL" clId="{75D37BC3-55FC-40C5-B657-EFCC5AE7A62E}" dt="2023-08-22T10:44:51.302" v="247" actId="478"/>
          <ac:picMkLst>
            <pc:docMk/>
            <pc:sldMk cId="2807749963" sldId="342"/>
            <ac:picMk id="6" creationId="{48A504B3-A690-11F6-B7BE-83D25E02F8E9}"/>
          </ac:picMkLst>
        </pc:picChg>
      </pc:sldChg>
      <pc:sldChg chg="addSp delSp modSp mod">
        <pc:chgData name="Pasi Sorjonen" userId="af9ad459-762f-4f9b-af1f-e08ba050b57c" providerId="ADAL" clId="{75D37BC3-55FC-40C5-B657-EFCC5AE7A62E}" dt="2023-08-22T10:34:24.688" v="228"/>
        <pc:sldMkLst>
          <pc:docMk/>
          <pc:sldMk cId="3333501075" sldId="343"/>
        </pc:sldMkLst>
        <pc:spChg chg="add del mod">
          <ac:chgData name="Pasi Sorjonen" userId="af9ad459-762f-4f9b-af1f-e08ba050b57c" providerId="ADAL" clId="{75D37BC3-55FC-40C5-B657-EFCC5AE7A62E}" dt="2023-08-22T10:34:24.688" v="228"/>
          <ac:spMkLst>
            <pc:docMk/>
            <pc:sldMk cId="3333501075" sldId="343"/>
            <ac:spMk id="4" creationId="{88077623-E962-CEE2-07AD-ED5A65692627}"/>
          </ac:spMkLst>
        </pc:spChg>
        <pc:picChg chg="del">
          <ac:chgData name="Pasi Sorjonen" userId="af9ad459-762f-4f9b-af1f-e08ba050b57c" providerId="ADAL" clId="{75D37BC3-55FC-40C5-B657-EFCC5AE7A62E}" dt="2023-08-22T10:34:21.054" v="227" actId="478"/>
          <ac:picMkLst>
            <pc:docMk/>
            <pc:sldMk cId="3333501075" sldId="343"/>
            <ac:picMk id="5" creationId="{C1BE9AD1-B2AE-5C62-1625-A9554496F53A}"/>
          </ac:picMkLst>
        </pc:picChg>
        <pc:picChg chg="add mod">
          <ac:chgData name="Pasi Sorjonen" userId="af9ad459-762f-4f9b-af1f-e08ba050b57c" providerId="ADAL" clId="{75D37BC3-55FC-40C5-B657-EFCC5AE7A62E}" dt="2023-08-22T10:34:24.688" v="228"/>
          <ac:picMkLst>
            <pc:docMk/>
            <pc:sldMk cId="3333501075" sldId="343"/>
            <ac:picMk id="6" creationId="{0334BDD5-47D0-5482-1627-15D8404BD4AE}"/>
          </ac:picMkLst>
        </pc:picChg>
      </pc:sldChg>
      <pc:sldChg chg="addSp delSp modSp mod">
        <pc:chgData name="Pasi Sorjonen" userId="af9ad459-762f-4f9b-af1f-e08ba050b57c" providerId="ADAL" clId="{75D37BC3-55FC-40C5-B657-EFCC5AE7A62E}" dt="2023-08-22T10:45:15.174" v="250"/>
        <pc:sldMkLst>
          <pc:docMk/>
          <pc:sldMk cId="1425977161" sldId="346"/>
        </pc:sldMkLst>
        <pc:spChg chg="add del mod">
          <ac:chgData name="Pasi Sorjonen" userId="af9ad459-762f-4f9b-af1f-e08ba050b57c" providerId="ADAL" clId="{75D37BC3-55FC-40C5-B657-EFCC5AE7A62E}" dt="2023-08-22T10:45:15.174" v="250"/>
          <ac:spMkLst>
            <pc:docMk/>
            <pc:sldMk cId="1425977161" sldId="346"/>
            <ac:spMk id="4" creationId="{701002C7-B618-7845-56AA-EF280B6F205B}"/>
          </ac:spMkLst>
        </pc:spChg>
        <pc:picChg chg="del">
          <ac:chgData name="Pasi Sorjonen" userId="af9ad459-762f-4f9b-af1f-e08ba050b57c" providerId="ADAL" clId="{75D37BC3-55FC-40C5-B657-EFCC5AE7A62E}" dt="2023-08-22T10:45:11.762" v="249" actId="478"/>
          <ac:picMkLst>
            <pc:docMk/>
            <pc:sldMk cId="1425977161" sldId="346"/>
            <ac:picMk id="5" creationId="{42E369CB-55FD-D26A-A09F-5AEC02CFF75D}"/>
          </ac:picMkLst>
        </pc:picChg>
        <pc:picChg chg="add mod">
          <ac:chgData name="Pasi Sorjonen" userId="af9ad459-762f-4f9b-af1f-e08ba050b57c" providerId="ADAL" clId="{75D37BC3-55FC-40C5-B657-EFCC5AE7A62E}" dt="2023-08-22T10:45:15.174" v="250"/>
          <ac:picMkLst>
            <pc:docMk/>
            <pc:sldMk cId="1425977161" sldId="346"/>
            <ac:picMk id="6" creationId="{0BA336AC-55E3-813A-4F8C-706D60E11350}"/>
          </ac:picMkLst>
        </pc:picChg>
      </pc:sldChg>
      <pc:sldChg chg="addSp delSp modSp mod">
        <pc:chgData name="Pasi Sorjonen" userId="af9ad459-762f-4f9b-af1f-e08ba050b57c" providerId="ADAL" clId="{75D37BC3-55FC-40C5-B657-EFCC5AE7A62E}" dt="2023-08-22T10:45:38.969" v="252"/>
        <pc:sldMkLst>
          <pc:docMk/>
          <pc:sldMk cId="2280234652" sldId="347"/>
        </pc:sldMkLst>
        <pc:spChg chg="add del mod">
          <ac:chgData name="Pasi Sorjonen" userId="af9ad459-762f-4f9b-af1f-e08ba050b57c" providerId="ADAL" clId="{75D37BC3-55FC-40C5-B657-EFCC5AE7A62E}" dt="2023-08-22T10:45:38.969" v="252"/>
          <ac:spMkLst>
            <pc:docMk/>
            <pc:sldMk cId="2280234652" sldId="347"/>
            <ac:spMk id="4" creationId="{6F4B98B8-D7F6-58E5-30AB-FFA1C8267DF3}"/>
          </ac:spMkLst>
        </pc:spChg>
        <pc:picChg chg="del">
          <ac:chgData name="Pasi Sorjonen" userId="af9ad459-762f-4f9b-af1f-e08ba050b57c" providerId="ADAL" clId="{75D37BC3-55FC-40C5-B657-EFCC5AE7A62E}" dt="2023-08-22T10:45:35.798" v="251" actId="478"/>
          <ac:picMkLst>
            <pc:docMk/>
            <pc:sldMk cId="2280234652" sldId="347"/>
            <ac:picMk id="5" creationId="{BFE76801-50C2-02E1-02BD-135CA7238594}"/>
          </ac:picMkLst>
        </pc:picChg>
        <pc:picChg chg="add mod">
          <ac:chgData name="Pasi Sorjonen" userId="af9ad459-762f-4f9b-af1f-e08ba050b57c" providerId="ADAL" clId="{75D37BC3-55FC-40C5-B657-EFCC5AE7A62E}" dt="2023-08-22T10:45:38.969" v="252"/>
          <ac:picMkLst>
            <pc:docMk/>
            <pc:sldMk cId="2280234652" sldId="347"/>
            <ac:picMk id="6" creationId="{77F0AE5E-98A9-8086-3DD4-36240CF6F31D}"/>
          </ac:picMkLst>
        </pc:picChg>
      </pc:sldChg>
      <pc:sldChg chg="addSp delSp modSp mod">
        <pc:chgData name="Pasi Sorjonen" userId="af9ad459-762f-4f9b-af1f-e08ba050b57c" providerId="ADAL" clId="{75D37BC3-55FC-40C5-B657-EFCC5AE7A62E}" dt="2023-08-22T10:34:05.485" v="226"/>
        <pc:sldMkLst>
          <pc:docMk/>
          <pc:sldMk cId="4177445958" sldId="355"/>
        </pc:sldMkLst>
        <pc:spChg chg="add del mod">
          <ac:chgData name="Pasi Sorjonen" userId="af9ad459-762f-4f9b-af1f-e08ba050b57c" providerId="ADAL" clId="{75D37BC3-55FC-40C5-B657-EFCC5AE7A62E}" dt="2023-08-22T10:34:05.485" v="226"/>
          <ac:spMkLst>
            <pc:docMk/>
            <pc:sldMk cId="4177445958" sldId="355"/>
            <ac:spMk id="4" creationId="{2475D46B-2AB9-57C1-FC9B-F8BD4D13CE11}"/>
          </ac:spMkLst>
        </pc:spChg>
        <pc:picChg chg="del">
          <ac:chgData name="Pasi Sorjonen" userId="af9ad459-762f-4f9b-af1f-e08ba050b57c" providerId="ADAL" clId="{75D37BC3-55FC-40C5-B657-EFCC5AE7A62E}" dt="2023-08-22T10:34:01.688" v="225" actId="478"/>
          <ac:picMkLst>
            <pc:docMk/>
            <pc:sldMk cId="4177445958" sldId="355"/>
            <ac:picMk id="5" creationId="{C6033FE8-90F0-781D-3F6D-BBFF1723288D}"/>
          </ac:picMkLst>
        </pc:picChg>
        <pc:picChg chg="add mod">
          <ac:chgData name="Pasi Sorjonen" userId="af9ad459-762f-4f9b-af1f-e08ba050b57c" providerId="ADAL" clId="{75D37BC3-55FC-40C5-B657-EFCC5AE7A62E}" dt="2023-08-22T10:34:05.485" v="226"/>
          <ac:picMkLst>
            <pc:docMk/>
            <pc:sldMk cId="4177445958" sldId="355"/>
            <ac:picMk id="6" creationId="{0B0245DC-A254-36F8-1B0D-41A34B2B2893}"/>
          </ac:picMkLst>
        </pc:picChg>
      </pc:sldChg>
      <pc:sldChg chg="addSp delSp modSp mod">
        <pc:chgData name="Pasi Sorjonen" userId="af9ad459-762f-4f9b-af1f-e08ba050b57c" providerId="ADAL" clId="{75D37BC3-55FC-40C5-B657-EFCC5AE7A62E}" dt="2023-08-22T10:33:22.562" v="222"/>
        <pc:sldMkLst>
          <pc:docMk/>
          <pc:sldMk cId="2256193961" sldId="356"/>
        </pc:sldMkLst>
        <pc:spChg chg="add del mod">
          <ac:chgData name="Pasi Sorjonen" userId="af9ad459-762f-4f9b-af1f-e08ba050b57c" providerId="ADAL" clId="{75D37BC3-55FC-40C5-B657-EFCC5AE7A62E}" dt="2023-08-22T10:33:22.562" v="222"/>
          <ac:spMkLst>
            <pc:docMk/>
            <pc:sldMk cId="2256193961" sldId="356"/>
            <ac:spMk id="4" creationId="{6CAD4D57-FE44-26EF-C18D-5A35CDE64190}"/>
          </ac:spMkLst>
        </pc:spChg>
        <pc:picChg chg="del">
          <ac:chgData name="Pasi Sorjonen" userId="af9ad459-762f-4f9b-af1f-e08ba050b57c" providerId="ADAL" clId="{75D37BC3-55FC-40C5-B657-EFCC5AE7A62E}" dt="2023-08-22T10:33:18.328" v="221" actId="478"/>
          <ac:picMkLst>
            <pc:docMk/>
            <pc:sldMk cId="2256193961" sldId="356"/>
            <ac:picMk id="5" creationId="{0EE4B1A7-36C3-4C88-5F25-ED800D9E428C}"/>
          </ac:picMkLst>
        </pc:picChg>
        <pc:picChg chg="add mod">
          <ac:chgData name="Pasi Sorjonen" userId="af9ad459-762f-4f9b-af1f-e08ba050b57c" providerId="ADAL" clId="{75D37BC3-55FC-40C5-B657-EFCC5AE7A62E}" dt="2023-08-22T10:33:22.562" v="222"/>
          <ac:picMkLst>
            <pc:docMk/>
            <pc:sldMk cId="2256193961" sldId="356"/>
            <ac:picMk id="6" creationId="{70E1DA9F-E946-82DB-D1C8-70CE33613BE6}"/>
          </ac:picMkLst>
        </pc:picChg>
      </pc:sldChg>
      <pc:sldChg chg="addSp delSp modSp mod">
        <pc:chgData name="Pasi Sorjonen" userId="af9ad459-762f-4f9b-af1f-e08ba050b57c" providerId="ADAL" clId="{75D37BC3-55FC-40C5-B657-EFCC5AE7A62E}" dt="2023-08-22T10:31:36.983" v="216"/>
        <pc:sldMkLst>
          <pc:docMk/>
          <pc:sldMk cId="2692188403" sldId="362"/>
        </pc:sldMkLst>
        <pc:spChg chg="add del mod">
          <ac:chgData name="Pasi Sorjonen" userId="af9ad459-762f-4f9b-af1f-e08ba050b57c" providerId="ADAL" clId="{75D37BC3-55FC-40C5-B657-EFCC5AE7A62E}" dt="2023-08-22T10:31:36.983" v="216"/>
          <ac:spMkLst>
            <pc:docMk/>
            <pc:sldMk cId="2692188403" sldId="362"/>
            <ac:spMk id="4" creationId="{46549335-8F6A-B2A0-0B6F-3803735F5388}"/>
          </ac:spMkLst>
        </pc:spChg>
        <pc:picChg chg="del">
          <ac:chgData name="Pasi Sorjonen" userId="af9ad459-762f-4f9b-af1f-e08ba050b57c" providerId="ADAL" clId="{75D37BC3-55FC-40C5-B657-EFCC5AE7A62E}" dt="2023-08-22T10:31:33.835" v="215" actId="478"/>
          <ac:picMkLst>
            <pc:docMk/>
            <pc:sldMk cId="2692188403" sldId="362"/>
            <ac:picMk id="5" creationId="{DBC4376A-D47C-4163-E8EF-0E34B75F0A30}"/>
          </ac:picMkLst>
        </pc:picChg>
        <pc:picChg chg="add mod">
          <ac:chgData name="Pasi Sorjonen" userId="af9ad459-762f-4f9b-af1f-e08ba050b57c" providerId="ADAL" clId="{75D37BC3-55FC-40C5-B657-EFCC5AE7A62E}" dt="2023-08-22T10:31:36.983" v="216"/>
          <ac:picMkLst>
            <pc:docMk/>
            <pc:sldMk cId="2692188403" sldId="362"/>
            <ac:picMk id="6" creationId="{9A124CD0-9686-F5EB-38B8-68A7694E9E47}"/>
          </ac:picMkLst>
        </pc:picChg>
      </pc:sldChg>
      <pc:sldChg chg="addSp delSp modSp mod">
        <pc:chgData name="Pasi Sorjonen" userId="af9ad459-762f-4f9b-af1f-e08ba050b57c" providerId="ADAL" clId="{75D37BC3-55FC-40C5-B657-EFCC5AE7A62E}" dt="2023-08-22T10:30:40.658" v="214"/>
        <pc:sldMkLst>
          <pc:docMk/>
          <pc:sldMk cId="3560938900" sldId="363"/>
        </pc:sldMkLst>
        <pc:spChg chg="add del mod">
          <ac:chgData name="Pasi Sorjonen" userId="af9ad459-762f-4f9b-af1f-e08ba050b57c" providerId="ADAL" clId="{75D37BC3-55FC-40C5-B657-EFCC5AE7A62E}" dt="2023-08-22T10:30:40.658" v="214"/>
          <ac:spMkLst>
            <pc:docMk/>
            <pc:sldMk cId="3560938900" sldId="363"/>
            <ac:spMk id="4" creationId="{B63B96C2-0201-6AFA-200C-90547861D70A}"/>
          </ac:spMkLst>
        </pc:spChg>
        <pc:picChg chg="del">
          <ac:chgData name="Pasi Sorjonen" userId="af9ad459-762f-4f9b-af1f-e08ba050b57c" providerId="ADAL" clId="{75D37BC3-55FC-40C5-B657-EFCC5AE7A62E}" dt="2023-08-22T10:30:37.050" v="213" actId="478"/>
          <ac:picMkLst>
            <pc:docMk/>
            <pc:sldMk cId="3560938900" sldId="363"/>
            <ac:picMk id="5" creationId="{1EAE3054-8D81-08F1-FE6D-B6EFD31E0CEA}"/>
          </ac:picMkLst>
        </pc:picChg>
        <pc:picChg chg="add mod">
          <ac:chgData name="Pasi Sorjonen" userId="af9ad459-762f-4f9b-af1f-e08ba050b57c" providerId="ADAL" clId="{75D37BC3-55FC-40C5-B657-EFCC5AE7A62E}" dt="2023-08-22T10:30:40.658" v="214"/>
          <ac:picMkLst>
            <pc:docMk/>
            <pc:sldMk cId="3560938900" sldId="363"/>
            <ac:picMk id="6" creationId="{B9CB36B9-FC46-21C5-606E-1E303C5BF7A9}"/>
          </ac:picMkLst>
        </pc:picChg>
      </pc:sldChg>
      <pc:sldChg chg="addSp delSp modSp mod">
        <pc:chgData name="Pasi Sorjonen" userId="af9ad459-762f-4f9b-af1f-e08ba050b57c" providerId="ADAL" clId="{75D37BC3-55FC-40C5-B657-EFCC5AE7A62E}" dt="2023-08-22T10:42:38.744" v="236"/>
        <pc:sldMkLst>
          <pc:docMk/>
          <pc:sldMk cId="3537911006" sldId="372"/>
        </pc:sldMkLst>
        <pc:spChg chg="add del mod">
          <ac:chgData name="Pasi Sorjonen" userId="af9ad459-762f-4f9b-af1f-e08ba050b57c" providerId="ADAL" clId="{75D37BC3-55FC-40C5-B657-EFCC5AE7A62E}" dt="2023-08-22T10:42:38.744" v="236"/>
          <ac:spMkLst>
            <pc:docMk/>
            <pc:sldMk cId="3537911006" sldId="372"/>
            <ac:spMk id="4" creationId="{9C6F8705-5E4C-D495-EB50-9122F83059A8}"/>
          </ac:spMkLst>
        </pc:spChg>
        <pc:picChg chg="del">
          <ac:chgData name="Pasi Sorjonen" userId="af9ad459-762f-4f9b-af1f-e08ba050b57c" providerId="ADAL" clId="{75D37BC3-55FC-40C5-B657-EFCC5AE7A62E}" dt="2023-08-22T10:42:35.173" v="235" actId="478"/>
          <ac:picMkLst>
            <pc:docMk/>
            <pc:sldMk cId="3537911006" sldId="372"/>
            <ac:picMk id="5" creationId="{61D6E493-03ED-5DDE-AEFE-CF98C1F61886}"/>
          </ac:picMkLst>
        </pc:picChg>
        <pc:picChg chg="add mod">
          <ac:chgData name="Pasi Sorjonen" userId="af9ad459-762f-4f9b-af1f-e08ba050b57c" providerId="ADAL" clId="{75D37BC3-55FC-40C5-B657-EFCC5AE7A62E}" dt="2023-08-22T10:42:38.744" v="236"/>
          <ac:picMkLst>
            <pc:docMk/>
            <pc:sldMk cId="3537911006" sldId="372"/>
            <ac:picMk id="6" creationId="{81FFD1C6-DDE3-DB40-5FD9-B85833023155}"/>
          </ac:picMkLst>
        </pc:picChg>
      </pc:sldChg>
      <pc:sldChg chg="addSp delSp modSp mod">
        <pc:chgData name="Pasi Sorjonen" userId="af9ad459-762f-4f9b-af1f-e08ba050b57c" providerId="ADAL" clId="{75D37BC3-55FC-40C5-B657-EFCC5AE7A62E}" dt="2023-08-22T10:33:47.946" v="224"/>
        <pc:sldMkLst>
          <pc:docMk/>
          <pc:sldMk cId="24287503" sldId="373"/>
        </pc:sldMkLst>
        <pc:spChg chg="add del mod">
          <ac:chgData name="Pasi Sorjonen" userId="af9ad459-762f-4f9b-af1f-e08ba050b57c" providerId="ADAL" clId="{75D37BC3-55FC-40C5-B657-EFCC5AE7A62E}" dt="2023-08-22T10:33:47.946" v="224"/>
          <ac:spMkLst>
            <pc:docMk/>
            <pc:sldMk cId="24287503" sldId="373"/>
            <ac:spMk id="4" creationId="{235C53BA-CC13-EA94-9638-F6C301162C71}"/>
          </ac:spMkLst>
        </pc:spChg>
        <pc:picChg chg="del">
          <ac:chgData name="Pasi Sorjonen" userId="af9ad459-762f-4f9b-af1f-e08ba050b57c" providerId="ADAL" clId="{75D37BC3-55FC-40C5-B657-EFCC5AE7A62E}" dt="2023-08-22T10:33:43.862" v="223" actId="478"/>
          <ac:picMkLst>
            <pc:docMk/>
            <pc:sldMk cId="24287503" sldId="373"/>
            <ac:picMk id="5" creationId="{F6D9EAF0-5437-C65D-74D5-4CF45E0C9777}"/>
          </ac:picMkLst>
        </pc:picChg>
        <pc:picChg chg="add mod">
          <ac:chgData name="Pasi Sorjonen" userId="af9ad459-762f-4f9b-af1f-e08ba050b57c" providerId="ADAL" clId="{75D37BC3-55FC-40C5-B657-EFCC5AE7A62E}" dt="2023-08-22T10:33:47.946" v="224"/>
          <ac:picMkLst>
            <pc:docMk/>
            <pc:sldMk cId="24287503" sldId="373"/>
            <ac:picMk id="6" creationId="{A9BF2CD4-6B5E-7459-2B3F-955F917AE64A}"/>
          </ac:picMkLst>
        </pc:picChg>
      </pc:sldChg>
      <pc:sldChg chg="addSp delSp modSp mod">
        <pc:chgData name="Pasi Sorjonen" userId="af9ad459-762f-4f9b-af1f-e08ba050b57c" providerId="ADAL" clId="{75D37BC3-55FC-40C5-B657-EFCC5AE7A62E}" dt="2023-08-22T10:41:57.968" v="232"/>
        <pc:sldMkLst>
          <pc:docMk/>
          <pc:sldMk cId="2303607" sldId="375"/>
        </pc:sldMkLst>
        <pc:spChg chg="add del mod">
          <ac:chgData name="Pasi Sorjonen" userId="af9ad459-762f-4f9b-af1f-e08ba050b57c" providerId="ADAL" clId="{75D37BC3-55FC-40C5-B657-EFCC5AE7A62E}" dt="2023-08-22T10:41:57.968" v="232"/>
          <ac:spMkLst>
            <pc:docMk/>
            <pc:sldMk cId="2303607" sldId="375"/>
            <ac:spMk id="4" creationId="{6BB79C8B-3099-10AA-6097-FB4773C1B142}"/>
          </ac:spMkLst>
        </pc:spChg>
        <pc:picChg chg="del">
          <ac:chgData name="Pasi Sorjonen" userId="af9ad459-762f-4f9b-af1f-e08ba050b57c" providerId="ADAL" clId="{75D37BC3-55FC-40C5-B657-EFCC5AE7A62E}" dt="2023-08-22T10:41:54.225" v="231" actId="478"/>
          <ac:picMkLst>
            <pc:docMk/>
            <pc:sldMk cId="2303607" sldId="375"/>
            <ac:picMk id="5" creationId="{F5DBDEA0-4284-8940-4F56-3B0F06473920}"/>
          </ac:picMkLst>
        </pc:picChg>
        <pc:picChg chg="add mod">
          <ac:chgData name="Pasi Sorjonen" userId="af9ad459-762f-4f9b-af1f-e08ba050b57c" providerId="ADAL" clId="{75D37BC3-55FC-40C5-B657-EFCC5AE7A62E}" dt="2023-08-22T10:41:57.968" v="232"/>
          <ac:picMkLst>
            <pc:docMk/>
            <pc:sldMk cId="2303607" sldId="375"/>
            <ac:picMk id="6" creationId="{EEBD23BC-4964-1394-4FFC-3C79B6180D7F}"/>
          </ac:picMkLst>
        </pc:picChg>
      </pc:sldChg>
      <pc:sldChg chg="addSp delSp modSp mod">
        <pc:chgData name="Pasi Sorjonen" userId="af9ad459-762f-4f9b-af1f-e08ba050b57c" providerId="ADAL" clId="{75D37BC3-55FC-40C5-B657-EFCC5AE7A62E}" dt="2023-08-22T10:41:37.542" v="230"/>
        <pc:sldMkLst>
          <pc:docMk/>
          <pc:sldMk cId="724509379" sldId="376"/>
        </pc:sldMkLst>
        <pc:spChg chg="add del mod">
          <ac:chgData name="Pasi Sorjonen" userId="af9ad459-762f-4f9b-af1f-e08ba050b57c" providerId="ADAL" clId="{75D37BC3-55FC-40C5-B657-EFCC5AE7A62E}" dt="2023-08-22T10:41:37.542" v="230"/>
          <ac:spMkLst>
            <pc:docMk/>
            <pc:sldMk cId="724509379" sldId="376"/>
            <ac:spMk id="4" creationId="{E9593D0A-1A99-6B75-F9BC-BBDD0DFC8840}"/>
          </ac:spMkLst>
        </pc:spChg>
        <pc:picChg chg="del">
          <ac:chgData name="Pasi Sorjonen" userId="af9ad459-762f-4f9b-af1f-e08ba050b57c" providerId="ADAL" clId="{75D37BC3-55FC-40C5-B657-EFCC5AE7A62E}" dt="2023-08-22T10:41:34.238" v="229" actId="478"/>
          <ac:picMkLst>
            <pc:docMk/>
            <pc:sldMk cId="724509379" sldId="376"/>
            <ac:picMk id="5" creationId="{A1931116-888D-D561-79B7-5276C6114802}"/>
          </ac:picMkLst>
        </pc:picChg>
        <pc:picChg chg="add mod">
          <ac:chgData name="Pasi Sorjonen" userId="af9ad459-762f-4f9b-af1f-e08ba050b57c" providerId="ADAL" clId="{75D37BC3-55FC-40C5-B657-EFCC5AE7A62E}" dt="2023-08-22T10:41:37.542" v="230"/>
          <ac:picMkLst>
            <pc:docMk/>
            <pc:sldMk cId="724509379" sldId="376"/>
            <ac:picMk id="6" creationId="{F4333F14-35D4-2D68-0841-8E077BCBF324}"/>
          </ac:picMkLst>
        </pc:picChg>
      </pc:sldChg>
      <pc:sldChg chg="addSp delSp modSp mod">
        <pc:chgData name="Pasi Sorjonen" userId="af9ad459-762f-4f9b-af1f-e08ba050b57c" providerId="ADAL" clId="{75D37BC3-55FC-40C5-B657-EFCC5AE7A62E}" dt="2023-08-22T10:33:02.471" v="220"/>
        <pc:sldMkLst>
          <pc:docMk/>
          <pc:sldMk cId="3929526364" sldId="377"/>
        </pc:sldMkLst>
        <pc:spChg chg="add del mod">
          <ac:chgData name="Pasi Sorjonen" userId="af9ad459-762f-4f9b-af1f-e08ba050b57c" providerId="ADAL" clId="{75D37BC3-55FC-40C5-B657-EFCC5AE7A62E}" dt="2023-08-22T10:33:02.471" v="220"/>
          <ac:spMkLst>
            <pc:docMk/>
            <pc:sldMk cId="3929526364" sldId="377"/>
            <ac:spMk id="4" creationId="{6083C889-A2D1-272B-0156-1CAF44725834}"/>
          </ac:spMkLst>
        </pc:spChg>
        <pc:picChg chg="del">
          <ac:chgData name="Pasi Sorjonen" userId="af9ad459-762f-4f9b-af1f-e08ba050b57c" providerId="ADAL" clId="{75D37BC3-55FC-40C5-B657-EFCC5AE7A62E}" dt="2023-08-22T10:32:57.863" v="219" actId="478"/>
          <ac:picMkLst>
            <pc:docMk/>
            <pc:sldMk cId="3929526364" sldId="377"/>
            <ac:picMk id="5" creationId="{919E5119-AAD1-114A-D7EA-E00301962D38}"/>
          </ac:picMkLst>
        </pc:picChg>
        <pc:picChg chg="add mod">
          <ac:chgData name="Pasi Sorjonen" userId="af9ad459-762f-4f9b-af1f-e08ba050b57c" providerId="ADAL" clId="{75D37BC3-55FC-40C5-B657-EFCC5AE7A62E}" dt="2023-08-22T10:33:02.471" v="220"/>
          <ac:picMkLst>
            <pc:docMk/>
            <pc:sldMk cId="3929526364" sldId="377"/>
            <ac:picMk id="6" creationId="{53988893-65ED-8A4F-4FD1-FA2D174C6A2D}"/>
          </ac:picMkLst>
        </pc:picChg>
      </pc:sldChg>
      <pc:sldChg chg="addSp delSp modSp mod">
        <pc:chgData name="Pasi Sorjonen" userId="af9ad459-762f-4f9b-af1f-e08ba050b57c" providerId="ADAL" clId="{75D37BC3-55FC-40C5-B657-EFCC5AE7A62E}" dt="2023-08-22T10:32:04.722" v="218"/>
        <pc:sldMkLst>
          <pc:docMk/>
          <pc:sldMk cId="1803076261" sldId="378"/>
        </pc:sldMkLst>
        <pc:spChg chg="add del mod">
          <ac:chgData name="Pasi Sorjonen" userId="af9ad459-762f-4f9b-af1f-e08ba050b57c" providerId="ADAL" clId="{75D37BC3-55FC-40C5-B657-EFCC5AE7A62E}" dt="2023-08-22T10:32:04.722" v="218"/>
          <ac:spMkLst>
            <pc:docMk/>
            <pc:sldMk cId="1803076261" sldId="378"/>
            <ac:spMk id="4" creationId="{B52F9BE8-10CE-9855-18B3-7E7EF5C5B971}"/>
          </ac:spMkLst>
        </pc:spChg>
        <pc:picChg chg="del">
          <ac:chgData name="Pasi Sorjonen" userId="af9ad459-762f-4f9b-af1f-e08ba050b57c" providerId="ADAL" clId="{75D37BC3-55FC-40C5-B657-EFCC5AE7A62E}" dt="2023-08-22T10:32:00.990" v="217" actId="478"/>
          <ac:picMkLst>
            <pc:docMk/>
            <pc:sldMk cId="1803076261" sldId="378"/>
            <ac:picMk id="5" creationId="{38A15C00-4CAF-07E0-953C-8AE6EB8D7F11}"/>
          </ac:picMkLst>
        </pc:picChg>
        <pc:picChg chg="add mod">
          <ac:chgData name="Pasi Sorjonen" userId="af9ad459-762f-4f9b-af1f-e08ba050b57c" providerId="ADAL" clId="{75D37BC3-55FC-40C5-B657-EFCC5AE7A62E}" dt="2023-08-22T10:32:04.722" v="218"/>
          <ac:picMkLst>
            <pc:docMk/>
            <pc:sldMk cId="1803076261" sldId="378"/>
            <ac:picMk id="6" creationId="{3A0EE73A-C8BF-CD88-25BE-592DF35CC707}"/>
          </ac:picMkLst>
        </pc:picChg>
      </pc:sldChg>
      <pc:sldChg chg="addSp delSp modSp mod">
        <pc:chgData name="Pasi Sorjonen" userId="af9ad459-762f-4f9b-af1f-e08ba050b57c" providerId="ADAL" clId="{75D37BC3-55FC-40C5-B657-EFCC5AE7A62E}" dt="2023-08-22T10:30:12.812" v="212"/>
        <pc:sldMkLst>
          <pc:docMk/>
          <pc:sldMk cId="1235062153" sldId="379"/>
        </pc:sldMkLst>
        <pc:spChg chg="add del mod">
          <ac:chgData name="Pasi Sorjonen" userId="af9ad459-762f-4f9b-af1f-e08ba050b57c" providerId="ADAL" clId="{75D37BC3-55FC-40C5-B657-EFCC5AE7A62E}" dt="2023-08-22T10:30:12.812" v="212"/>
          <ac:spMkLst>
            <pc:docMk/>
            <pc:sldMk cId="1235062153" sldId="379"/>
            <ac:spMk id="4" creationId="{1136EDEC-E841-9D74-6495-2DE8E2AE4359}"/>
          </ac:spMkLst>
        </pc:spChg>
        <pc:picChg chg="del">
          <ac:chgData name="Pasi Sorjonen" userId="af9ad459-762f-4f9b-af1f-e08ba050b57c" providerId="ADAL" clId="{75D37BC3-55FC-40C5-B657-EFCC5AE7A62E}" dt="2023-08-22T10:30:09.307" v="211" actId="478"/>
          <ac:picMkLst>
            <pc:docMk/>
            <pc:sldMk cId="1235062153" sldId="379"/>
            <ac:picMk id="5" creationId="{E49BE8CE-493C-F4CD-4BD1-B6A3B57D303A}"/>
          </ac:picMkLst>
        </pc:picChg>
        <pc:picChg chg="add mod">
          <ac:chgData name="Pasi Sorjonen" userId="af9ad459-762f-4f9b-af1f-e08ba050b57c" providerId="ADAL" clId="{75D37BC3-55FC-40C5-B657-EFCC5AE7A62E}" dt="2023-08-22T10:30:12.812" v="212"/>
          <ac:picMkLst>
            <pc:docMk/>
            <pc:sldMk cId="1235062153" sldId="379"/>
            <ac:picMk id="6" creationId="{6B20E244-3997-2058-F23B-01BF0D5AC44D}"/>
          </ac:picMkLst>
        </pc:picChg>
      </pc:sldChg>
      <pc:sldChg chg="addSp delSp modSp mod">
        <pc:chgData name="Pasi Sorjonen" userId="af9ad459-762f-4f9b-af1f-e08ba050b57c" providerId="ADAL" clId="{75D37BC3-55FC-40C5-B657-EFCC5AE7A62E}" dt="2023-08-22T09:57:02.537" v="136" actId="6549"/>
        <pc:sldMkLst>
          <pc:docMk/>
          <pc:sldMk cId="2278138908" sldId="380"/>
        </pc:sldMkLst>
        <pc:spChg chg="mod">
          <ac:chgData name="Pasi Sorjonen" userId="af9ad459-762f-4f9b-af1f-e08ba050b57c" providerId="ADAL" clId="{75D37BC3-55FC-40C5-B657-EFCC5AE7A62E}" dt="2023-08-22T09:57:02.537" v="136" actId="6549"/>
          <ac:spMkLst>
            <pc:docMk/>
            <pc:sldMk cId="2278138908" sldId="380"/>
            <ac:spMk id="2" creationId="{6207A800-9FAB-4F3D-A16A-8444873EF60D}"/>
          </ac:spMkLst>
        </pc:spChg>
        <pc:spChg chg="add del mod">
          <ac:chgData name="Pasi Sorjonen" userId="af9ad459-762f-4f9b-af1f-e08ba050b57c" providerId="ADAL" clId="{75D37BC3-55FC-40C5-B657-EFCC5AE7A62E}" dt="2023-08-22T09:56:33.157" v="116"/>
          <ac:spMkLst>
            <pc:docMk/>
            <pc:sldMk cId="2278138908" sldId="380"/>
            <ac:spMk id="4" creationId="{FC2864AF-F2CA-8251-D65E-C9EC383DB459}"/>
          </ac:spMkLst>
        </pc:spChg>
        <pc:picChg chg="add mod">
          <ac:chgData name="Pasi Sorjonen" userId="af9ad459-762f-4f9b-af1f-e08ba050b57c" providerId="ADAL" clId="{75D37BC3-55FC-40C5-B657-EFCC5AE7A62E}" dt="2023-08-22T09:56:33.157" v="116"/>
          <ac:picMkLst>
            <pc:docMk/>
            <pc:sldMk cId="2278138908" sldId="380"/>
            <ac:picMk id="5" creationId="{3D12783F-EE42-08F1-8F1F-DFE5323FD961}"/>
          </ac:picMkLst>
        </pc:picChg>
        <pc:picChg chg="del">
          <ac:chgData name="Pasi Sorjonen" userId="af9ad459-762f-4f9b-af1f-e08ba050b57c" providerId="ADAL" clId="{75D37BC3-55FC-40C5-B657-EFCC5AE7A62E}" dt="2023-08-22T09:56:30.411" v="115" actId="478"/>
          <ac:picMkLst>
            <pc:docMk/>
            <pc:sldMk cId="2278138908" sldId="380"/>
            <ac:picMk id="6" creationId="{81AC915F-93A5-D9F2-998B-FD36761E6B61}"/>
          </ac:picMkLst>
        </pc:picChg>
      </pc:sldChg>
      <pc:sldChg chg="addSp delSp modSp mod">
        <pc:chgData name="Pasi Sorjonen" userId="af9ad459-762f-4f9b-af1f-e08ba050b57c" providerId="ADAL" clId="{75D37BC3-55FC-40C5-B657-EFCC5AE7A62E}" dt="2023-08-22T09:58:34.738" v="140"/>
        <pc:sldMkLst>
          <pc:docMk/>
          <pc:sldMk cId="3783355587" sldId="381"/>
        </pc:sldMkLst>
        <pc:spChg chg="add del mod">
          <ac:chgData name="Pasi Sorjonen" userId="af9ad459-762f-4f9b-af1f-e08ba050b57c" providerId="ADAL" clId="{75D37BC3-55FC-40C5-B657-EFCC5AE7A62E}" dt="2023-08-22T09:58:34.738" v="140"/>
          <ac:spMkLst>
            <pc:docMk/>
            <pc:sldMk cId="3783355587" sldId="381"/>
            <ac:spMk id="4" creationId="{8FEAD1E7-C9ED-2DF9-D9AB-F9FD5DCAE735}"/>
          </ac:spMkLst>
        </pc:spChg>
        <pc:picChg chg="del">
          <ac:chgData name="Pasi Sorjonen" userId="af9ad459-762f-4f9b-af1f-e08ba050b57c" providerId="ADAL" clId="{75D37BC3-55FC-40C5-B657-EFCC5AE7A62E}" dt="2023-08-22T09:58:31.463" v="139" actId="478"/>
          <ac:picMkLst>
            <pc:docMk/>
            <pc:sldMk cId="3783355587" sldId="381"/>
            <ac:picMk id="5" creationId="{CB923A23-45EB-08C5-5D03-5B25440814E4}"/>
          </ac:picMkLst>
        </pc:picChg>
        <pc:picChg chg="add mod">
          <ac:chgData name="Pasi Sorjonen" userId="af9ad459-762f-4f9b-af1f-e08ba050b57c" providerId="ADAL" clId="{75D37BC3-55FC-40C5-B657-EFCC5AE7A62E}" dt="2023-08-22T09:58:34.738" v="140"/>
          <ac:picMkLst>
            <pc:docMk/>
            <pc:sldMk cId="3783355587" sldId="381"/>
            <ac:picMk id="6" creationId="{7874897B-DE0E-A61E-6E91-E20FC953EF72}"/>
          </ac:picMkLst>
        </pc:picChg>
      </pc:sldChg>
      <pc:sldChg chg="addSp delSp modSp mod">
        <pc:chgData name="Pasi Sorjonen" userId="af9ad459-762f-4f9b-af1f-e08ba050b57c" providerId="ADAL" clId="{75D37BC3-55FC-40C5-B657-EFCC5AE7A62E}" dt="2023-08-22T10:12:06.387" v="206" actId="6549"/>
        <pc:sldMkLst>
          <pc:docMk/>
          <pc:sldMk cId="2301280366" sldId="383"/>
        </pc:sldMkLst>
        <pc:spChg chg="mod">
          <ac:chgData name="Pasi Sorjonen" userId="af9ad459-762f-4f9b-af1f-e08ba050b57c" providerId="ADAL" clId="{75D37BC3-55FC-40C5-B657-EFCC5AE7A62E}" dt="2023-08-22T10:12:06.387" v="206" actId="6549"/>
          <ac:spMkLst>
            <pc:docMk/>
            <pc:sldMk cId="2301280366" sldId="383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75D37BC3-55FC-40C5-B657-EFCC5AE7A62E}" dt="2023-08-22T10:11:58.066" v="192"/>
          <ac:spMkLst>
            <pc:docMk/>
            <pc:sldMk cId="2301280366" sldId="383"/>
            <ac:spMk id="4" creationId="{D7D2AA9A-A25D-9CBC-827B-989C1BADF609}"/>
          </ac:spMkLst>
        </pc:spChg>
        <pc:picChg chg="del">
          <ac:chgData name="Pasi Sorjonen" userId="af9ad459-762f-4f9b-af1f-e08ba050b57c" providerId="ADAL" clId="{75D37BC3-55FC-40C5-B657-EFCC5AE7A62E}" dt="2023-08-22T10:11:52.749" v="191" actId="478"/>
          <ac:picMkLst>
            <pc:docMk/>
            <pc:sldMk cId="2301280366" sldId="383"/>
            <ac:picMk id="5" creationId="{5688A5A8-17C9-BE61-2376-154763C16286}"/>
          </ac:picMkLst>
        </pc:picChg>
        <pc:picChg chg="add mod">
          <ac:chgData name="Pasi Sorjonen" userId="af9ad459-762f-4f9b-af1f-e08ba050b57c" providerId="ADAL" clId="{75D37BC3-55FC-40C5-B657-EFCC5AE7A62E}" dt="2023-08-22T10:11:58.066" v="192"/>
          <ac:picMkLst>
            <pc:docMk/>
            <pc:sldMk cId="2301280366" sldId="383"/>
            <ac:picMk id="6" creationId="{3A267909-ECE7-AB12-FD48-1BAB00BA873C}"/>
          </ac:picMkLst>
        </pc:picChg>
      </pc:sldChg>
      <pc:sldChg chg="addSp delSp modSp mod">
        <pc:chgData name="Pasi Sorjonen" userId="af9ad459-762f-4f9b-af1f-e08ba050b57c" providerId="ADAL" clId="{75D37BC3-55FC-40C5-B657-EFCC5AE7A62E}" dt="2023-08-22T09:54:14.250" v="104" actId="20577"/>
        <pc:sldMkLst>
          <pc:docMk/>
          <pc:sldMk cId="1061338153" sldId="384"/>
        </pc:sldMkLst>
        <pc:spChg chg="mod">
          <ac:chgData name="Pasi Sorjonen" userId="af9ad459-762f-4f9b-af1f-e08ba050b57c" providerId="ADAL" clId="{75D37BC3-55FC-40C5-B657-EFCC5AE7A62E}" dt="2023-08-22T09:54:14.250" v="104" actId="20577"/>
          <ac:spMkLst>
            <pc:docMk/>
            <pc:sldMk cId="1061338153" sldId="384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75D37BC3-55FC-40C5-B657-EFCC5AE7A62E}" dt="2023-08-22T09:52:46.113" v="1"/>
          <ac:spMkLst>
            <pc:docMk/>
            <pc:sldMk cId="1061338153" sldId="384"/>
            <ac:spMk id="4" creationId="{C87FA68E-2688-FF8B-AD20-4959CF3907AA}"/>
          </ac:spMkLst>
        </pc:spChg>
        <pc:picChg chg="del">
          <ac:chgData name="Pasi Sorjonen" userId="af9ad459-762f-4f9b-af1f-e08ba050b57c" providerId="ADAL" clId="{75D37BC3-55FC-40C5-B657-EFCC5AE7A62E}" dt="2023-08-22T09:52:41.996" v="0" actId="478"/>
          <ac:picMkLst>
            <pc:docMk/>
            <pc:sldMk cId="1061338153" sldId="384"/>
            <ac:picMk id="5" creationId="{947F4061-0747-1059-06DF-00B422FB320F}"/>
          </ac:picMkLst>
        </pc:picChg>
        <pc:picChg chg="add mod">
          <ac:chgData name="Pasi Sorjonen" userId="af9ad459-762f-4f9b-af1f-e08ba050b57c" providerId="ADAL" clId="{75D37BC3-55FC-40C5-B657-EFCC5AE7A62E}" dt="2023-08-22T09:52:46.113" v="1"/>
          <ac:picMkLst>
            <pc:docMk/>
            <pc:sldMk cId="1061338153" sldId="384"/>
            <ac:picMk id="6" creationId="{DDF11F88-ECC1-623C-864A-ECD8F425521A}"/>
          </ac:picMkLst>
        </pc:picChg>
      </pc:sldChg>
      <pc:sldChg chg="addSp delSp modSp mod">
        <pc:chgData name="Pasi Sorjonen" userId="af9ad459-762f-4f9b-af1f-e08ba050b57c" providerId="ADAL" clId="{75D37BC3-55FC-40C5-B657-EFCC5AE7A62E}" dt="2023-08-22T09:55:29.113" v="114" actId="6549"/>
        <pc:sldMkLst>
          <pc:docMk/>
          <pc:sldMk cId="143592134" sldId="385"/>
        </pc:sldMkLst>
        <pc:spChg chg="mod">
          <ac:chgData name="Pasi Sorjonen" userId="af9ad459-762f-4f9b-af1f-e08ba050b57c" providerId="ADAL" clId="{75D37BC3-55FC-40C5-B657-EFCC5AE7A62E}" dt="2023-08-22T09:55:29.113" v="114" actId="6549"/>
          <ac:spMkLst>
            <pc:docMk/>
            <pc:sldMk cId="143592134" sldId="385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75D37BC3-55FC-40C5-B657-EFCC5AE7A62E}" dt="2023-08-22T09:55:01.099" v="106"/>
          <ac:spMkLst>
            <pc:docMk/>
            <pc:sldMk cId="143592134" sldId="385"/>
            <ac:spMk id="4" creationId="{7538FA77-A319-4B08-5930-8D1BF5783DFF}"/>
          </ac:spMkLst>
        </pc:spChg>
        <pc:picChg chg="del">
          <ac:chgData name="Pasi Sorjonen" userId="af9ad459-762f-4f9b-af1f-e08ba050b57c" providerId="ADAL" clId="{75D37BC3-55FC-40C5-B657-EFCC5AE7A62E}" dt="2023-08-22T09:54:56.617" v="105" actId="478"/>
          <ac:picMkLst>
            <pc:docMk/>
            <pc:sldMk cId="143592134" sldId="385"/>
            <ac:picMk id="5" creationId="{55AC2DC7-9868-551D-15F9-5CF8B5571AE3}"/>
          </ac:picMkLst>
        </pc:picChg>
        <pc:picChg chg="add mod">
          <ac:chgData name="Pasi Sorjonen" userId="af9ad459-762f-4f9b-af1f-e08ba050b57c" providerId="ADAL" clId="{75D37BC3-55FC-40C5-B657-EFCC5AE7A62E}" dt="2023-08-22T09:55:01.099" v="106"/>
          <ac:picMkLst>
            <pc:docMk/>
            <pc:sldMk cId="143592134" sldId="385"/>
            <ac:picMk id="6" creationId="{C475831D-B25C-80B1-B204-DBDB95A40084}"/>
          </ac:picMkLst>
        </pc:picChg>
      </pc:sldChg>
      <pc:sldChg chg="addSp delSp modSp mod">
        <pc:chgData name="Pasi Sorjonen" userId="af9ad459-762f-4f9b-af1f-e08ba050b57c" providerId="ADAL" clId="{75D37BC3-55FC-40C5-B657-EFCC5AE7A62E}" dt="2023-08-22T10:09:43.489" v="179"/>
        <pc:sldMkLst>
          <pc:docMk/>
          <pc:sldMk cId="1242193011" sldId="386"/>
        </pc:sldMkLst>
        <pc:spChg chg="mod">
          <ac:chgData name="Pasi Sorjonen" userId="af9ad459-762f-4f9b-af1f-e08ba050b57c" providerId="ADAL" clId="{75D37BC3-55FC-40C5-B657-EFCC5AE7A62E}" dt="2023-08-22T10:09:11.093" v="177" actId="6549"/>
          <ac:spMkLst>
            <pc:docMk/>
            <pc:sldMk cId="1242193011" sldId="386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75D37BC3-55FC-40C5-B657-EFCC5AE7A62E}" dt="2023-08-22T10:09:43.489" v="179"/>
          <ac:spMkLst>
            <pc:docMk/>
            <pc:sldMk cId="1242193011" sldId="386"/>
            <ac:spMk id="4" creationId="{E5BC382E-AE54-4E06-8750-8E8F2491A9CD}"/>
          </ac:spMkLst>
        </pc:spChg>
        <pc:picChg chg="del">
          <ac:chgData name="Pasi Sorjonen" userId="af9ad459-762f-4f9b-af1f-e08ba050b57c" providerId="ADAL" clId="{75D37BC3-55FC-40C5-B657-EFCC5AE7A62E}" dt="2023-08-22T10:09:38.748" v="178" actId="478"/>
          <ac:picMkLst>
            <pc:docMk/>
            <pc:sldMk cId="1242193011" sldId="386"/>
            <ac:picMk id="5" creationId="{B8AB01EF-BB40-4C5D-F647-EBD0C57E166F}"/>
          </ac:picMkLst>
        </pc:picChg>
        <pc:picChg chg="add mod">
          <ac:chgData name="Pasi Sorjonen" userId="af9ad459-762f-4f9b-af1f-e08ba050b57c" providerId="ADAL" clId="{75D37BC3-55FC-40C5-B657-EFCC5AE7A62E}" dt="2023-08-22T10:09:43.489" v="179"/>
          <ac:picMkLst>
            <pc:docMk/>
            <pc:sldMk cId="1242193011" sldId="386"/>
            <ac:picMk id="6" creationId="{B72C1334-8016-769D-13DC-47269C2264CB}"/>
          </ac:picMkLst>
        </pc:picChg>
      </pc:sldChg>
      <pc:sldChg chg="addSp delSp modSp mod">
        <pc:chgData name="Pasi Sorjonen" userId="af9ad459-762f-4f9b-af1f-e08ba050b57c" providerId="ADAL" clId="{75D37BC3-55FC-40C5-B657-EFCC5AE7A62E}" dt="2023-08-22T10:12:49.229" v="208"/>
        <pc:sldMkLst>
          <pc:docMk/>
          <pc:sldMk cId="491154084" sldId="387"/>
        </pc:sldMkLst>
        <pc:spChg chg="add del mod">
          <ac:chgData name="Pasi Sorjonen" userId="af9ad459-762f-4f9b-af1f-e08ba050b57c" providerId="ADAL" clId="{75D37BC3-55FC-40C5-B657-EFCC5AE7A62E}" dt="2023-08-22T10:12:49.229" v="208"/>
          <ac:spMkLst>
            <pc:docMk/>
            <pc:sldMk cId="491154084" sldId="387"/>
            <ac:spMk id="4" creationId="{1ED5FB08-97F9-1E7A-AD4A-F40DE55F43C2}"/>
          </ac:spMkLst>
        </pc:spChg>
        <pc:picChg chg="del">
          <ac:chgData name="Pasi Sorjonen" userId="af9ad459-762f-4f9b-af1f-e08ba050b57c" providerId="ADAL" clId="{75D37BC3-55FC-40C5-B657-EFCC5AE7A62E}" dt="2023-08-22T10:12:44.995" v="207" actId="478"/>
          <ac:picMkLst>
            <pc:docMk/>
            <pc:sldMk cId="491154084" sldId="387"/>
            <ac:picMk id="5" creationId="{69552CB3-6990-8F9E-199A-BE1C27B38551}"/>
          </ac:picMkLst>
        </pc:picChg>
        <pc:picChg chg="add mod">
          <ac:chgData name="Pasi Sorjonen" userId="af9ad459-762f-4f9b-af1f-e08ba050b57c" providerId="ADAL" clId="{75D37BC3-55FC-40C5-B657-EFCC5AE7A62E}" dt="2023-08-22T10:12:49.229" v="208"/>
          <ac:picMkLst>
            <pc:docMk/>
            <pc:sldMk cId="491154084" sldId="387"/>
            <ac:picMk id="6" creationId="{D51DD1EE-8B25-3CCE-31EC-C21B9F087E83}"/>
          </ac:picMkLst>
        </pc:picChg>
      </pc:sldChg>
      <pc:sldChg chg="addSp delSp modSp mod">
        <pc:chgData name="Pasi Sorjonen" userId="af9ad459-762f-4f9b-af1f-e08ba050b57c" providerId="ADAL" clId="{75D37BC3-55FC-40C5-B657-EFCC5AE7A62E}" dt="2023-08-22T10:13:49.229" v="210"/>
        <pc:sldMkLst>
          <pc:docMk/>
          <pc:sldMk cId="1914559052" sldId="388"/>
        </pc:sldMkLst>
        <pc:spChg chg="add del mod">
          <ac:chgData name="Pasi Sorjonen" userId="af9ad459-762f-4f9b-af1f-e08ba050b57c" providerId="ADAL" clId="{75D37BC3-55FC-40C5-B657-EFCC5AE7A62E}" dt="2023-08-22T10:13:49.229" v="210"/>
          <ac:spMkLst>
            <pc:docMk/>
            <pc:sldMk cId="1914559052" sldId="388"/>
            <ac:spMk id="4" creationId="{316E26A4-FDBE-30AA-BFC1-400FC0BF2115}"/>
          </ac:spMkLst>
        </pc:spChg>
        <pc:picChg chg="del">
          <ac:chgData name="Pasi Sorjonen" userId="af9ad459-762f-4f9b-af1f-e08ba050b57c" providerId="ADAL" clId="{75D37BC3-55FC-40C5-B657-EFCC5AE7A62E}" dt="2023-08-22T10:13:44.785" v="209" actId="478"/>
          <ac:picMkLst>
            <pc:docMk/>
            <pc:sldMk cId="1914559052" sldId="388"/>
            <ac:picMk id="5" creationId="{261BFFD7-269E-AA11-2676-DCC27A9E0642}"/>
          </ac:picMkLst>
        </pc:picChg>
        <pc:picChg chg="add mod">
          <ac:chgData name="Pasi Sorjonen" userId="af9ad459-762f-4f9b-af1f-e08ba050b57c" providerId="ADAL" clId="{75D37BC3-55FC-40C5-B657-EFCC5AE7A62E}" dt="2023-08-22T10:13:49.229" v="210"/>
          <ac:picMkLst>
            <pc:docMk/>
            <pc:sldMk cId="1914559052" sldId="388"/>
            <ac:picMk id="6" creationId="{C5B91F94-D580-ED0D-158A-EBADB8E42BDE}"/>
          </ac:picMkLst>
        </pc:picChg>
      </pc:sldChg>
      <pc:sldChg chg="addSp delSp modSp mod">
        <pc:chgData name="Pasi Sorjonen" userId="af9ad459-762f-4f9b-af1f-e08ba050b57c" providerId="ADAL" clId="{75D37BC3-55FC-40C5-B657-EFCC5AE7A62E}" dt="2023-08-22T10:08:24.315" v="171" actId="20577"/>
        <pc:sldMkLst>
          <pc:docMk/>
          <pc:sldMk cId="1672464743" sldId="389"/>
        </pc:sldMkLst>
        <pc:spChg chg="add del mod">
          <ac:chgData name="Pasi Sorjonen" userId="af9ad459-762f-4f9b-af1f-e08ba050b57c" providerId="ADAL" clId="{75D37BC3-55FC-40C5-B657-EFCC5AE7A62E}" dt="2023-08-22T10:07:28.447" v="142"/>
          <ac:spMkLst>
            <pc:docMk/>
            <pc:sldMk cId="1672464743" sldId="389"/>
            <ac:spMk id="3" creationId="{0E8B1915-B5B4-3E53-AEF4-328EED20A7EC}"/>
          </ac:spMkLst>
        </pc:spChg>
        <pc:spChg chg="mod">
          <ac:chgData name="Pasi Sorjonen" userId="af9ad459-762f-4f9b-af1f-e08ba050b57c" providerId="ADAL" clId="{75D37BC3-55FC-40C5-B657-EFCC5AE7A62E}" dt="2023-08-22T10:08:24.315" v="171" actId="20577"/>
          <ac:spMkLst>
            <pc:docMk/>
            <pc:sldMk cId="1672464743" sldId="389"/>
            <ac:spMk id="4" creationId="{D7647B14-28C7-49CE-92AB-E71C1B50E2DE}"/>
          </ac:spMkLst>
        </pc:spChg>
        <pc:picChg chg="del">
          <ac:chgData name="Pasi Sorjonen" userId="af9ad459-762f-4f9b-af1f-e08ba050b57c" providerId="ADAL" clId="{75D37BC3-55FC-40C5-B657-EFCC5AE7A62E}" dt="2023-08-22T10:07:24.177" v="141" actId="478"/>
          <ac:picMkLst>
            <pc:docMk/>
            <pc:sldMk cId="1672464743" sldId="389"/>
            <ac:picMk id="5" creationId="{B990C87D-FACA-E702-0626-381F924EAE40}"/>
          </ac:picMkLst>
        </pc:picChg>
        <pc:picChg chg="add mod">
          <ac:chgData name="Pasi Sorjonen" userId="af9ad459-762f-4f9b-af1f-e08ba050b57c" providerId="ADAL" clId="{75D37BC3-55FC-40C5-B657-EFCC5AE7A62E}" dt="2023-08-22T10:07:28.447" v="142"/>
          <ac:picMkLst>
            <pc:docMk/>
            <pc:sldMk cId="1672464743" sldId="389"/>
            <ac:picMk id="6" creationId="{2462555F-AAD6-52A6-8F74-B6451FDB729E}"/>
          </ac:picMkLst>
        </pc:picChg>
      </pc:sldChg>
      <pc:sldChg chg="addSp delSp modSp mod">
        <pc:chgData name="Pasi Sorjonen" userId="af9ad459-762f-4f9b-af1f-e08ba050b57c" providerId="ADAL" clId="{75D37BC3-55FC-40C5-B657-EFCC5AE7A62E}" dt="2023-08-22T09:58:09.391" v="138"/>
        <pc:sldMkLst>
          <pc:docMk/>
          <pc:sldMk cId="3031261575" sldId="390"/>
        </pc:sldMkLst>
        <pc:spChg chg="add del mod">
          <ac:chgData name="Pasi Sorjonen" userId="af9ad459-762f-4f9b-af1f-e08ba050b57c" providerId="ADAL" clId="{75D37BC3-55FC-40C5-B657-EFCC5AE7A62E}" dt="2023-08-22T09:58:09.391" v="138"/>
          <ac:spMkLst>
            <pc:docMk/>
            <pc:sldMk cId="3031261575" sldId="390"/>
            <ac:spMk id="4" creationId="{AA01117D-6E8E-9E58-AF2A-DF76DF9C8905}"/>
          </ac:spMkLst>
        </pc:spChg>
        <pc:picChg chg="del">
          <ac:chgData name="Pasi Sorjonen" userId="af9ad459-762f-4f9b-af1f-e08ba050b57c" providerId="ADAL" clId="{75D37BC3-55FC-40C5-B657-EFCC5AE7A62E}" dt="2023-08-22T09:58:05.926" v="137" actId="478"/>
          <ac:picMkLst>
            <pc:docMk/>
            <pc:sldMk cId="3031261575" sldId="390"/>
            <ac:picMk id="5" creationId="{8300E6BD-9E56-1D5E-EAC6-7F41C671B12E}"/>
          </ac:picMkLst>
        </pc:picChg>
        <pc:picChg chg="add mod">
          <ac:chgData name="Pasi Sorjonen" userId="af9ad459-762f-4f9b-af1f-e08ba050b57c" providerId="ADAL" clId="{75D37BC3-55FC-40C5-B657-EFCC5AE7A62E}" dt="2023-08-22T09:58:09.391" v="138"/>
          <ac:picMkLst>
            <pc:docMk/>
            <pc:sldMk cId="3031261575" sldId="390"/>
            <ac:picMk id="6" creationId="{C4A6B953-1607-B2A2-ADB0-E9C0443AA2C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6F37-BF38-410D-B44F-8EC07FCB3D36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9967C-D41A-49E0-AFBB-69C0D197A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3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5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6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0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822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3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Työttömien ja lomautettujen kokonaismäärä kasvaa,</a:t>
            </a:r>
            <a:br>
              <a:rPr lang="fi-FI" sz="2800" dirty="0"/>
            </a:br>
            <a:r>
              <a:rPr lang="fi-FI" sz="2800" dirty="0"/>
              <a:t>mutta loivasti – muutos vuoden takaa on 6494 henkilöä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475831D-B25C-80B1-B204-DBDB95A4008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Nousee, mutta edelleen melko matala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5B91F94-D580-ED0D-158A-EBADB8E42BD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59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B20E244-3997-2058-F23B-01BF0D5AC44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6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E9AC6-9B73-496A-8526-2A1F3AED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9CB36B9-FC46-21C5-606E-1E303C5BF7A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DE1387-8F5A-416A-8F2A-00C29DC2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A124CD0-9686-F5EB-38B8-68A7694E9E4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0B4CEF-76B4-48F1-8C52-031C3650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A0EE73A-C8BF-CD88-25BE-592DF35CC70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E9AC6-9B73-496A-8526-2A1F3AED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3988893-65ED-8A4F-4FD1-FA2D174C6A2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9EB9DB-A6C1-4DD8-BBE1-CBA21A02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0E1DA9F-E946-82DB-D1C8-70CE33613BE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93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19262-F534-47BF-949E-59AF4869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9BF2CD4-6B5E-7459-2B3F-955F917AE64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B0245DC-A254-36F8-1B0D-41A34B2B289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5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001657-72F1-4E4C-8C21-4795C0DC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334BDD5-47D0-5482-1627-15D8404BD4A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0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Työttömiä on 2715 enemmän kuin vuosi sitten –</a:t>
            </a:r>
            <a:br>
              <a:rPr lang="fi-FI" sz="2800" dirty="0"/>
            </a:br>
            <a:r>
              <a:rPr lang="fi-FI" sz="2800" dirty="0"/>
              <a:t>työttömyys ei alene, mutta on epäselvää kasvaako se?</a:t>
            </a:r>
            <a:endParaRPr lang="en-GB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DF11F88-ECC1-623C-864A-ECD8F425521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38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4333F14-35D4-2D68-0841-8E077BCBF32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09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EBD23BC-4964-1394-4FFC-3C79B6180D7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6F2A90D-0D2C-56D5-EF50-AC78C3E3283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66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4E6CA9-9E86-4035-9309-623212AF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1FFD1C6-DDE3-DB40-5FD9-B8583302315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11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04BE8C1-09C2-3E82-EDC4-D4023536579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21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60268DE-41FD-3207-D094-BE2E3DD303B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52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8BF4A5-2958-4DA9-B071-880CFFF4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1EB8243-BEA7-2535-FC90-CBCDF8A0C37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45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E06007-B4B4-4881-BC0C-AF746E2A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8078BF1-D017-8B34-D974-03896ED0DF4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00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B140B9-2FED-4EF3-9D3E-ACD45084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941B277-F0EE-0DDB-CE11-3F0E492645F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1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F5542C-A376-465A-973C-AFD950FD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9BE239C-CCA2-D6F1-402A-F3FE7D0757B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4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Korkeakoulutettuja työttömiä oli heinäkuussa noin 2820</a:t>
            </a:r>
            <a:br>
              <a:rPr lang="fi-FI" sz="2800" dirty="0"/>
            </a:br>
            <a:r>
              <a:rPr lang="fi-FI" sz="2800" dirty="0"/>
              <a:t>enemmän kuin vuotta aiemmin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D12783F-EE42-08F1-8F1F-DFE5323FD96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38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F0D44B-7A2B-4CC0-9EE3-C3E34D7B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BA336AC-55E3-813A-4F8C-706D60E1135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77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E9E9CA-4AE8-4E88-9B6B-76DADF1C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7F0AE5E-98A9-8086-3DD4-36240CF6F31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3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4A6B953-1607-B2A2-ADB0-E9C0443AA2C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61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1AC91-4CD4-46B2-BDDE-1C1F6869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874897B-DE0E-A61E-6E91-E20FC953EF7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55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7647B14-28C7-49CE-92AB-E71C1B50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Vastavalmistuneita oli heinäkuussa työttömänä 1060 enemmän kuin vuotta aiemmin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462555F-AAD6-52A6-8F74-B6451FDB729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64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Vastavalmistuneita korkeakoulutettuja on työttömänä</a:t>
            </a:r>
            <a:br>
              <a:rPr lang="fi-FI" sz="2800" dirty="0"/>
            </a:br>
            <a:r>
              <a:rPr lang="fi-FI" sz="2800" dirty="0"/>
              <a:t>660 enemmän kuin vuosi sitten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72C1334-8016-769D-13DC-47269C2264C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9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Muita vastavalmistuneita kuin korkeakoulutettuja on työttömänä 400 enemmän kuin vuosi sitten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A267909-ECE7-AB12-FD48-1BAB00BA873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80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51DD1EE-8B25-3CCE-31EC-C21B9F087E8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540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880FE62E53DD5499EB7D0567087F706" ma:contentTypeVersion="8" ma:contentTypeDescription="Luo uusi asiakirja." ma:contentTypeScope="" ma:versionID="ceb3f922b5afe999948184f5e095c2fe">
  <xsd:schema xmlns:xsd="http://www.w3.org/2001/XMLSchema" xmlns:xs="http://www.w3.org/2001/XMLSchema" xmlns:p="http://schemas.microsoft.com/office/2006/metadata/properties" xmlns:ns3="d9f5f211-d266-40d7-a442-e276961ce77f" xmlns:ns4="7339045d-f99c-4c19-afb9-8ac6854f752a" targetNamespace="http://schemas.microsoft.com/office/2006/metadata/properties" ma:root="true" ma:fieldsID="b62df7a58012a73759e12c6be56fc051" ns3:_="" ns4:_="">
    <xsd:import namespace="d9f5f211-d266-40d7-a442-e276961ce77f"/>
    <xsd:import namespace="7339045d-f99c-4c19-afb9-8ac6854f75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f5f211-d266-40d7-a442-e276961ce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9045d-f99c-4c19-afb9-8ac6854f752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587FBE-B03D-4A94-9DE2-569FFBD470A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9D4FFDE-B91E-4CDD-9E68-63CE23344A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f5f211-d266-40d7-a442-e276961ce77f"/>
    <ds:schemaRef ds:uri="7339045d-f99c-4c19-afb9-8ac6854f7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26B9F3-86FF-4DC6-933C-2D0DBC6649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5737</TotalTime>
  <Words>87</Words>
  <Application>Microsoft Office PowerPoint</Application>
  <PresentationFormat>Laajakuva</PresentationFormat>
  <Paragraphs>12</Paragraphs>
  <Slides>31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31</vt:i4>
      </vt:variant>
    </vt:vector>
  </HeadingPairs>
  <TitlesOfParts>
    <vt:vector size="35" baseType="lpstr">
      <vt:lpstr>Arial</vt:lpstr>
      <vt:lpstr>Calibri</vt:lpstr>
      <vt:lpstr>1_Office-teema</vt:lpstr>
      <vt:lpstr>Mukautettu suunnittelumalli</vt:lpstr>
      <vt:lpstr>Työttömien ja lomautettujen kokonaismäärä kasvaa, mutta loivasti – muutos vuoden takaa on 6494 henkilöä</vt:lpstr>
      <vt:lpstr>Työttömiä on 2715 enemmän kuin vuosi sitten – työttömyys ei alene, mutta on epäselvää kasvaako se?</vt:lpstr>
      <vt:lpstr>Korkeakoulutettuja työttömiä oli heinäkuussa noin 2820 enemmän kuin vuotta aiemmin</vt:lpstr>
      <vt:lpstr>PowerPoint-esitys</vt:lpstr>
      <vt:lpstr>PowerPoint-esitys</vt:lpstr>
      <vt:lpstr>Vastavalmistuneita oli heinäkuussa työttömänä 1060 enemmän kuin vuotta aiemmin</vt:lpstr>
      <vt:lpstr>Vastavalmistuneita korkeakoulutettuja on työttömänä 660 enemmän kuin vuosi sitten</vt:lpstr>
      <vt:lpstr>Muita vastavalmistuneita kuin korkeakoulutettuja on työttömänä 400 enemmän kuin vuosi sitten</vt:lpstr>
      <vt:lpstr>PowerPoint-esitys</vt:lpstr>
      <vt:lpstr>Nousee, mutta edelleen melko matala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Pasi Sorjonen</cp:lastModifiedBy>
  <cp:revision>44</cp:revision>
  <cp:lastPrinted>2020-02-28T07:57:12Z</cp:lastPrinted>
  <dcterms:created xsi:type="dcterms:W3CDTF">2018-03-20T15:15:04Z</dcterms:created>
  <dcterms:modified xsi:type="dcterms:W3CDTF">2023-08-22T10:45:44Z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0x0101000880FE62E53DD5499EB7D0567087F706</vt:lpwstr>
  </property>
</Properties>
</file>