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0"/>
  </p:notesMasterIdLst>
  <p:sldIdLst>
    <p:sldId id="385" r:id="rId6"/>
    <p:sldId id="391" r:id="rId7"/>
    <p:sldId id="384" r:id="rId8"/>
    <p:sldId id="392" r:id="rId9"/>
    <p:sldId id="380" r:id="rId10"/>
    <p:sldId id="390" r:id="rId11"/>
    <p:sldId id="381" r:id="rId12"/>
    <p:sldId id="389" r:id="rId13"/>
    <p:sldId id="386" r:id="rId14"/>
    <p:sldId id="383" r:id="rId15"/>
    <p:sldId id="387" r:id="rId16"/>
    <p:sldId id="388" r:id="rId17"/>
    <p:sldId id="379" r:id="rId18"/>
    <p:sldId id="393" r:id="rId19"/>
    <p:sldId id="363" r:id="rId20"/>
    <p:sldId id="362" r:id="rId21"/>
    <p:sldId id="378" r:id="rId22"/>
    <p:sldId id="377" r:id="rId23"/>
    <p:sldId id="356" r:id="rId24"/>
    <p:sldId id="373" r:id="rId25"/>
    <p:sldId id="355" r:id="rId26"/>
    <p:sldId id="343" r:id="rId27"/>
    <p:sldId id="376" r:id="rId28"/>
    <p:sldId id="375" r:id="rId29"/>
    <p:sldId id="330" r:id="rId30"/>
    <p:sldId id="372" r:id="rId31"/>
    <p:sldId id="331" r:id="rId32"/>
    <p:sldId id="336" r:id="rId33"/>
    <p:sldId id="337" r:id="rId34"/>
    <p:sldId id="339" r:id="rId35"/>
    <p:sldId id="340" r:id="rId36"/>
    <p:sldId id="342" r:id="rId37"/>
    <p:sldId id="346" r:id="rId38"/>
    <p:sldId id="347" r:id="rId39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4DE99-5A65-4BB4-A5F9-D7C06A6716A6}" v="34" dt="2023-10-25T06:23:58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B1D4DE99-5A65-4BB4-A5F9-D7C06A6716A6}"/>
    <pc:docChg chg="custSel modSld">
      <pc:chgData name="Pasi Sorjonen" userId="af9ad459-762f-4f9b-af1f-e08ba050b57c" providerId="ADAL" clId="{B1D4DE99-5A65-4BB4-A5F9-D7C06A6716A6}" dt="2023-10-25T06:23:58.634" v="353"/>
      <pc:docMkLst>
        <pc:docMk/>
      </pc:docMkLst>
      <pc:sldChg chg="addSp delSp modSp mod">
        <pc:chgData name="Pasi Sorjonen" userId="af9ad459-762f-4f9b-af1f-e08ba050b57c" providerId="ADAL" clId="{B1D4DE99-5A65-4BB4-A5F9-D7C06A6716A6}" dt="2023-10-25T06:18:46.677" v="335"/>
        <pc:sldMkLst>
          <pc:docMk/>
          <pc:sldMk cId="4103366826" sldId="330"/>
        </pc:sldMkLst>
        <pc:spChg chg="add del mod">
          <ac:chgData name="Pasi Sorjonen" userId="af9ad459-762f-4f9b-af1f-e08ba050b57c" providerId="ADAL" clId="{B1D4DE99-5A65-4BB4-A5F9-D7C06A6716A6}" dt="2023-10-25T06:18:46.677" v="335"/>
          <ac:spMkLst>
            <pc:docMk/>
            <pc:sldMk cId="4103366826" sldId="330"/>
            <ac:spMk id="4" creationId="{6C8468B7-151B-F820-1748-FCA4D3369300}"/>
          </ac:spMkLst>
        </pc:spChg>
        <pc:picChg chg="del">
          <ac:chgData name="Pasi Sorjonen" userId="af9ad459-762f-4f9b-af1f-e08ba050b57c" providerId="ADAL" clId="{B1D4DE99-5A65-4BB4-A5F9-D7C06A6716A6}" dt="2023-10-25T06:18:42.654" v="334" actId="478"/>
          <ac:picMkLst>
            <pc:docMk/>
            <pc:sldMk cId="4103366826" sldId="330"/>
            <ac:picMk id="5" creationId="{A1D18360-7614-1A3C-F439-6514FB39F1D1}"/>
          </ac:picMkLst>
        </pc:picChg>
        <pc:picChg chg="add mod">
          <ac:chgData name="Pasi Sorjonen" userId="af9ad459-762f-4f9b-af1f-e08ba050b57c" providerId="ADAL" clId="{B1D4DE99-5A65-4BB4-A5F9-D7C06A6716A6}" dt="2023-10-25T06:18:46.677" v="335"/>
          <ac:picMkLst>
            <pc:docMk/>
            <pc:sldMk cId="4103366826" sldId="330"/>
            <ac:picMk id="6" creationId="{57FED8A3-543B-81ED-720B-6FB12D45B875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9:53.501" v="339"/>
        <pc:sldMkLst>
          <pc:docMk/>
          <pc:sldMk cId="2164221323" sldId="331"/>
        </pc:sldMkLst>
        <pc:spChg chg="add del mod">
          <ac:chgData name="Pasi Sorjonen" userId="af9ad459-762f-4f9b-af1f-e08ba050b57c" providerId="ADAL" clId="{B1D4DE99-5A65-4BB4-A5F9-D7C06A6716A6}" dt="2023-10-25T06:19:53.501" v="339"/>
          <ac:spMkLst>
            <pc:docMk/>
            <pc:sldMk cId="2164221323" sldId="331"/>
            <ac:spMk id="4" creationId="{93CD5B48-836A-F979-15AA-AFCE13523126}"/>
          </ac:spMkLst>
        </pc:spChg>
        <pc:picChg chg="del">
          <ac:chgData name="Pasi Sorjonen" userId="af9ad459-762f-4f9b-af1f-e08ba050b57c" providerId="ADAL" clId="{B1D4DE99-5A65-4BB4-A5F9-D7C06A6716A6}" dt="2023-10-25T06:19:49.001" v="338" actId="478"/>
          <ac:picMkLst>
            <pc:docMk/>
            <pc:sldMk cId="2164221323" sldId="331"/>
            <ac:picMk id="5" creationId="{AC0FA8F8-73E6-8362-5E3E-3B638064AC4A}"/>
          </ac:picMkLst>
        </pc:picChg>
        <pc:picChg chg="add mod">
          <ac:chgData name="Pasi Sorjonen" userId="af9ad459-762f-4f9b-af1f-e08ba050b57c" providerId="ADAL" clId="{B1D4DE99-5A65-4BB4-A5F9-D7C06A6716A6}" dt="2023-10-25T06:19:53.501" v="339"/>
          <ac:picMkLst>
            <pc:docMk/>
            <pc:sldMk cId="2164221323" sldId="331"/>
            <ac:picMk id="6" creationId="{B1698813-3DBD-0063-C922-E89CB0C3030A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0:16.828" v="341"/>
        <pc:sldMkLst>
          <pc:docMk/>
          <pc:sldMk cId="597852646" sldId="336"/>
        </pc:sldMkLst>
        <pc:spChg chg="add del mod">
          <ac:chgData name="Pasi Sorjonen" userId="af9ad459-762f-4f9b-af1f-e08ba050b57c" providerId="ADAL" clId="{B1D4DE99-5A65-4BB4-A5F9-D7C06A6716A6}" dt="2023-10-25T06:20:16.828" v="341"/>
          <ac:spMkLst>
            <pc:docMk/>
            <pc:sldMk cId="597852646" sldId="336"/>
            <ac:spMk id="4" creationId="{DD85AF9D-0CE8-24EB-26AD-C32DB0291F1F}"/>
          </ac:spMkLst>
        </pc:spChg>
        <pc:picChg chg="del">
          <ac:chgData name="Pasi Sorjonen" userId="af9ad459-762f-4f9b-af1f-e08ba050b57c" providerId="ADAL" clId="{B1D4DE99-5A65-4BB4-A5F9-D7C06A6716A6}" dt="2023-10-25T06:20:12.403" v="340" actId="478"/>
          <ac:picMkLst>
            <pc:docMk/>
            <pc:sldMk cId="597852646" sldId="336"/>
            <ac:picMk id="5" creationId="{6441EA4C-D364-FBAD-57CA-47950E40D133}"/>
          </ac:picMkLst>
        </pc:picChg>
        <pc:picChg chg="add mod">
          <ac:chgData name="Pasi Sorjonen" userId="af9ad459-762f-4f9b-af1f-e08ba050b57c" providerId="ADAL" clId="{B1D4DE99-5A65-4BB4-A5F9-D7C06A6716A6}" dt="2023-10-25T06:20:16.828" v="341"/>
          <ac:picMkLst>
            <pc:docMk/>
            <pc:sldMk cId="597852646" sldId="336"/>
            <ac:picMk id="6" creationId="{65E388D4-F4F4-6958-5420-122E39A7145C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0:41.403" v="343"/>
        <pc:sldMkLst>
          <pc:docMk/>
          <pc:sldMk cId="1679745194" sldId="337"/>
        </pc:sldMkLst>
        <pc:spChg chg="add del mod">
          <ac:chgData name="Pasi Sorjonen" userId="af9ad459-762f-4f9b-af1f-e08ba050b57c" providerId="ADAL" clId="{B1D4DE99-5A65-4BB4-A5F9-D7C06A6716A6}" dt="2023-10-25T06:20:41.403" v="343"/>
          <ac:spMkLst>
            <pc:docMk/>
            <pc:sldMk cId="1679745194" sldId="337"/>
            <ac:spMk id="4" creationId="{9B4F41EB-C674-2F14-FBBE-63025BAEBFA9}"/>
          </ac:spMkLst>
        </pc:spChg>
        <pc:picChg chg="del">
          <ac:chgData name="Pasi Sorjonen" userId="af9ad459-762f-4f9b-af1f-e08ba050b57c" providerId="ADAL" clId="{B1D4DE99-5A65-4BB4-A5F9-D7C06A6716A6}" dt="2023-10-25T06:20:37.830" v="342" actId="478"/>
          <ac:picMkLst>
            <pc:docMk/>
            <pc:sldMk cId="1679745194" sldId="337"/>
            <ac:picMk id="5" creationId="{C8D6283B-88CA-3A5C-685D-A867E749B580}"/>
          </ac:picMkLst>
        </pc:picChg>
        <pc:picChg chg="add mod">
          <ac:chgData name="Pasi Sorjonen" userId="af9ad459-762f-4f9b-af1f-e08ba050b57c" providerId="ADAL" clId="{B1D4DE99-5A65-4BB4-A5F9-D7C06A6716A6}" dt="2023-10-25T06:20:41.403" v="343"/>
          <ac:picMkLst>
            <pc:docMk/>
            <pc:sldMk cId="1679745194" sldId="337"/>
            <ac:picMk id="6" creationId="{0DAC9C20-5FDA-C2EF-798A-545FB5807A9A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1:44.908" v="345"/>
        <pc:sldMkLst>
          <pc:docMk/>
          <pc:sldMk cId="2173700670" sldId="339"/>
        </pc:sldMkLst>
        <pc:spChg chg="add del mod">
          <ac:chgData name="Pasi Sorjonen" userId="af9ad459-762f-4f9b-af1f-e08ba050b57c" providerId="ADAL" clId="{B1D4DE99-5A65-4BB4-A5F9-D7C06A6716A6}" dt="2023-10-25T06:21:44.908" v="345"/>
          <ac:spMkLst>
            <pc:docMk/>
            <pc:sldMk cId="2173700670" sldId="339"/>
            <ac:spMk id="4" creationId="{E90003D6-FD52-FEA6-B95C-CE657DF0A6B9}"/>
          </ac:spMkLst>
        </pc:spChg>
        <pc:picChg chg="del">
          <ac:chgData name="Pasi Sorjonen" userId="af9ad459-762f-4f9b-af1f-e08ba050b57c" providerId="ADAL" clId="{B1D4DE99-5A65-4BB4-A5F9-D7C06A6716A6}" dt="2023-10-25T06:21:41.036" v="344" actId="478"/>
          <ac:picMkLst>
            <pc:docMk/>
            <pc:sldMk cId="2173700670" sldId="339"/>
            <ac:picMk id="5" creationId="{2DDD7B36-32DB-3C79-5666-7482A5FBEBAD}"/>
          </ac:picMkLst>
        </pc:picChg>
        <pc:picChg chg="add mod">
          <ac:chgData name="Pasi Sorjonen" userId="af9ad459-762f-4f9b-af1f-e08ba050b57c" providerId="ADAL" clId="{B1D4DE99-5A65-4BB4-A5F9-D7C06A6716A6}" dt="2023-10-25T06:21:44.908" v="345"/>
          <ac:picMkLst>
            <pc:docMk/>
            <pc:sldMk cId="2173700670" sldId="339"/>
            <ac:picMk id="6" creationId="{019E7190-0E7F-4F9F-D3A8-238FB5278D60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2:23.642" v="347"/>
        <pc:sldMkLst>
          <pc:docMk/>
          <pc:sldMk cId="181581781" sldId="340"/>
        </pc:sldMkLst>
        <pc:spChg chg="add del mod">
          <ac:chgData name="Pasi Sorjonen" userId="af9ad459-762f-4f9b-af1f-e08ba050b57c" providerId="ADAL" clId="{B1D4DE99-5A65-4BB4-A5F9-D7C06A6716A6}" dt="2023-10-25T06:22:23.642" v="347"/>
          <ac:spMkLst>
            <pc:docMk/>
            <pc:sldMk cId="181581781" sldId="340"/>
            <ac:spMk id="4" creationId="{64C98819-A720-32C2-DAEB-1572403483EC}"/>
          </ac:spMkLst>
        </pc:spChg>
        <pc:picChg chg="del">
          <ac:chgData name="Pasi Sorjonen" userId="af9ad459-762f-4f9b-af1f-e08ba050b57c" providerId="ADAL" clId="{B1D4DE99-5A65-4BB4-A5F9-D7C06A6716A6}" dt="2023-10-25T06:22:20.317" v="346" actId="478"/>
          <ac:picMkLst>
            <pc:docMk/>
            <pc:sldMk cId="181581781" sldId="340"/>
            <ac:picMk id="5" creationId="{90E7E41E-0B8B-FB0A-7B71-ADDD1B25DBE2}"/>
          </ac:picMkLst>
        </pc:picChg>
        <pc:picChg chg="add mod">
          <ac:chgData name="Pasi Sorjonen" userId="af9ad459-762f-4f9b-af1f-e08ba050b57c" providerId="ADAL" clId="{B1D4DE99-5A65-4BB4-A5F9-D7C06A6716A6}" dt="2023-10-25T06:22:23.642" v="347"/>
          <ac:picMkLst>
            <pc:docMk/>
            <pc:sldMk cId="181581781" sldId="340"/>
            <ac:picMk id="6" creationId="{2FFC8897-9B35-D797-9DD9-FF2B32F64B78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2:57.360" v="349"/>
        <pc:sldMkLst>
          <pc:docMk/>
          <pc:sldMk cId="2807749963" sldId="342"/>
        </pc:sldMkLst>
        <pc:spChg chg="add del mod">
          <ac:chgData name="Pasi Sorjonen" userId="af9ad459-762f-4f9b-af1f-e08ba050b57c" providerId="ADAL" clId="{B1D4DE99-5A65-4BB4-A5F9-D7C06A6716A6}" dt="2023-10-25T06:22:57.360" v="349"/>
          <ac:spMkLst>
            <pc:docMk/>
            <pc:sldMk cId="2807749963" sldId="342"/>
            <ac:spMk id="4" creationId="{41F4FE4A-BC1E-F61A-A5C1-F4B88AD05E47}"/>
          </ac:spMkLst>
        </pc:spChg>
        <pc:picChg chg="add mod">
          <ac:chgData name="Pasi Sorjonen" userId="af9ad459-762f-4f9b-af1f-e08ba050b57c" providerId="ADAL" clId="{B1D4DE99-5A65-4BB4-A5F9-D7C06A6716A6}" dt="2023-10-25T06:22:57.360" v="349"/>
          <ac:picMkLst>
            <pc:docMk/>
            <pc:sldMk cId="2807749963" sldId="342"/>
            <ac:picMk id="5" creationId="{C6073CA5-C9F4-A4C6-F8F3-26C8B5E789D9}"/>
          </ac:picMkLst>
        </pc:picChg>
        <pc:picChg chg="del">
          <ac:chgData name="Pasi Sorjonen" userId="af9ad459-762f-4f9b-af1f-e08ba050b57c" providerId="ADAL" clId="{B1D4DE99-5A65-4BB4-A5F9-D7C06A6716A6}" dt="2023-10-25T06:22:53.550" v="348" actId="478"/>
          <ac:picMkLst>
            <pc:docMk/>
            <pc:sldMk cId="2807749963" sldId="342"/>
            <ac:picMk id="6" creationId="{EBD0C063-5F35-0AB6-EEC0-F60327B4C743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7:13.324" v="329"/>
        <pc:sldMkLst>
          <pc:docMk/>
          <pc:sldMk cId="3333501075" sldId="343"/>
        </pc:sldMkLst>
        <pc:spChg chg="add del mod">
          <ac:chgData name="Pasi Sorjonen" userId="af9ad459-762f-4f9b-af1f-e08ba050b57c" providerId="ADAL" clId="{B1D4DE99-5A65-4BB4-A5F9-D7C06A6716A6}" dt="2023-10-25T06:17:13.324" v="329"/>
          <ac:spMkLst>
            <pc:docMk/>
            <pc:sldMk cId="3333501075" sldId="343"/>
            <ac:spMk id="4" creationId="{133DFE84-98F6-15B9-1068-772863DF33DD}"/>
          </ac:spMkLst>
        </pc:spChg>
        <pc:picChg chg="del">
          <ac:chgData name="Pasi Sorjonen" userId="af9ad459-762f-4f9b-af1f-e08ba050b57c" providerId="ADAL" clId="{B1D4DE99-5A65-4BB4-A5F9-D7C06A6716A6}" dt="2023-10-25T06:17:08.534" v="328" actId="478"/>
          <ac:picMkLst>
            <pc:docMk/>
            <pc:sldMk cId="3333501075" sldId="343"/>
            <ac:picMk id="5" creationId="{182B9DEB-7D34-0209-8DD5-3CEA41C96F92}"/>
          </ac:picMkLst>
        </pc:picChg>
        <pc:picChg chg="add mod">
          <ac:chgData name="Pasi Sorjonen" userId="af9ad459-762f-4f9b-af1f-e08ba050b57c" providerId="ADAL" clId="{B1D4DE99-5A65-4BB4-A5F9-D7C06A6716A6}" dt="2023-10-25T06:17:13.324" v="329"/>
          <ac:picMkLst>
            <pc:docMk/>
            <pc:sldMk cId="3333501075" sldId="343"/>
            <ac:picMk id="6" creationId="{9AE434EF-7D46-D23A-12F8-061442DA51FF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3:25.232" v="351"/>
        <pc:sldMkLst>
          <pc:docMk/>
          <pc:sldMk cId="1425977161" sldId="346"/>
        </pc:sldMkLst>
        <pc:spChg chg="add del mod">
          <ac:chgData name="Pasi Sorjonen" userId="af9ad459-762f-4f9b-af1f-e08ba050b57c" providerId="ADAL" clId="{B1D4DE99-5A65-4BB4-A5F9-D7C06A6716A6}" dt="2023-10-25T06:23:25.232" v="351"/>
          <ac:spMkLst>
            <pc:docMk/>
            <pc:sldMk cId="1425977161" sldId="346"/>
            <ac:spMk id="4" creationId="{0CF648DE-5FD9-7609-BB3D-C8FBE03C893E}"/>
          </ac:spMkLst>
        </pc:spChg>
        <pc:picChg chg="del">
          <ac:chgData name="Pasi Sorjonen" userId="af9ad459-762f-4f9b-af1f-e08ba050b57c" providerId="ADAL" clId="{B1D4DE99-5A65-4BB4-A5F9-D7C06A6716A6}" dt="2023-10-25T06:23:21.719" v="350" actId="478"/>
          <ac:picMkLst>
            <pc:docMk/>
            <pc:sldMk cId="1425977161" sldId="346"/>
            <ac:picMk id="5" creationId="{DBB937A9-A182-CF2F-77C5-3A6C388958AF}"/>
          </ac:picMkLst>
        </pc:picChg>
        <pc:picChg chg="add mod">
          <ac:chgData name="Pasi Sorjonen" userId="af9ad459-762f-4f9b-af1f-e08ba050b57c" providerId="ADAL" clId="{B1D4DE99-5A65-4BB4-A5F9-D7C06A6716A6}" dt="2023-10-25T06:23:25.232" v="351"/>
          <ac:picMkLst>
            <pc:docMk/>
            <pc:sldMk cId="1425977161" sldId="346"/>
            <ac:picMk id="6" creationId="{DA132EA1-8257-CBEE-B792-8CDA18F5451E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23:58.634" v="353"/>
        <pc:sldMkLst>
          <pc:docMk/>
          <pc:sldMk cId="2280234652" sldId="347"/>
        </pc:sldMkLst>
        <pc:spChg chg="add del mod">
          <ac:chgData name="Pasi Sorjonen" userId="af9ad459-762f-4f9b-af1f-e08ba050b57c" providerId="ADAL" clId="{B1D4DE99-5A65-4BB4-A5F9-D7C06A6716A6}" dt="2023-10-25T06:23:58.634" v="353"/>
          <ac:spMkLst>
            <pc:docMk/>
            <pc:sldMk cId="2280234652" sldId="347"/>
            <ac:spMk id="4" creationId="{28444AC6-1956-A3DF-7890-4F8C77632297}"/>
          </ac:spMkLst>
        </pc:spChg>
        <pc:picChg chg="del">
          <ac:chgData name="Pasi Sorjonen" userId="af9ad459-762f-4f9b-af1f-e08ba050b57c" providerId="ADAL" clId="{B1D4DE99-5A65-4BB4-A5F9-D7C06A6716A6}" dt="2023-10-25T06:23:55.062" v="352" actId="478"/>
          <ac:picMkLst>
            <pc:docMk/>
            <pc:sldMk cId="2280234652" sldId="347"/>
            <ac:picMk id="5" creationId="{F73BBDC6-530D-4F14-6D71-CCD72F90255E}"/>
          </ac:picMkLst>
        </pc:picChg>
        <pc:picChg chg="add mod">
          <ac:chgData name="Pasi Sorjonen" userId="af9ad459-762f-4f9b-af1f-e08ba050b57c" providerId="ADAL" clId="{B1D4DE99-5A65-4BB4-A5F9-D7C06A6716A6}" dt="2023-10-25T06:23:58.634" v="353"/>
          <ac:picMkLst>
            <pc:docMk/>
            <pc:sldMk cId="2280234652" sldId="347"/>
            <ac:picMk id="6" creationId="{53E589BE-DEF0-8EAB-2C27-94D53C0EFFE5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6:41.853" v="327"/>
        <pc:sldMkLst>
          <pc:docMk/>
          <pc:sldMk cId="4177445958" sldId="355"/>
        </pc:sldMkLst>
        <pc:spChg chg="add del mod">
          <ac:chgData name="Pasi Sorjonen" userId="af9ad459-762f-4f9b-af1f-e08ba050b57c" providerId="ADAL" clId="{B1D4DE99-5A65-4BB4-A5F9-D7C06A6716A6}" dt="2023-10-25T06:16:41.853" v="327"/>
          <ac:spMkLst>
            <pc:docMk/>
            <pc:sldMk cId="4177445958" sldId="355"/>
            <ac:spMk id="4" creationId="{30857F9F-25AE-F888-2C0B-844BCCBFCA4F}"/>
          </ac:spMkLst>
        </pc:spChg>
        <pc:picChg chg="del">
          <ac:chgData name="Pasi Sorjonen" userId="af9ad459-762f-4f9b-af1f-e08ba050b57c" providerId="ADAL" clId="{B1D4DE99-5A65-4BB4-A5F9-D7C06A6716A6}" dt="2023-10-25T06:16:38.643" v="326" actId="478"/>
          <ac:picMkLst>
            <pc:docMk/>
            <pc:sldMk cId="4177445958" sldId="355"/>
            <ac:picMk id="5" creationId="{E56C85DB-E3BD-1CEC-AA3C-A41968929998}"/>
          </ac:picMkLst>
        </pc:picChg>
        <pc:picChg chg="add mod">
          <ac:chgData name="Pasi Sorjonen" userId="af9ad459-762f-4f9b-af1f-e08ba050b57c" providerId="ADAL" clId="{B1D4DE99-5A65-4BB4-A5F9-D7C06A6716A6}" dt="2023-10-25T06:16:41.853" v="327"/>
          <ac:picMkLst>
            <pc:docMk/>
            <pc:sldMk cId="4177445958" sldId="355"/>
            <ac:picMk id="6" creationId="{16FE0B7E-FE9D-3B81-11FA-129CE9D51A2E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5:34.685" v="323"/>
        <pc:sldMkLst>
          <pc:docMk/>
          <pc:sldMk cId="2256193961" sldId="356"/>
        </pc:sldMkLst>
        <pc:spChg chg="add del mod">
          <ac:chgData name="Pasi Sorjonen" userId="af9ad459-762f-4f9b-af1f-e08ba050b57c" providerId="ADAL" clId="{B1D4DE99-5A65-4BB4-A5F9-D7C06A6716A6}" dt="2023-10-25T06:15:34.685" v="323"/>
          <ac:spMkLst>
            <pc:docMk/>
            <pc:sldMk cId="2256193961" sldId="356"/>
            <ac:spMk id="4" creationId="{761A15E7-C31B-E42E-08DF-D3AD746846B5}"/>
          </ac:spMkLst>
        </pc:spChg>
        <pc:picChg chg="del">
          <ac:chgData name="Pasi Sorjonen" userId="af9ad459-762f-4f9b-af1f-e08ba050b57c" providerId="ADAL" clId="{B1D4DE99-5A65-4BB4-A5F9-D7C06A6716A6}" dt="2023-10-25T06:15:31.248" v="322" actId="478"/>
          <ac:picMkLst>
            <pc:docMk/>
            <pc:sldMk cId="2256193961" sldId="356"/>
            <ac:picMk id="5" creationId="{AFAFCAEB-EA8A-51BC-1F42-88991C5F2BEE}"/>
          </ac:picMkLst>
        </pc:picChg>
        <pc:picChg chg="add mod">
          <ac:chgData name="Pasi Sorjonen" userId="af9ad459-762f-4f9b-af1f-e08ba050b57c" providerId="ADAL" clId="{B1D4DE99-5A65-4BB4-A5F9-D7C06A6716A6}" dt="2023-10-25T06:15:34.685" v="323"/>
          <ac:picMkLst>
            <pc:docMk/>
            <pc:sldMk cId="2256193961" sldId="356"/>
            <ac:picMk id="6" creationId="{1402F0AB-AC13-37A3-FB76-AE8ACC1C7D1D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4:08.354" v="317"/>
        <pc:sldMkLst>
          <pc:docMk/>
          <pc:sldMk cId="2692188403" sldId="362"/>
        </pc:sldMkLst>
        <pc:spChg chg="add del mod">
          <ac:chgData name="Pasi Sorjonen" userId="af9ad459-762f-4f9b-af1f-e08ba050b57c" providerId="ADAL" clId="{B1D4DE99-5A65-4BB4-A5F9-D7C06A6716A6}" dt="2023-10-25T06:14:08.354" v="317"/>
          <ac:spMkLst>
            <pc:docMk/>
            <pc:sldMk cId="2692188403" sldId="362"/>
            <ac:spMk id="4" creationId="{A741B2D9-CA49-A1BC-B8A8-7C36C847AD41}"/>
          </ac:spMkLst>
        </pc:spChg>
        <pc:picChg chg="del">
          <ac:chgData name="Pasi Sorjonen" userId="af9ad459-762f-4f9b-af1f-e08ba050b57c" providerId="ADAL" clId="{B1D4DE99-5A65-4BB4-A5F9-D7C06A6716A6}" dt="2023-10-25T06:14:05.078" v="316" actId="478"/>
          <ac:picMkLst>
            <pc:docMk/>
            <pc:sldMk cId="2692188403" sldId="362"/>
            <ac:picMk id="5" creationId="{E3D6E458-4285-B40E-7135-7441639A0D40}"/>
          </ac:picMkLst>
        </pc:picChg>
        <pc:picChg chg="add mod">
          <ac:chgData name="Pasi Sorjonen" userId="af9ad459-762f-4f9b-af1f-e08ba050b57c" providerId="ADAL" clId="{B1D4DE99-5A65-4BB4-A5F9-D7C06A6716A6}" dt="2023-10-25T06:14:08.354" v="317"/>
          <ac:picMkLst>
            <pc:docMk/>
            <pc:sldMk cId="2692188403" sldId="362"/>
            <ac:picMk id="6" creationId="{F4CD0359-69F1-FF00-A100-F9720A7B08FD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3:31.050" v="315"/>
        <pc:sldMkLst>
          <pc:docMk/>
          <pc:sldMk cId="3560938900" sldId="363"/>
        </pc:sldMkLst>
        <pc:spChg chg="add del mod">
          <ac:chgData name="Pasi Sorjonen" userId="af9ad459-762f-4f9b-af1f-e08ba050b57c" providerId="ADAL" clId="{B1D4DE99-5A65-4BB4-A5F9-D7C06A6716A6}" dt="2023-10-25T06:13:31.050" v="315"/>
          <ac:spMkLst>
            <pc:docMk/>
            <pc:sldMk cId="3560938900" sldId="363"/>
            <ac:spMk id="4" creationId="{6CFDC6CF-0DEC-26D6-A88A-DC365BDB28EC}"/>
          </ac:spMkLst>
        </pc:spChg>
        <pc:picChg chg="del">
          <ac:chgData name="Pasi Sorjonen" userId="af9ad459-762f-4f9b-af1f-e08ba050b57c" providerId="ADAL" clId="{B1D4DE99-5A65-4BB4-A5F9-D7C06A6716A6}" dt="2023-10-25T06:13:27.981" v="314" actId="478"/>
          <ac:picMkLst>
            <pc:docMk/>
            <pc:sldMk cId="3560938900" sldId="363"/>
            <ac:picMk id="5" creationId="{7B8D47C1-CC99-72B1-2C91-556AC0B68250}"/>
          </ac:picMkLst>
        </pc:picChg>
        <pc:picChg chg="add mod">
          <ac:chgData name="Pasi Sorjonen" userId="af9ad459-762f-4f9b-af1f-e08ba050b57c" providerId="ADAL" clId="{B1D4DE99-5A65-4BB4-A5F9-D7C06A6716A6}" dt="2023-10-25T06:13:31.050" v="315"/>
          <ac:picMkLst>
            <pc:docMk/>
            <pc:sldMk cId="3560938900" sldId="363"/>
            <ac:picMk id="6" creationId="{47FB8E95-FBB8-C0AB-12D5-271BE73EC573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9:12.165" v="337"/>
        <pc:sldMkLst>
          <pc:docMk/>
          <pc:sldMk cId="3537911006" sldId="372"/>
        </pc:sldMkLst>
        <pc:spChg chg="add del mod">
          <ac:chgData name="Pasi Sorjonen" userId="af9ad459-762f-4f9b-af1f-e08ba050b57c" providerId="ADAL" clId="{B1D4DE99-5A65-4BB4-A5F9-D7C06A6716A6}" dt="2023-10-25T06:19:12.165" v="337"/>
          <ac:spMkLst>
            <pc:docMk/>
            <pc:sldMk cId="3537911006" sldId="372"/>
            <ac:spMk id="4" creationId="{841B2234-A5C5-772B-EC70-EFD368658165}"/>
          </ac:spMkLst>
        </pc:spChg>
        <pc:picChg chg="del">
          <ac:chgData name="Pasi Sorjonen" userId="af9ad459-762f-4f9b-af1f-e08ba050b57c" providerId="ADAL" clId="{B1D4DE99-5A65-4BB4-A5F9-D7C06A6716A6}" dt="2023-10-25T06:19:08.934" v="336" actId="478"/>
          <ac:picMkLst>
            <pc:docMk/>
            <pc:sldMk cId="3537911006" sldId="372"/>
            <ac:picMk id="5" creationId="{82B435AA-A195-A1BA-E3AF-E5271C67F7A7}"/>
          </ac:picMkLst>
        </pc:picChg>
        <pc:picChg chg="add mod">
          <ac:chgData name="Pasi Sorjonen" userId="af9ad459-762f-4f9b-af1f-e08ba050b57c" providerId="ADAL" clId="{B1D4DE99-5A65-4BB4-A5F9-D7C06A6716A6}" dt="2023-10-25T06:19:12.165" v="337"/>
          <ac:picMkLst>
            <pc:docMk/>
            <pc:sldMk cId="3537911006" sldId="372"/>
            <ac:picMk id="6" creationId="{03A63319-931C-9369-A001-044798B2CACE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5:59.827" v="325"/>
        <pc:sldMkLst>
          <pc:docMk/>
          <pc:sldMk cId="24287503" sldId="373"/>
        </pc:sldMkLst>
        <pc:spChg chg="add del mod">
          <ac:chgData name="Pasi Sorjonen" userId="af9ad459-762f-4f9b-af1f-e08ba050b57c" providerId="ADAL" clId="{B1D4DE99-5A65-4BB4-A5F9-D7C06A6716A6}" dt="2023-10-25T06:15:59.827" v="325"/>
          <ac:spMkLst>
            <pc:docMk/>
            <pc:sldMk cId="24287503" sldId="373"/>
            <ac:spMk id="4" creationId="{F1E475D0-BA8E-235E-6949-055E72183BB1}"/>
          </ac:spMkLst>
        </pc:spChg>
        <pc:picChg chg="del">
          <ac:chgData name="Pasi Sorjonen" userId="af9ad459-762f-4f9b-af1f-e08ba050b57c" providerId="ADAL" clId="{B1D4DE99-5A65-4BB4-A5F9-D7C06A6716A6}" dt="2023-10-25T06:15:56.440" v="324" actId="478"/>
          <ac:picMkLst>
            <pc:docMk/>
            <pc:sldMk cId="24287503" sldId="373"/>
            <ac:picMk id="5" creationId="{C949E0AE-7E55-61D6-5FDA-01A33C97E489}"/>
          </ac:picMkLst>
        </pc:picChg>
        <pc:picChg chg="add mod">
          <ac:chgData name="Pasi Sorjonen" userId="af9ad459-762f-4f9b-af1f-e08ba050b57c" providerId="ADAL" clId="{B1D4DE99-5A65-4BB4-A5F9-D7C06A6716A6}" dt="2023-10-25T06:15:59.827" v="325"/>
          <ac:picMkLst>
            <pc:docMk/>
            <pc:sldMk cId="24287503" sldId="373"/>
            <ac:picMk id="6" creationId="{D7DA75D5-2EE9-F7B6-3D1F-73EC9EF6357F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8:20.442" v="333"/>
        <pc:sldMkLst>
          <pc:docMk/>
          <pc:sldMk cId="2303607" sldId="375"/>
        </pc:sldMkLst>
        <pc:spChg chg="add del mod">
          <ac:chgData name="Pasi Sorjonen" userId="af9ad459-762f-4f9b-af1f-e08ba050b57c" providerId="ADAL" clId="{B1D4DE99-5A65-4BB4-A5F9-D7C06A6716A6}" dt="2023-10-25T06:18:20.442" v="333"/>
          <ac:spMkLst>
            <pc:docMk/>
            <pc:sldMk cId="2303607" sldId="375"/>
            <ac:spMk id="4" creationId="{66F85E3A-337B-8D8E-990E-F581B2A7D6FA}"/>
          </ac:spMkLst>
        </pc:spChg>
        <pc:picChg chg="del">
          <ac:chgData name="Pasi Sorjonen" userId="af9ad459-762f-4f9b-af1f-e08ba050b57c" providerId="ADAL" clId="{B1D4DE99-5A65-4BB4-A5F9-D7C06A6716A6}" dt="2023-10-25T06:18:17.185" v="332" actId="478"/>
          <ac:picMkLst>
            <pc:docMk/>
            <pc:sldMk cId="2303607" sldId="375"/>
            <ac:picMk id="5" creationId="{B77E29BB-B25E-6798-0F13-CC4C15135113}"/>
          </ac:picMkLst>
        </pc:picChg>
        <pc:picChg chg="add mod">
          <ac:chgData name="Pasi Sorjonen" userId="af9ad459-762f-4f9b-af1f-e08ba050b57c" providerId="ADAL" clId="{B1D4DE99-5A65-4BB4-A5F9-D7C06A6716A6}" dt="2023-10-25T06:18:20.442" v="333"/>
          <ac:picMkLst>
            <pc:docMk/>
            <pc:sldMk cId="2303607" sldId="375"/>
            <ac:picMk id="6" creationId="{E09B3FCF-AB93-C408-6A1D-D4F543B77BE5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7:55.510" v="331"/>
        <pc:sldMkLst>
          <pc:docMk/>
          <pc:sldMk cId="724509379" sldId="376"/>
        </pc:sldMkLst>
        <pc:spChg chg="add del mod">
          <ac:chgData name="Pasi Sorjonen" userId="af9ad459-762f-4f9b-af1f-e08ba050b57c" providerId="ADAL" clId="{B1D4DE99-5A65-4BB4-A5F9-D7C06A6716A6}" dt="2023-10-25T06:17:55.510" v="331"/>
          <ac:spMkLst>
            <pc:docMk/>
            <pc:sldMk cId="724509379" sldId="376"/>
            <ac:spMk id="4" creationId="{3AEAA900-C0B6-DABF-F795-99260154A2A3}"/>
          </ac:spMkLst>
        </pc:spChg>
        <pc:picChg chg="del">
          <ac:chgData name="Pasi Sorjonen" userId="af9ad459-762f-4f9b-af1f-e08ba050b57c" providerId="ADAL" clId="{B1D4DE99-5A65-4BB4-A5F9-D7C06A6716A6}" dt="2023-10-25T06:17:51.208" v="330" actId="478"/>
          <ac:picMkLst>
            <pc:docMk/>
            <pc:sldMk cId="724509379" sldId="376"/>
            <ac:picMk id="5" creationId="{039DA71D-8993-663A-90DC-655642F79D79}"/>
          </ac:picMkLst>
        </pc:picChg>
        <pc:picChg chg="add mod">
          <ac:chgData name="Pasi Sorjonen" userId="af9ad459-762f-4f9b-af1f-e08ba050b57c" providerId="ADAL" clId="{B1D4DE99-5A65-4BB4-A5F9-D7C06A6716A6}" dt="2023-10-25T06:17:55.510" v="331"/>
          <ac:picMkLst>
            <pc:docMk/>
            <pc:sldMk cId="724509379" sldId="376"/>
            <ac:picMk id="6" creationId="{263AD345-147C-8D2C-AEE7-36E96C76D129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5:04.629" v="321"/>
        <pc:sldMkLst>
          <pc:docMk/>
          <pc:sldMk cId="3929526364" sldId="377"/>
        </pc:sldMkLst>
        <pc:spChg chg="add del mod">
          <ac:chgData name="Pasi Sorjonen" userId="af9ad459-762f-4f9b-af1f-e08ba050b57c" providerId="ADAL" clId="{B1D4DE99-5A65-4BB4-A5F9-D7C06A6716A6}" dt="2023-10-25T06:15:04.629" v="321"/>
          <ac:spMkLst>
            <pc:docMk/>
            <pc:sldMk cId="3929526364" sldId="377"/>
            <ac:spMk id="4" creationId="{9391ACC7-3657-DA2B-9533-DB5ED4D1BBD2}"/>
          </ac:spMkLst>
        </pc:spChg>
        <pc:picChg chg="del">
          <ac:chgData name="Pasi Sorjonen" userId="af9ad459-762f-4f9b-af1f-e08ba050b57c" providerId="ADAL" clId="{B1D4DE99-5A65-4BB4-A5F9-D7C06A6716A6}" dt="2023-10-25T06:15:00.389" v="320" actId="478"/>
          <ac:picMkLst>
            <pc:docMk/>
            <pc:sldMk cId="3929526364" sldId="377"/>
            <ac:picMk id="5" creationId="{C6EB1380-8B58-2569-F195-FAF537131EE7}"/>
          </ac:picMkLst>
        </pc:picChg>
        <pc:picChg chg="add mod">
          <ac:chgData name="Pasi Sorjonen" userId="af9ad459-762f-4f9b-af1f-e08ba050b57c" providerId="ADAL" clId="{B1D4DE99-5A65-4BB4-A5F9-D7C06A6716A6}" dt="2023-10-25T06:15:04.629" v="321"/>
          <ac:picMkLst>
            <pc:docMk/>
            <pc:sldMk cId="3929526364" sldId="377"/>
            <ac:picMk id="6" creationId="{74820798-8873-9714-8A4F-192B09DD4479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4:43.378" v="319"/>
        <pc:sldMkLst>
          <pc:docMk/>
          <pc:sldMk cId="1803076261" sldId="378"/>
        </pc:sldMkLst>
        <pc:spChg chg="add del mod">
          <ac:chgData name="Pasi Sorjonen" userId="af9ad459-762f-4f9b-af1f-e08ba050b57c" providerId="ADAL" clId="{B1D4DE99-5A65-4BB4-A5F9-D7C06A6716A6}" dt="2023-10-25T06:14:43.378" v="319"/>
          <ac:spMkLst>
            <pc:docMk/>
            <pc:sldMk cId="1803076261" sldId="378"/>
            <ac:spMk id="4" creationId="{0E7B15ED-8205-8E72-6EE0-12DA0CA2238A}"/>
          </ac:spMkLst>
        </pc:spChg>
        <pc:picChg chg="del">
          <ac:chgData name="Pasi Sorjonen" userId="af9ad459-762f-4f9b-af1f-e08ba050b57c" providerId="ADAL" clId="{B1D4DE99-5A65-4BB4-A5F9-D7C06A6716A6}" dt="2023-10-25T06:14:40.134" v="318" actId="478"/>
          <ac:picMkLst>
            <pc:docMk/>
            <pc:sldMk cId="1803076261" sldId="378"/>
            <ac:picMk id="5" creationId="{7AC27FD6-9F5F-9C33-EFDD-D824075B97AB}"/>
          </ac:picMkLst>
        </pc:picChg>
        <pc:picChg chg="add mod">
          <ac:chgData name="Pasi Sorjonen" userId="af9ad459-762f-4f9b-af1f-e08ba050b57c" providerId="ADAL" clId="{B1D4DE99-5A65-4BB4-A5F9-D7C06A6716A6}" dt="2023-10-25T06:14:43.378" v="319"/>
          <ac:picMkLst>
            <pc:docMk/>
            <pc:sldMk cId="1803076261" sldId="378"/>
            <ac:picMk id="6" creationId="{B9980932-98AC-F467-8951-A0C3EA62B079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0:53.101" v="311"/>
        <pc:sldMkLst>
          <pc:docMk/>
          <pc:sldMk cId="1235062153" sldId="379"/>
        </pc:sldMkLst>
        <pc:spChg chg="add del mod">
          <ac:chgData name="Pasi Sorjonen" userId="af9ad459-762f-4f9b-af1f-e08ba050b57c" providerId="ADAL" clId="{B1D4DE99-5A65-4BB4-A5F9-D7C06A6716A6}" dt="2023-10-25T06:10:53.101" v="311"/>
          <ac:spMkLst>
            <pc:docMk/>
            <pc:sldMk cId="1235062153" sldId="379"/>
            <ac:spMk id="4" creationId="{A0445E93-F672-AEF5-20AB-C227FC0902B0}"/>
          </ac:spMkLst>
        </pc:spChg>
        <pc:picChg chg="del">
          <ac:chgData name="Pasi Sorjonen" userId="af9ad459-762f-4f9b-af1f-e08ba050b57c" providerId="ADAL" clId="{B1D4DE99-5A65-4BB4-A5F9-D7C06A6716A6}" dt="2023-10-25T06:10:48.344" v="310" actId="478"/>
          <ac:picMkLst>
            <pc:docMk/>
            <pc:sldMk cId="1235062153" sldId="379"/>
            <ac:picMk id="5" creationId="{9B1181C3-5D09-1194-C7C5-BB7196EB5CCE}"/>
          </ac:picMkLst>
        </pc:picChg>
        <pc:picChg chg="add mod">
          <ac:chgData name="Pasi Sorjonen" userId="af9ad459-762f-4f9b-af1f-e08ba050b57c" providerId="ADAL" clId="{B1D4DE99-5A65-4BB4-A5F9-D7C06A6716A6}" dt="2023-10-25T06:10:53.101" v="311"/>
          <ac:picMkLst>
            <pc:docMk/>
            <pc:sldMk cId="1235062153" sldId="379"/>
            <ac:picMk id="6" creationId="{71F12C99-E303-2793-594E-A1934FA32256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55:06.855" v="140" actId="6549"/>
        <pc:sldMkLst>
          <pc:docMk/>
          <pc:sldMk cId="2278138908" sldId="380"/>
        </pc:sldMkLst>
        <pc:spChg chg="mod">
          <ac:chgData name="Pasi Sorjonen" userId="af9ad459-762f-4f9b-af1f-e08ba050b57c" providerId="ADAL" clId="{B1D4DE99-5A65-4BB4-A5F9-D7C06A6716A6}" dt="2023-10-24T11:55:06.855" v="140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B1D4DE99-5A65-4BB4-A5F9-D7C06A6716A6}" dt="2023-10-24T11:54:49.749" v="123"/>
          <ac:spMkLst>
            <pc:docMk/>
            <pc:sldMk cId="2278138908" sldId="380"/>
            <ac:spMk id="4" creationId="{6096CC32-CDAC-E72B-C4B7-AE01C0C40583}"/>
          </ac:spMkLst>
        </pc:spChg>
        <pc:picChg chg="add mod">
          <ac:chgData name="Pasi Sorjonen" userId="af9ad459-762f-4f9b-af1f-e08ba050b57c" providerId="ADAL" clId="{B1D4DE99-5A65-4BB4-A5F9-D7C06A6716A6}" dt="2023-10-24T11:54:49.749" v="123"/>
          <ac:picMkLst>
            <pc:docMk/>
            <pc:sldMk cId="2278138908" sldId="380"/>
            <ac:picMk id="5" creationId="{E007373F-F723-06DE-9776-1EAFA6119C7F}"/>
          </ac:picMkLst>
        </pc:picChg>
        <pc:picChg chg="del">
          <ac:chgData name="Pasi Sorjonen" userId="af9ad459-762f-4f9b-af1f-e08ba050b57c" providerId="ADAL" clId="{B1D4DE99-5A65-4BB4-A5F9-D7C06A6716A6}" dt="2023-10-24T11:54:46.904" v="122" actId="478"/>
          <ac:picMkLst>
            <pc:docMk/>
            <pc:sldMk cId="2278138908" sldId="380"/>
            <ac:picMk id="6" creationId="{4E9EF0B3-F4F8-3D39-1698-1A1D7B607A96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57:11.300" v="240" actId="6549"/>
        <pc:sldMkLst>
          <pc:docMk/>
          <pc:sldMk cId="3783355587" sldId="381"/>
        </pc:sldMkLst>
        <pc:spChg chg="mod">
          <ac:chgData name="Pasi Sorjonen" userId="af9ad459-762f-4f9b-af1f-e08ba050b57c" providerId="ADAL" clId="{B1D4DE99-5A65-4BB4-A5F9-D7C06A6716A6}" dt="2023-10-24T11:57:11.300" v="240" actId="6549"/>
          <ac:spMkLst>
            <pc:docMk/>
            <pc:sldMk cId="3783355587" sldId="381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B1D4DE99-5A65-4BB4-A5F9-D7C06A6716A6}" dt="2023-10-24T11:56:06.958" v="144"/>
          <ac:spMkLst>
            <pc:docMk/>
            <pc:sldMk cId="3783355587" sldId="381"/>
            <ac:spMk id="4" creationId="{CE85CE04-E542-121F-5E3E-AAFBAFC04A88}"/>
          </ac:spMkLst>
        </pc:spChg>
        <pc:picChg chg="del">
          <ac:chgData name="Pasi Sorjonen" userId="af9ad459-762f-4f9b-af1f-e08ba050b57c" providerId="ADAL" clId="{B1D4DE99-5A65-4BB4-A5F9-D7C06A6716A6}" dt="2023-10-24T11:56:03.644" v="143" actId="478"/>
          <ac:picMkLst>
            <pc:docMk/>
            <pc:sldMk cId="3783355587" sldId="381"/>
            <ac:picMk id="5" creationId="{E61BB6DD-6C02-5D1D-211C-27FC871D2194}"/>
          </ac:picMkLst>
        </pc:picChg>
        <pc:picChg chg="add mod">
          <ac:chgData name="Pasi Sorjonen" userId="af9ad459-762f-4f9b-af1f-e08ba050b57c" providerId="ADAL" clId="{B1D4DE99-5A65-4BB4-A5F9-D7C06A6716A6}" dt="2023-10-24T11:56:06.958" v="144"/>
          <ac:picMkLst>
            <pc:docMk/>
            <pc:sldMk cId="3783355587" sldId="381"/>
            <ac:picMk id="6" creationId="{9A67328E-75F5-61A2-F514-9D0880AA3B85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2:08:29.611" v="273" actId="6549"/>
        <pc:sldMkLst>
          <pc:docMk/>
          <pc:sldMk cId="2301280366" sldId="383"/>
        </pc:sldMkLst>
        <pc:spChg chg="mod">
          <ac:chgData name="Pasi Sorjonen" userId="af9ad459-762f-4f9b-af1f-e08ba050b57c" providerId="ADAL" clId="{B1D4DE99-5A65-4BB4-A5F9-D7C06A6716A6}" dt="2023-10-24T12:08:29.611" v="273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B1D4DE99-5A65-4BB4-A5F9-D7C06A6716A6}" dt="2023-10-24T12:08:06.364" v="267"/>
          <ac:spMkLst>
            <pc:docMk/>
            <pc:sldMk cId="2301280366" sldId="383"/>
            <ac:spMk id="4" creationId="{7264C16E-CEFE-6627-D3C6-30FAFD480E15}"/>
          </ac:spMkLst>
        </pc:spChg>
        <pc:picChg chg="del">
          <ac:chgData name="Pasi Sorjonen" userId="af9ad459-762f-4f9b-af1f-e08ba050b57c" providerId="ADAL" clId="{B1D4DE99-5A65-4BB4-A5F9-D7C06A6716A6}" dt="2023-10-24T12:08:03.067" v="266" actId="478"/>
          <ac:picMkLst>
            <pc:docMk/>
            <pc:sldMk cId="2301280366" sldId="383"/>
            <ac:picMk id="5" creationId="{376D5719-69AE-2446-FB1A-982451E7B123}"/>
          </ac:picMkLst>
        </pc:picChg>
        <pc:picChg chg="add mod">
          <ac:chgData name="Pasi Sorjonen" userId="af9ad459-762f-4f9b-af1f-e08ba050b57c" providerId="ADAL" clId="{B1D4DE99-5A65-4BB4-A5F9-D7C06A6716A6}" dt="2023-10-24T12:08:06.364" v="267"/>
          <ac:picMkLst>
            <pc:docMk/>
            <pc:sldMk cId="2301280366" sldId="383"/>
            <ac:picMk id="6" creationId="{06974380-AE06-22D8-38B9-D8DD331EA40A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52:04.142" v="79" actId="20577"/>
        <pc:sldMkLst>
          <pc:docMk/>
          <pc:sldMk cId="1061338153" sldId="384"/>
        </pc:sldMkLst>
        <pc:spChg chg="mod">
          <ac:chgData name="Pasi Sorjonen" userId="af9ad459-762f-4f9b-af1f-e08ba050b57c" providerId="ADAL" clId="{B1D4DE99-5A65-4BB4-A5F9-D7C06A6716A6}" dt="2023-10-24T11:52:04.142" v="79" actId="20577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B1D4DE99-5A65-4BB4-A5F9-D7C06A6716A6}" dt="2023-10-24T11:51:36.484" v="62"/>
          <ac:spMkLst>
            <pc:docMk/>
            <pc:sldMk cId="1061338153" sldId="384"/>
            <ac:spMk id="4" creationId="{8700E3BB-083C-4C65-20C8-57869853AE55}"/>
          </ac:spMkLst>
        </pc:spChg>
        <pc:picChg chg="del">
          <ac:chgData name="Pasi Sorjonen" userId="af9ad459-762f-4f9b-af1f-e08ba050b57c" providerId="ADAL" clId="{B1D4DE99-5A65-4BB4-A5F9-D7C06A6716A6}" dt="2023-10-24T11:51:32.883" v="61" actId="478"/>
          <ac:picMkLst>
            <pc:docMk/>
            <pc:sldMk cId="1061338153" sldId="384"/>
            <ac:picMk id="5" creationId="{E9782B5D-C1A0-11C5-E0EF-E8F08781586B}"/>
          </ac:picMkLst>
        </pc:picChg>
        <pc:picChg chg="add mod">
          <ac:chgData name="Pasi Sorjonen" userId="af9ad459-762f-4f9b-af1f-e08ba050b57c" providerId="ADAL" clId="{B1D4DE99-5A65-4BB4-A5F9-D7C06A6716A6}" dt="2023-10-24T11:51:36.484" v="62"/>
          <ac:picMkLst>
            <pc:docMk/>
            <pc:sldMk cId="1061338153" sldId="384"/>
            <ac:picMk id="6" creationId="{5F3137A0-2438-26C8-D0ED-83535C3F1EFE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49:17.930" v="25" actId="20577"/>
        <pc:sldMkLst>
          <pc:docMk/>
          <pc:sldMk cId="143592134" sldId="385"/>
        </pc:sldMkLst>
        <pc:spChg chg="mod">
          <ac:chgData name="Pasi Sorjonen" userId="af9ad459-762f-4f9b-af1f-e08ba050b57c" providerId="ADAL" clId="{B1D4DE99-5A65-4BB4-A5F9-D7C06A6716A6}" dt="2023-10-24T11:49:17.930" v="25" actId="20577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B1D4DE99-5A65-4BB4-A5F9-D7C06A6716A6}" dt="2023-10-24T11:48:32.076" v="1"/>
          <ac:spMkLst>
            <pc:docMk/>
            <pc:sldMk cId="143592134" sldId="385"/>
            <ac:spMk id="4" creationId="{F86B03DE-7A3C-43EC-03D9-743365174959}"/>
          </ac:spMkLst>
        </pc:spChg>
        <pc:picChg chg="del">
          <ac:chgData name="Pasi Sorjonen" userId="af9ad459-762f-4f9b-af1f-e08ba050b57c" providerId="ADAL" clId="{B1D4DE99-5A65-4BB4-A5F9-D7C06A6716A6}" dt="2023-10-24T11:48:27.966" v="0" actId="478"/>
          <ac:picMkLst>
            <pc:docMk/>
            <pc:sldMk cId="143592134" sldId="385"/>
            <ac:picMk id="5" creationId="{FBF0ACD7-5A90-85AA-52F8-EDD5493993F6}"/>
          </ac:picMkLst>
        </pc:picChg>
        <pc:picChg chg="add mod">
          <ac:chgData name="Pasi Sorjonen" userId="af9ad459-762f-4f9b-af1f-e08ba050b57c" providerId="ADAL" clId="{B1D4DE99-5A65-4BB4-A5F9-D7C06A6716A6}" dt="2023-10-24T11:48:32.076" v="1"/>
          <ac:picMkLst>
            <pc:docMk/>
            <pc:sldMk cId="143592134" sldId="385"/>
            <ac:picMk id="6" creationId="{D011FE43-CEA8-E27A-24F1-33E05D562C0A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2:07:40.178" v="265" actId="6549"/>
        <pc:sldMkLst>
          <pc:docMk/>
          <pc:sldMk cId="1242193011" sldId="386"/>
        </pc:sldMkLst>
        <pc:spChg chg="mod">
          <ac:chgData name="Pasi Sorjonen" userId="af9ad459-762f-4f9b-af1f-e08ba050b57c" providerId="ADAL" clId="{B1D4DE99-5A65-4BB4-A5F9-D7C06A6716A6}" dt="2023-10-24T12:07:40.178" v="265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B1D4DE99-5A65-4BB4-A5F9-D7C06A6716A6}" dt="2023-10-24T12:06:45.972" v="259"/>
          <ac:spMkLst>
            <pc:docMk/>
            <pc:sldMk cId="1242193011" sldId="386"/>
            <ac:spMk id="4" creationId="{703C6414-D295-54E1-6559-574C69334E36}"/>
          </ac:spMkLst>
        </pc:spChg>
        <pc:picChg chg="del">
          <ac:chgData name="Pasi Sorjonen" userId="af9ad459-762f-4f9b-af1f-e08ba050b57c" providerId="ADAL" clId="{B1D4DE99-5A65-4BB4-A5F9-D7C06A6716A6}" dt="2023-10-24T12:06:42.632" v="258" actId="478"/>
          <ac:picMkLst>
            <pc:docMk/>
            <pc:sldMk cId="1242193011" sldId="386"/>
            <ac:picMk id="5" creationId="{D9EF3AB2-AB7F-C26F-2DA6-94FAB99456A8}"/>
          </ac:picMkLst>
        </pc:picChg>
        <pc:picChg chg="add mod">
          <ac:chgData name="Pasi Sorjonen" userId="af9ad459-762f-4f9b-af1f-e08ba050b57c" providerId="ADAL" clId="{B1D4DE99-5A65-4BB4-A5F9-D7C06A6716A6}" dt="2023-10-24T12:06:45.972" v="259"/>
          <ac:picMkLst>
            <pc:docMk/>
            <pc:sldMk cId="1242193011" sldId="386"/>
            <ac:picMk id="6" creationId="{570177D8-E4C5-2EEF-A930-5F231AC40EC7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2:09:11.203" v="275"/>
        <pc:sldMkLst>
          <pc:docMk/>
          <pc:sldMk cId="491154084" sldId="387"/>
        </pc:sldMkLst>
        <pc:spChg chg="add del mod">
          <ac:chgData name="Pasi Sorjonen" userId="af9ad459-762f-4f9b-af1f-e08ba050b57c" providerId="ADAL" clId="{B1D4DE99-5A65-4BB4-A5F9-D7C06A6716A6}" dt="2023-10-24T12:09:11.203" v="275"/>
          <ac:spMkLst>
            <pc:docMk/>
            <pc:sldMk cId="491154084" sldId="387"/>
            <ac:spMk id="4" creationId="{3BB719B4-4564-7D4A-FD8B-9759EF311D1D}"/>
          </ac:spMkLst>
        </pc:spChg>
        <pc:picChg chg="del">
          <ac:chgData name="Pasi Sorjonen" userId="af9ad459-762f-4f9b-af1f-e08ba050b57c" providerId="ADAL" clId="{B1D4DE99-5A65-4BB4-A5F9-D7C06A6716A6}" dt="2023-10-24T12:09:07.685" v="274" actId="478"/>
          <ac:picMkLst>
            <pc:docMk/>
            <pc:sldMk cId="491154084" sldId="387"/>
            <ac:picMk id="5" creationId="{5FADD05B-CADA-12B2-22F6-41CB8B5B5780}"/>
          </ac:picMkLst>
        </pc:picChg>
        <pc:picChg chg="add mod">
          <ac:chgData name="Pasi Sorjonen" userId="af9ad459-762f-4f9b-af1f-e08ba050b57c" providerId="ADAL" clId="{B1D4DE99-5A65-4BB4-A5F9-D7C06A6716A6}" dt="2023-10-24T12:09:11.203" v="275"/>
          <ac:picMkLst>
            <pc:docMk/>
            <pc:sldMk cId="491154084" sldId="387"/>
            <ac:picMk id="6" creationId="{C7734161-2F48-5A65-1895-203DD1F7FCE4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08:43.061" v="309" actId="20577"/>
        <pc:sldMkLst>
          <pc:docMk/>
          <pc:sldMk cId="1914559052" sldId="388"/>
        </pc:sldMkLst>
        <pc:spChg chg="mod">
          <ac:chgData name="Pasi Sorjonen" userId="af9ad459-762f-4f9b-af1f-e08ba050b57c" providerId="ADAL" clId="{B1D4DE99-5A65-4BB4-A5F9-D7C06A6716A6}" dt="2023-10-25T06:08:43.061" v="309" actId="20577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B1D4DE99-5A65-4BB4-A5F9-D7C06A6716A6}" dt="2023-10-24T12:09:39.398" v="277"/>
          <ac:spMkLst>
            <pc:docMk/>
            <pc:sldMk cId="1914559052" sldId="388"/>
            <ac:spMk id="4" creationId="{C475BC6A-14BD-2F3F-ABCA-C3FC35EA0D1A}"/>
          </ac:spMkLst>
        </pc:spChg>
        <pc:picChg chg="del">
          <ac:chgData name="Pasi Sorjonen" userId="af9ad459-762f-4f9b-af1f-e08ba050b57c" providerId="ADAL" clId="{B1D4DE99-5A65-4BB4-A5F9-D7C06A6716A6}" dt="2023-10-24T12:09:34.961" v="276" actId="478"/>
          <ac:picMkLst>
            <pc:docMk/>
            <pc:sldMk cId="1914559052" sldId="388"/>
            <ac:picMk id="5" creationId="{AB52B773-2296-796A-1082-C6F79A47DC4D}"/>
          </ac:picMkLst>
        </pc:picChg>
        <pc:picChg chg="add mod">
          <ac:chgData name="Pasi Sorjonen" userId="af9ad459-762f-4f9b-af1f-e08ba050b57c" providerId="ADAL" clId="{B1D4DE99-5A65-4BB4-A5F9-D7C06A6716A6}" dt="2023-10-24T12:09:39.398" v="277"/>
          <ac:picMkLst>
            <pc:docMk/>
            <pc:sldMk cId="1914559052" sldId="388"/>
            <ac:picMk id="6" creationId="{18DBEF93-D7F1-FFB8-04CA-547C65BF5EFE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2:05:39.076" v="257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B1D4DE99-5A65-4BB4-A5F9-D7C06A6716A6}" dt="2023-10-24T12:05:03.110" v="242"/>
          <ac:spMkLst>
            <pc:docMk/>
            <pc:sldMk cId="1672464743" sldId="389"/>
            <ac:spMk id="3" creationId="{9889BCA9-2123-2E9D-EE54-F7C9131A5055}"/>
          </ac:spMkLst>
        </pc:spChg>
        <pc:spChg chg="mod">
          <ac:chgData name="Pasi Sorjonen" userId="af9ad459-762f-4f9b-af1f-e08ba050b57c" providerId="ADAL" clId="{B1D4DE99-5A65-4BB4-A5F9-D7C06A6716A6}" dt="2023-10-24T12:05:39.076" v="257" actId="6549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B1D4DE99-5A65-4BB4-A5F9-D7C06A6716A6}" dt="2023-10-24T12:04:59.174" v="241" actId="478"/>
          <ac:picMkLst>
            <pc:docMk/>
            <pc:sldMk cId="1672464743" sldId="389"/>
            <ac:picMk id="5" creationId="{5EFDDBA3-C736-4C8D-2385-3B7FB4F7F7BE}"/>
          </ac:picMkLst>
        </pc:picChg>
        <pc:picChg chg="add mod">
          <ac:chgData name="Pasi Sorjonen" userId="af9ad459-762f-4f9b-af1f-e08ba050b57c" providerId="ADAL" clId="{B1D4DE99-5A65-4BB4-A5F9-D7C06A6716A6}" dt="2023-10-24T12:05:03.110" v="242"/>
          <ac:picMkLst>
            <pc:docMk/>
            <pc:sldMk cId="1672464743" sldId="389"/>
            <ac:picMk id="6" creationId="{4BF93E63-3AAF-4023-AA2F-F9C268A21DB1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55:33.514" v="142"/>
        <pc:sldMkLst>
          <pc:docMk/>
          <pc:sldMk cId="3031261575" sldId="390"/>
        </pc:sldMkLst>
        <pc:spChg chg="add del mod">
          <ac:chgData name="Pasi Sorjonen" userId="af9ad459-762f-4f9b-af1f-e08ba050b57c" providerId="ADAL" clId="{B1D4DE99-5A65-4BB4-A5F9-D7C06A6716A6}" dt="2023-10-24T11:55:33.514" v="142"/>
          <ac:spMkLst>
            <pc:docMk/>
            <pc:sldMk cId="3031261575" sldId="390"/>
            <ac:spMk id="4" creationId="{56720F29-E03C-2515-D7E6-F58CE1A7E8CA}"/>
          </ac:spMkLst>
        </pc:spChg>
        <pc:picChg chg="del">
          <ac:chgData name="Pasi Sorjonen" userId="af9ad459-762f-4f9b-af1f-e08ba050b57c" providerId="ADAL" clId="{B1D4DE99-5A65-4BB4-A5F9-D7C06A6716A6}" dt="2023-10-24T11:55:30.069" v="141" actId="478"/>
          <ac:picMkLst>
            <pc:docMk/>
            <pc:sldMk cId="3031261575" sldId="390"/>
            <ac:picMk id="5" creationId="{7C1D16B0-50CB-63FD-D035-248ECA259F5F}"/>
          </ac:picMkLst>
        </pc:picChg>
        <pc:picChg chg="add mod">
          <ac:chgData name="Pasi Sorjonen" userId="af9ad459-762f-4f9b-af1f-e08ba050b57c" providerId="ADAL" clId="{B1D4DE99-5A65-4BB4-A5F9-D7C06A6716A6}" dt="2023-10-24T11:55:33.514" v="142"/>
          <ac:picMkLst>
            <pc:docMk/>
            <pc:sldMk cId="3031261575" sldId="390"/>
            <ac:picMk id="6" creationId="{EDF86C76-1791-1D28-0BC7-B858ADF30446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50:45.311" v="60" actId="1036"/>
        <pc:sldMkLst>
          <pc:docMk/>
          <pc:sldMk cId="477079286" sldId="391"/>
        </pc:sldMkLst>
        <pc:spChg chg="add del mod">
          <ac:chgData name="Pasi Sorjonen" userId="af9ad459-762f-4f9b-af1f-e08ba050b57c" providerId="ADAL" clId="{B1D4DE99-5A65-4BB4-A5F9-D7C06A6716A6}" dt="2023-10-24T11:50:22.736" v="27"/>
          <ac:spMkLst>
            <pc:docMk/>
            <pc:sldMk cId="477079286" sldId="391"/>
            <ac:spMk id="4" creationId="{44B4FEC0-862A-6089-7EFB-A22AE314C00F}"/>
          </ac:spMkLst>
        </pc:spChg>
        <pc:picChg chg="add mod">
          <ac:chgData name="Pasi Sorjonen" userId="af9ad459-762f-4f9b-af1f-e08ba050b57c" providerId="ADAL" clId="{B1D4DE99-5A65-4BB4-A5F9-D7C06A6716A6}" dt="2023-10-24T11:50:45.311" v="60" actId="1036"/>
          <ac:picMkLst>
            <pc:docMk/>
            <pc:sldMk cId="477079286" sldId="391"/>
            <ac:picMk id="5" creationId="{7EFF8FD8-FFD7-5BD9-CB16-9693E752AE4A}"/>
          </ac:picMkLst>
        </pc:picChg>
        <pc:picChg chg="del">
          <ac:chgData name="Pasi Sorjonen" userId="af9ad459-762f-4f9b-af1f-e08ba050b57c" providerId="ADAL" clId="{B1D4DE99-5A65-4BB4-A5F9-D7C06A6716A6}" dt="2023-10-24T11:50:19.567" v="26" actId="478"/>
          <ac:picMkLst>
            <pc:docMk/>
            <pc:sldMk cId="477079286" sldId="391"/>
            <ac:picMk id="6" creationId="{83ACDCA4-AEE0-056B-F8B8-D08822E14A8E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4T11:53:24.076" v="106" actId="1035"/>
        <pc:sldMkLst>
          <pc:docMk/>
          <pc:sldMk cId="2129531255" sldId="392"/>
        </pc:sldMkLst>
        <pc:spChg chg="add del mod">
          <ac:chgData name="Pasi Sorjonen" userId="af9ad459-762f-4f9b-af1f-e08ba050b57c" providerId="ADAL" clId="{B1D4DE99-5A65-4BB4-A5F9-D7C06A6716A6}" dt="2023-10-24T11:52:56.533" v="81"/>
          <ac:spMkLst>
            <pc:docMk/>
            <pc:sldMk cId="2129531255" sldId="392"/>
            <ac:spMk id="4" creationId="{446186FE-8783-47BE-245E-46B067872241}"/>
          </ac:spMkLst>
        </pc:spChg>
        <pc:picChg chg="del">
          <ac:chgData name="Pasi Sorjonen" userId="af9ad459-762f-4f9b-af1f-e08ba050b57c" providerId="ADAL" clId="{B1D4DE99-5A65-4BB4-A5F9-D7C06A6716A6}" dt="2023-10-24T11:52:53.239" v="80" actId="478"/>
          <ac:picMkLst>
            <pc:docMk/>
            <pc:sldMk cId="2129531255" sldId="392"/>
            <ac:picMk id="5" creationId="{0B515CB7-AFFF-0CE1-BBFC-F0BD94972B03}"/>
          </ac:picMkLst>
        </pc:picChg>
        <pc:picChg chg="add mod">
          <ac:chgData name="Pasi Sorjonen" userId="af9ad459-762f-4f9b-af1f-e08ba050b57c" providerId="ADAL" clId="{B1D4DE99-5A65-4BB4-A5F9-D7C06A6716A6}" dt="2023-10-24T11:53:24.076" v="106" actId="1035"/>
          <ac:picMkLst>
            <pc:docMk/>
            <pc:sldMk cId="2129531255" sldId="392"/>
            <ac:picMk id="6" creationId="{25CD6BF8-4B73-0FD4-0A33-C36745546B7B}"/>
          </ac:picMkLst>
        </pc:picChg>
      </pc:sldChg>
      <pc:sldChg chg="addSp delSp modSp mod">
        <pc:chgData name="Pasi Sorjonen" userId="af9ad459-762f-4f9b-af1f-e08ba050b57c" providerId="ADAL" clId="{B1D4DE99-5A65-4BB4-A5F9-D7C06A6716A6}" dt="2023-10-25T06:12:37.684" v="313"/>
        <pc:sldMkLst>
          <pc:docMk/>
          <pc:sldMk cId="1410283509" sldId="393"/>
        </pc:sldMkLst>
        <pc:spChg chg="add del mod">
          <ac:chgData name="Pasi Sorjonen" userId="af9ad459-762f-4f9b-af1f-e08ba050b57c" providerId="ADAL" clId="{B1D4DE99-5A65-4BB4-A5F9-D7C06A6716A6}" dt="2023-10-25T06:12:37.684" v="313"/>
          <ac:spMkLst>
            <pc:docMk/>
            <pc:sldMk cId="1410283509" sldId="393"/>
            <ac:spMk id="4" creationId="{CC4EFB84-7A39-1E78-2737-3346C990DE69}"/>
          </ac:spMkLst>
        </pc:spChg>
        <pc:picChg chg="del">
          <ac:chgData name="Pasi Sorjonen" userId="af9ad459-762f-4f9b-af1f-e08ba050b57c" providerId="ADAL" clId="{B1D4DE99-5A65-4BB4-A5F9-D7C06A6716A6}" dt="2023-10-25T06:12:34.463" v="312" actId="478"/>
          <ac:picMkLst>
            <pc:docMk/>
            <pc:sldMk cId="1410283509" sldId="393"/>
            <ac:picMk id="5" creationId="{32D0ADE7-0334-1836-AAC7-DEBE9892A460}"/>
          </ac:picMkLst>
        </pc:picChg>
        <pc:picChg chg="add mod">
          <ac:chgData name="Pasi Sorjonen" userId="af9ad459-762f-4f9b-af1f-e08ba050b57c" providerId="ADAL" clId="{B1D4DE99-5A65-4BB4-A5F9-D7C06A6716A6}" dt="2023-10-25T06:12:37.684" v="313"/>
          <ac:picMkLst>
            <pc:docMk/>
            <pc:sldMk cId="1410283509" sldId="393"/>
            <ac:picMk id="6" creationId="{8554A889-C56F-2ADA-22A9-877FCD07CC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Työttömien ja lomautettujen kokonaismäärä kasvaa</a:t>
            </a:r>
            <a:br>
              <a:rPr lang="fi-FI" sz="2800" dirty="0"/>
            </a:br>
            <a:r>
              <a:rPr lang="fi-FI" sz="2800" dirty="0"/>
              <a:t>– muutos vuoden takaa on 16 896 henkilöä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011FE43-CEA8-E27A-24F1-33E05D562C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898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6974380-AE06-22D8-38B9-D8DD331EA4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734161-2F48-5A65-1895-203DD1F7FC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Työttömyys Nousee ja on korkeampi kuin ennen koronaa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8DBEF93-D7F1-FFB8-04CA-547C65BF5E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1F12C99-E303-2793-594E-A1934FA322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53546" y="1800225"/>
            <a:ext cx="5614984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554A889-C56F-2ADA-22A9-877FCD07CC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7FB8E95-FBB8-C0AB-12D5-271BE73EC5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4CD0359-69F1-FF00-A100-F9720A7B08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980932-98AC-F467-8951-A0C3EA62B0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4820798-8873-9714-8A4F-192B09DD44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402F0AB-AC13-37A3-FB76-AE8ACC1C7D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FF8FD8-FFD7-5BD9-CB16-9693E752AE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04300" y="1519010"/>
            <a:ext cx="5713476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DA75D5-2EE9-F7B6-3D1F-73EC9EF635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6FE0B7E-FE9D-3B81-11FA-129CE9D51A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AE434EF-7D46-D23A-12F8-061442DA51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63AD345-147C-8D2C-AEE7-36E96C76D1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9B3FCF-AB93-C408-6A1D-D4F543B77B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FED8A3-543B-81ED-720B-6FB12D45B8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A63319-931C-9369-A001-044798B2CAC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698813-3DBD-0063-C922-E89CB0C303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5E388D4-F4F4-6958-5420-122E39A714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DAC9C20-5FDA-C2EF-798A-545FB5807A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8640 enemmän kuin vuosi sitten –</a:t>
            </a:r>
            <a:br>
              <a:rPr lang="fi-FI" sz="2800" dirty="0"/>
            </a:br>
            <a:r>
              <a:rPr lang="fi-FI" sz="2800" dirty="0"/>
              <a:t>työttömyys kasvaa edelleen hitaasti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F3137A0-2438-26C8-D0ED-83535C3F1E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19E7190-0E7F-4F9F-D3A8-238FB5278D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FC8897-9B35-D797-9DD9-FF2B32F64B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073CA5-C9F4-A4C6-F8F3-26C8B5E789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A132EA1-8257-CBEE-B792-8CDA18F545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3E589BE-DEF0-8EAB-2C27-94D53C0EFF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CD6BF8-4B73-0FD4-0A33-C36745546B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09050" y="1784817"/>
            <a:ext cx="5903976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syyskuussa 3938 enemmän</a:t>
            </a:r>
            <a:br>
              <a:rPr lang="fi-FI" sz="2800" dirty="0"/>
            </a:br>
            <a:r>
              <a:rPr lang="fi-FI" sz="2800" dirty="0"/>
              <a:t>kuin vuotta aiemmin – nouseva suunta on hyvin selvä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007373F-F723-06DE-9776-1EAFA6119C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DF86C76-1791-1D28-0BC7-B858ADF304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alenee</a:t>
            </a:r>
            <a:br>
              <a:rPr lang="fi-FI" sz="2800" dirty="0"/>
            </a:br>
            <a:r>
              <a:rPr lang="fi-FI" sz="2800" dirty="0"/>
              <a:t>edelleen – keskiasteen suorittaneiden kasvaa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A67328E-75F5-61A2-F514-9D0880AA3B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syyskuussa työttömänä 1604 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BF93E63-3AAF-4023-AA2F-F9C268A21D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706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0177D8-E4C5-2EEF-A930-5F231AC40E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6" ma:contentTypeDescription="Luo uusi asiakirja." ma:contentTypeScope="" ma:versionID="7c6de71555707e65d25ac370b8a47da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dd178c11b31dd736f7fb1b4e242711a6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0ADDF2-6244-4D17-8E64-B2617566202E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5821</TotalTime>
  <Words>100</Words>
  <Application>Microsoft Office PowerPoint</Application>
  <PresentationFormat>Laajakuva</PresentationFormat>
  <Paragraphs>13</Paragraphs>
  <Slides>34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34</vt:i4>
      </vt:variant>
    </vt:vector>
  </HeadingPairs>
  <TitlesOfParts>
    <vt:vector size="38" baseType="lpstr">
      <vt:lpstr>Arial</vt:lpstr>
      <vt:lpstr>Calibri</vt:lpstr>
      <vt:lpstr>1_Office-teema</vt:lpstr>
      <vt:lpstr>Mukautettu suunnittelumalli</vt:lpstr>
      <vt:lpstr>Työttömien ja lomautettujen kokonaismäärä kasvaa – muutos vuoden takaa on 16 896 henkilöä</vt:lpstr>
      <vt:lpstr>PowerPoint-esitys</vt:lpstr>
      <vt:lpstr>Työttömiä on 8640 enemmän kuin vuosi sitten – työttömyys kasvaa edelleen hitaasti</vt:lpstr>
      <vt:lpstr>PowerPoint-esitys</vt:lpstr>
      <vt:lpstr>Korkeakoulutettuja työttömiä oli syyskuussa 3938 enemmän kuin vuotta aiemmin – nouseva suunta on hyvin selvä</vt:lpstr>
      <vt:lpstr>PowerPoint-esitys</vt:lpstr>
      <vt:lpstr>Perusasteen varassa olevien työttömyys alenee edelleen – keskiasteen suorittaneiden kasvaa</vt:lpstr>
      <vt:lpstr>Vastavalmistuneita oli syyskuussa työttömänä 1604 enemmän kuin vuotta aiemmin</vt:lpstr>
      <vt:lpstr>Vastavalmistuneita korkeakoulutettuja on työttömänä 706 enemmän kuin vuosi sitten</vt:lpstr>
      <vt:lpstr>Muita vastavalmistuneita kuin korkeakoulutettuja on työttömänä 898 enemmän kuin vuosi sitten</vt:lpstr>
      <vt:lpstr>PowerPoint-esitys</vt:lpstr>
      <vt:lpstr>Ylempi korkea-aste: Työttömyys Nousee ja on korkeampi kuin ennen koronaa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46</cp:revision>
  <cp:lastPrinted>2020-02-28T07:57:12Z</cp:lastPrinted>
  <dcterms:created xsi:type="dcterms:W3CDTF">2018-03-20T15:15:04Z</dcterms:created>
  <dcterms:modified xsi:type="dcterms:W3CDTF">2023-10-25T06:24:03Z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