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4"/>
    <p:sldMasterId id="2147483696" r:id="rId5"/>
  </p:sldMasterIdLst>
  <p:notesMasterIdLst>
    <p:notesMasterId r:id="rId44"/>
  </p:notesMasterIdLst>
  <p:sldIdLst>
    <p:sldId id="385" r:id="rId6"/>
    <p:sldId id="391" r:id="rId7"/>
    <p:sldId id="384" r:id="rId8"/>
    <p:sldId id="392" r:id="rId9"/>
    <p:sldId id="380" r:id="rId10"/>
    <p:sldId id="390" r:id="rId11"/>
    <p:sldId id="395" r:id="rId12"/>
    <p:sldId id="396" r:id="rId13"/>
    <p:sldId id="381" r:id="rId14"/>
    <p:sldId id="397" r:id="rId15"/>
    <p:sldId id="394" r:id="rId16"/>
    <p:sldId id="389" r:id="rId17"/>
    <p:sldId id="386" r:id="rId18"/>
    <p:sldId id="383" r:id="rId19"/>
    <p:sldId id="387" r:id="rId20"/>
    <p:sldId id="388" r:id="rId21"/>
    <p:sldId id="379" r:id="rId22"/>
    <p:sldId id="393" r:id="rId23"/>
    <p:sldId id="363" r:id="rId24"/>
    <p:sldId id="362" r:id="rId25"/>
    <p:sldId id="378" r:id="rId26"/>
    <p:sldId id="377" r:id="rId27"/>
    <p:sldId id="356" r:id="rId28"/>
    <p:sldId id="373" r:id="rId29"/>
    <p:sldId id="355" r:id="rId30"/>
    <p:sldId id="343" r:id="rId31"/>
    <p:sldId id="376" r:id="rId32"/>
    <p:sldId id="375" r:id="rId33"/>
    <p:sldId id="330" r:id="rId34"/>
    <p:sldId id="372" r:id="rId35"/>
    <p:sldId id="331" r:id="rId36"/>
    <p:sldId id="336" r:id="rId37"/>
    <p:sldId id="337" r:id="rId38"/>
    <p:sldId id="339" r:id="rId39"/>
    <p:sldId id="340" r:id="rId40"/>
    <p:sldId id="342" r:id="rId41"/>
    <p:sldId id="346" r:id="rId42"/>
    <p:sldId id="347" r:id="rId43"/>
  </p:sldIdLst>
  <p:sldSz cx="12192000" cy="6858000"/>
  <p:notesSz cx="6799263" cy="99298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5AD"/>
    <a:srgbClr val="0046AD"/>
    <a:srgbClr val="A0C3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7F065D-5FF5-4018-A666-27FEAF4E0704}" v="43" dt="2024-02-21T06:11:29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49" autoAdjust="0"/>
    <p:restoredTop sz="94595" autoAdjust="0"/>
  </p:normalViewPr>
  <p:slideViewPr>
    <p:cSldViewPr snapToGrid="0" snapToObjects="1">
      <p:cViewPr varScale="1">
        <p:scale>
          <a:sx n="62" d="100"/>
          <a:sy n="62" d="100"/>
        </p:scale>
        <p:origin x="64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i Sorjonen" userId="af9ad459-762f-4f9b-af1f-e08ba050b57c" providerId="ADAL" clId="{7C7F065D-5FF5-4018-A666-27FEAF4E0704}"/>
    <pc:docChg chg="custSel addSld delSld modSld">
      <pc:chgData name="Pasi Sorjonen" userId="af9ad459-762f-4f9b-af1f-e08ba050b57c" providerId="ADAL" clId="{7C7F065D-5FF5-4018-A666-27FEAF4E0704}" dt="2024-02-21T06:11:29.114" v="309"/>
      <pc:docMkLst>
        <pc:docMk/>
      </pc:docMkLst>
      <pc:sldChg chg="addSp delSp modSp mod">
        <pc:chgData name="Pasi Sorjonen" userId="af9ad459-762f-4f9b-af1f-e08ba050b57c" providerId="ADAL" clId="{7C7F065D-5FF5-4018-A666-27FEAF4E0704}" dt="2024-02-21T06:04:03.321" v="281"/>
        <pc:sldMkLst>
          <pc:docMk/>
          <pc:sldMk cId="4103366826" sldId="330"/>
        </pc:sldMkLst>
        <pc:spChg chg="add del mod">
          <ac:chgData name="Pasi Sorjonen" userId="af9ad459-762f-4f9b-af1f-e08ba050b57c" providerId="ADAL" clId="{7C7F065D-5FF5-4018-A666-27FEAF4E0704}" dt="2024-02-21T06:04:03.321" v="281"/>
          <ac:spMkLst>
            <pc:docMk/>
            <pc:sldMk cId="4103366826" sldId="330"/>
            <ac:spMk id="4" creationId="{FB06E7AC-A1B6-4388-28A1-2721D7EC0920}"/>
          </ac:spMkLst>
        </pc:spChg>
        <pc:picChg chg="add mod">
          <ac:chgData name="Pasi Sorjonen" userId="af9ad459-762f-4f9b-af1f-e08ba050b57c" providerId="ADAL" clId="{7C7F065D-5FF5-4018-A666-27FEAF4E0704}" dt="2024-02-21T06:04:03.321" v="281"/>
          <ac:picMkLst>
            <pc:docMk/>
            <pc:sldMk cId="4103366826" sldId="330"/>
            <ac:picMk id="5" creationId="{882A6FF8-58C6-1C48-5AF5-4B1588927D04}"/>
          </ac:picMkLst>
        </pc:picChg>
        <pc:picChg chg="del">
          <ac:chgData name="Pasi Sorjonen" userId="af9ad459-762f-4f9b-af1f-e08ba050b57c" providerId="ADAL" clId="{7C7F065D-5FF5-4018-A666-27FEAF4E0704}" dt="2024-02-21T06:04:00.049" v="280" actId="478"/>
          <ac:picMkLst>
            <pc:docMk/>
            <pc:sldMk cId="4103366826" sldId="330"/>
            <ac:picMk id="6" creationId="{D34C9E6D-16C5-8A3A-5B41-6F00B2D5AD98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4:52.900" v="285"/>
        <pc:sldMkLst>
          <pc:docMk/>
          <pc:sldMk cId="2164221323" sldId="331"/>
        </pc:sldMkLst>
        <pc:spChg chg="add del mod">
          <ac:chgData name="Pasi Sorjonen" userId="af9ad459-762f-4f9b-af1f-e08ba050b57c" providerId="ADAL" clId="{7C7F065D-5FF5-4018-A666-27FEAF4E0704}" dt="2024-02-21T06:04:52.900" v="285"/>
          <ac:spMkLst>
            <pc:docMk/>
            <pc:sldMk cId="2164221323" sldId="331"/>
            <ac:spMk id="4" creationId="{EE237A79-1D90-303D-F18B-A1B79C1D68D6}"/>
          </ac:spMkLst>
        </pc:spChg>
        <pc:picChg chg="add mod">
          <ac:chgData name="Pasi Sorjonen" userId="af9ad459-762f-4f9b-af1f-e08ba050b57c" providerId="ADAL" clId="{7C7F065D-5FF5-4018-A666-27FEAF4E0704}" dt="2024-02-21T06:04:52.900" v="285"/>
          <ac:picMkLst>
            <pc:docMk/>
            <pc:sldMk cId="2164221323" sldId="331"/>
            <ac:picMk id="5" creationId="{5D658AED-1F1C-D2BB-EA33-19B152C2C839}"/>
          </ac:picMkLst>
        </pc:picChg>
        <pc:picChg chg="del">
          <ac:chgData name="Pasi Sorjonen" userId="af9ad459-762f-4f9b-af1f-e08ba050b57c" providerId="ADAL" clId="{7C7F065D-5FF5-4018-A666-27FEAF4E0704}" dt="2024-02-21T06:04:49.589" v="284" actId="478"/>
          <ac:picMkLst>
            <pc:docMk/>
            <pc:sldMk cId="2164221323" sldId="331"/>
            <ac:picMk id="6" creationId="{EAD0C10E-AB55-9810-8D21-EF7D996DCBF8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5:26.095" v="287"/>
        <pc:sldMkLst>
          <pc:docMk/>
          <pc:sldMk cId="597852646" sldId="336"/>
        </pc:sldMkLst>
        <pc:spChg chg="add del mod">
          <ac:chgData name="Pasi Sorjonen" userId="af9ad459-762f-4f9b-af1f-e08ba050b57c" providerId="ADAL" clId="{7C7F065D-5FF5-4018-A666-27FEAF4E0704}" dt="2024-02-21T06:05:26.095" v="287"/>
          <ac:spMkLst>
            <pc:docMk/>
            <pc:sldMk cId="597852646" sldId="336"/>
            <ac:spMk id="4" creationId="{C2FA2965-F95E-0847-557B-60EE25BA400B}"/>
          </ac:spMkLst>
        </pc:spChg>
        <pc:picChg chg="add mod">
          <ac:chgData name="Pasi Sorjonen" userId="af9ad459-762f-4f9b-af1f-e08ba050b57c" providerId="ADAL" clId="{7C7F065D-5FF5-4018-A666-27FEAF4E0704}" dt="2024-02-21T06:05:26.095" v="287"/>
          <ac:picMkLst>
            <pc:docMk/>
            <pc:sldMk cId="597852646" sldId="336"/>
            <ac:picMk id="5" creationId="{A5674199-3452-D566-1DB8-C26E45B20D10}"/>
          </ac:picMkLst>
        </pc:picChg>
        <pc:picChg chg="del">
          <ac:chgData name="Pasi Sorjonen" userId="af9ad459-762f-4f9b-af1f-e08ba050b57c" providerId="ADAL" clId="{7C7F065D-5FF5-4018-A666-27FEAF4E0704}" dt="2024-02-21T06:05:23.001" v="286" actId="478"/>
          <ac:picMkLst>
            <pc:docMk/>
            <pc:sldMk cId="597852646" sldId="336"/>
            <ac:picMk id="6" creationId="{BA2E016D-BA9E-EF95-D5D8-4B040ADDEF00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6:08.806" v="289"/>
        <pc:sldMkLst>
          <pc:docMk/>
          <pc:sldMk cId="1679745194" sldId="337"/>
        </pc:sldMkLst>
        <pc:spChg chg="add del mod">
          <ac:chgData name="Pasi Sorjonen" userId="af9ad459-762f-4f9b-af1f-e08ba050b57c" providerId="ADAL" clId="{7C7F065D-5FF5-4018-A666-27FEAF4E0704}" dt="2024-02-21T06:06:08.806" v="289"/>
          <ac:spMkLst>
            <pc:docMk/>
            <pc:sldMk cId="1679745194" sldId="337"/>
            <ac:spMk id="4" creationId="{E84A0492-9D90-5FA5-FA6B-9390F0F909A7}"/>
          </ac:spMkLst>
        </pc:spChg>
        <pc:picChg chg="add mod">
          <ac:chgData name="Pasi Sorjonen" userId="af9ad459-762f-4f9b-af1f-e08ba050b57c" providerId="ADAL" clId="{7C7F065D-5FF5-4018-A666-27FEAF4E0704}" dt="2024-02-21T06:06:08.806" v="289"/>
          <ac:picMkLst>
            <pc:docMk/>
            <pc:sldMk cId="1679745194" sldId="337"/>
            <ac:picMk id="5" creationId="{5657E5E7-1C66-A978-3635-29F16F5A6CC4}"/>
          </ac:picMkLst>
        </pc:picChg>
        <pc:picChg chg="del">
          <ac:chgData name="Pasi Sorjonen" userId="af9ad459-762f-4f9b-af1f-e08ba050b57c" providerId="ADAL" clId="{7C7F065D-5FF5-4018-A666-27FEAF4E0704}" dt="2024-02-21T06:06:05.373" v="288" actId="478"/>
          <ac:picMkLst>
            <pc:docMk/>
            <pc:sldMk cId="1679745194" sldId="337"/>
            <ac:picMk id="6" creationId="{BD1C8201-0830-FA8D-E155-96D8BD5ADE19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6:26.867" v="291"/>
        <pc:sldMkLst>
          <pc:docMk/>
          <pc:sldMk cId="2173700670" sldId="339"/>
        </pc:sldMkLst>
        <pc:spChg chg="add del mod">
          <ac:chgData name="Pasi Sorjonen" userId="af9ad459-762f-4f9b-af1f-e08ba050b57c" providerId="ADAL" clId="{7C7F065D-5FF5-4018-A666-27FEAF4E0704}" dt="2024-02-21T06:06:26.867" v="291"/>
          <ac:spMkLst>
            <pc:docMk/>
            <pc:sldMk cId="2173700670" sldId="339"/>
            <ac:spMk id="4" creationId="{125D14CC-D37B-FF66-35B1-34953A364ED8}"/>
          </ac:spMkLst>
        </pc:spChg>
        <pc:picChg chg="add mod">
          <ac:chgData name="Pasi Sorjonen" userId="af9ad459-762f-4f9b-af1f-e08ba050b57c" providerId="ADAL" clId="{7C7F065D-5FF5-4018-A666-27FEAF4E0704}" dt="2024-02-21T06:06:26.867" v="291"/>
          <ac:picMkLst>
            <pc:docMk/>
            <pc:sldMk cId="2173700670" sldId="339"/>
            <ac:picMk id="5" creationId="{AF42E313-D40C-CD89-974A-0AB26E1F62C2}"/>
          </ac:picMkLst>
        </pc:picChg>
        <pc:picChg chg="del">
          <ac:chgData name="Pasi Sorjonen" userId="af9ad459-762f-4f9b-af1f-e08ba050b57c" providerId="ADAL" clId="{7C7F065D-5FF5-4018-A666-27FEAF4E0704}" dt="2024-02-21T06:06:23.608" v="290" actId="478"/>
          <ac:picMkLst>
            <pc:docMk/>
            <pc:sldMk cId="2173700670" sldId="339"/>
            <ac:picMk id="6" creationId="{D9BBB6FE-A7B6-A679-A965-37058DAFF773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6:59.198" v="293"/>
        <pc:sldMkLst>
          <pc:docMk/>
          <pc:sldMk cId="181581781" sldId="340"/>
        </pc:sldMkLst>
        <pc:spChg chg="add del mod">
          <ac:chgData name="Pasi Sorjonen" userId="af9ad459-762f-4f9b-af1f-e08ba050b57c" providerId="ADAL" clId="{7C7F065D-5FF5-4018-A666-27FEAF4E0704}" dt="2024-02-21T06:06:59.198" v="293"/>
          <ac:spMkLst>
            <pc:docMk/>
            <pc:sldMk cId="181581781" sldId="340"/>
            <ac:spMk id="4" creationId="{2DAEB8B3-FCF1-74EB-9E41-199C2A7ACE73}"/>
          </ac:spMkLst>
        </pc:spChg>
        <pc:picChg chg="add mod">
          <ac:chgData name="Pasi Sorjonen" userId="af9ad459-762f-4f9b-af1f-e08ba050b57c" providerId="ADAL" clId="{7C7F065D-5FF5-4018-A666-27FEAF4E0704}" dt="2024-02-21T06:06:59.198" v="293"/>
          <ac:picMkLst>
            <pc:docMk/>
            <pc:sldMk cId="181581781" sldId="340"/>
            <ac:picMk id="5" creationId="{EC1B22BB-93C5-9760-BD85-C35E7910C230}"/>
          </ac:picMkLst>
        </pc:picChg>
        <pc:picChg chg="del">
          <ac:chgData name="Pasi Sorjonen" userId="af9ad459-762f-4f9b-af1f-e08ba050b57c" providerId="ADAL" clId="{7C7F065D-5FF5-4018-A666-27FEAF4E0704}" dt="2024-02-21T06:06:55.226" v="292" actId="478"/>
          <ac:picMkLst>
            <pc:docMk/>
            <pc:sldMk cId="181581781" sldId="340"/>
            <ac:picMk id="6" creationId="{4FD27F6A-E37C-87B4-F8ED-6E46C5B7D807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7:22.179" v="295"/>
        <pc:sldMkLst>
          <pc:docMk/>
          <pc:sldMk cId="2807749963" sldId="342"/>
        </pc:sldMkLst>
        <pc:spChg chg="add del mod">
          <ac:chgData name="Pasi Sorjonen" userId="af9ad459-762f-4f9b-af1f-e08ba050b57c" providerId="ADAL" clId="{7C7F065D-5FF5-4018-A666-27FEAF4E0704}" dt="2024-02-21T06:07:22.179" v="295"/>
          <ac:spMkLst>
            <pc:docMk/>
            <pc:sldMk cId="2807749963" sldId="342"/>
            <ac:spMk id="4" creationId="{DE01CE9E-961D-0CED-7B8B-A90660267D35}"/>
          </ac:spMkLst>
        </pc:spChg>
        <pc:picChg chg="del">
          <ac:chgData name="Pasi Sorjonen" userId="af9ad459-762f-4f9b-af1f-e08ba050b57c" providerId="ADAL" clId="{7C7F065D-5FF5-4018-A666-27FEAF4E0704}" dt="2024-02-21T06:07:19.044" v="294" actId="478"/>
          <ac:picMkLst>
            <pc:docMk/>
            <pc:sldMk cId="2807749963" sldId="342"/>
            <ac:picMk id="5" creationId="{7E6358D5-E704-DBFE-1EBA-47C6C6CAF13D}"/>
          </ac:picMkLst>
        </pc:picChg>
        <pc:picChg chg="add mod">
          <ac:chgData name="Pasi Sorjonen" userId="af9ad459-762f-4f9b-af1f-e08ba050b57c" providerId="ADAL" clId="{7C7F065D-5FF5-4018-A666-27FEAF4E0704}" dt="2024-02-21T06:07:22.179" v="295"/>
          <ac:picMkLst>
            <pc:docMk/>
            <pc:sldMk cId="2807749963" sldId="342"/>
            <ac:picMk id="6" creationId="{7904E6EB-930D-9662-EC6F-4A70AE0354E9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2:47.827" v="275"/>
        <pc:sldMkLst>
          <pc:docMk/>
          <pc:sldMk cId="3333501075" sldId="343"/>
        </pc:sldMkLst>
        <pc:spChg chg="add del mod">
          <ac:chgData name="Pasi Sorjonen" userId="af9ad459-762f-4f9b-af1f-e08ba050b57c" providerId="ADAL" clId="{7C7F065D-5FF5-4018-A666-27FEAF4E0704}" dt="2024-02-21T06:02:47.827" v="275"/>
          <ac:spMkLst>
            <pc:docMk/>
            <pc:sldMk cId="3333501075" sldId="343"/>
            <ac:spMk id="4" creationId="{F5EBA83F-E4AA-A9E6-7652-EEA766D9BC70}"/>
          </ac:spMkLst>
        </pc:spChg>
        <pc:picChg chg="add mod">
          <ac:chgData name="Pasi Sorjonen" userId="af9ad459-762f-4f9b-af1f-e08ba050b57c" providerId="ADAL" clId="{7C7F065D-5FF5-4018-A666-27FEAF4E0704}" dt="2024-02-21T06:02:47.827" v="275"/>
          <ac:picMkLst>
            <pc:docMk/>
            <pc:sldMk cId="3333501075" sldId="343"/>
            <ac:picMk id="5" creationId="{8C306BF1-1DF8-5D63-9BBF-E7063187964A}"/>
          </ac:picMkLst>
        </pc:picChg>
        <pc:picChg chg="del">
          <ac:chgData name="Pasi Sorjonen" userId="af9ad459-762f-4f9b-af1f-e08ba050b57c" providerId="ADAL" clId="{7C7F065D-5FF5-4018-A666-27FEAF4E0704}" dt="2024-02-21T06:02:44.648" v="274" actId="478"/>
          <ac:picMkLst>
            <pc:docMk/>
            <pc:sldMk cId="3333501075" sldId="343"/>
            <ac:picMk id="6" creationId="{4ED669A7-9D96-8215-7B25-D7AC82CE501A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8:14.479" v="297"/>
        <pc:sldMkLst>
          <pc:docMk/>
          <pc:sldMk cId="1425977161" sldId="346"/>
        </pc:sldMkLst>
        <pc:spChg chg="add del mod">
          <ac:chgData name="Pasi Sorjonen" userId="af9ad459-762f-4f9b-af1f-e08ba050b57c" providerId="ADAL" clId="{7C7F065D-5FF5-4018-A666-27FEAF4E0704}" dt="2024-02-21T06:08:14.479" v="297"/>
          <ac:spMkLst>
            <pc:docMk/>
            <pc:sldMk cId="1425977161" sldId="346"/>
            <ac:spMk id="4" creationId="{C6CB3BF4-36F2-E4AE-94C3-76E4E8CAB64A}"/>
          </ac:spMkLst>
        </pc:spChg>
        <pc:picChg chg="add mod">
          <ac:chgData name="Pasi Sorjonen" userId="af9ad459-762f-4f9b-af1f-e08ba050b57c" providerId="ADAL" clId="{7C7F065D-5FF5-4018-A666-27FEAF4E0704}" dt="2024-02-21T06:08:14.479" v="297"/>
          <ac:picMkLst>
            <pc:docMk/>
            <pc:sldMk cId="1425977161" sldId="346"/>
            <ac:picMk id="5" creationId="{CE4CDA1E-3285-DEDA-3B4D-81A4F3D0592E}"/>
          </ac:picMkLst>
        </pc:picChg>
        <pc:picChg chg="del">
          <ac:chgData name="Pasi Sorjonen" userId="af9ad459-762f-4f9b-af1f-e08ba050b57c" providerId="ADAL" clId="{7C7F065D-5FF5-4018-A666-27FEAF4E0704}" dt="2024-02-21T06:08:10.450" v="296" actId="478"/>
          <ac:picMkLst>
            <pc:docMk/>
            <pc:sldMk cId="1425977161" sldId="346"/>
            <ac:picMk id="6" creationId="{6EA58270-BA82-1B4F-3FF2-7706B0AA6546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8:56.958" v="299"/>
        <pc:sldMkLst>
          <pc:docMk/>
          <pc:sldMk cId="2280234652" sldId="347"/>
        </pc:sldMkLst>
        <pc:spChg chg="add del mod">
          <ac:chgData name="Pasi Sorjonen" userId="af9ad459-762f-4f9b-af1f-e08ba050b57c" providerId="ADAL" clId="{7C7F065D-5FF5-4018-A666-27FEAF4E0704}" dt="2024-02-21T06:08:56.958" v="299"/>
          <ac:spMkLst>
            <pc:docMk/>
            <pc:sldMk cId="2280234652" sldId="347"/>
            <ac:spMk id="4" creationId="{7D165498-92E8-7CEA-3014-FE0DA5CBEF88}"/>
          </ac:spMkLst>
        </pc:spChg>
        <pc:picChg chg="add mod">
          <ac:chgData name="Pasi Sorjonen" userId="af9ad459-762f-4f9b-af1f-e08ba050b57c" providerId="ADAL" clId="{7C7F065D-5FF5-4018-A666-27FEAF4E0704}" dt="2024-02-21T06:08:56.958" v="299"/>
          <ac:picMkLst>
            <pc:docMk/>
            <pc:sldMk cId="2280234652" sldId="347"/>
            <ac:picMk id="5" creationId="{E2770167-4D5E-0FA1-0E26-0DBD4C2A17E2}"/>
          </ac:picMkLst>
        </pc:picChg>
        <pc:picChg chg="del">
          <ac:chgData name="Pasi Sorjonen" userId="af9ad459-762f-4f9b-af1f-e08ba050b57c" providerId="ADAL" clId="{7C7F065D-5FF5-4018-A666-27FEAF4E0704}" dt="2024-02-21T06:08:53.177" v="298" actId="478"/>
          <ac:picMkLst>
            <pc:docMk/>
            <pc:sldMk cId="2280234652" sldId="347"/>
            <ac:picMk id="6" creationId="{DD788D46-78CA-4F1F-CCF9-52E3CEB20C8F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2:16.649" v="273"/>
        <pc:sldMkLst>
          <pc:docMk/>
          <pc:sldMk cId="4177445958" sldId="355"/>
        </pc:sldMkLst>
        <pc:spChg chg="add del mod">
          <ac:chgData name="Pasi Sorjonen" userId="af9ad459-762f-4f9b-af1f-e08ba050b57c" providerId="ADAL" clId="{7C7F065D-5FF5-4018-A666-27FEAF4E0704}" dt="2024-02-21T06:02:16.649" v="273"/>
          <ac:spMkLst>
            <pc:docMk/>
            <pc:sldMk cId="4177445958" sldId="355"/>
            <ac:spMk id="4" creationId="{6362DACF-8DE8-CB1E-77DC-2183E4047156}"/>
          </ac:spMkLst>
        </pc:spChg>
        <pc:picChg chg="add mod">
          <ac:chgData name="Pasi Sorjonen" userId="af9ad459-762f-4f9b-af1f-e08ba050b57c" providerId="ADAL" clId="{7C7F065D-5FF5-4018-A666-27FEAF4E0704}" dt="2024-02-21T06:02:16.649" v="273"/>
          <ac:picMkLst>
            <pc:docMk/>
            <pc:sldMk cId="4177445958" sldId="355"/>
            <ac:picMk id="5" creationId="{23972CFD-604D-13F1-D4F7-60A1F147EF16}"/>
          </ac:picMkLst>
        </pc:picChg>
        <pc:picChg chg="del">
          <ac:chgData name="Pasi Sorjonen" userId="af9ad459-762f-4f9b-af1f-e08ba050b57c" providerId="ADAL" clId="{7C7F065D-5FF5-4018-A666-27FEAF4E0704}" dt="2024-02-21T06:02:13.648" v="272" actId="478"/>
          <ac:picMkLst>
            <pc:docMk/>
            <pc:sldMk cId="4177445958" sldId="355"/>
            <ac:picMk id="6" creationId="{A1E5755A-E0AE-D3B9-1784-BF11239D453A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1:30.276" v="269"/>
        <pc:sldMkLst>
          <pc:docMk/>
          <pc:sldMk cId="2256193961" sldId="356"/>
        </pc:sldMkLst>
        <pc:spChg chg="add del mod">
          <ac:chgData name="Pasi Sorjonen" userId="af9ad459-762f-4f9b-af1f-e08ba050b57c" providerId="ADAL" clId="{7C7F065D-5FF5-4018-A666-27FEAF4E0704}" dt="2024-02-21T06:01:30.276" v="269"/>
          <ac:spMkLst>
            <pc:docMk/>
            <pc:sldMk cId="2256193961" sldId="356"/>
            <ac:spMk id="4" creationId="{88D36A77-85F5-AAC7-C417-F5B3D8FBBBD2}"/>
          </ac:spMkLst>
        </pc:spChg>
        <pc:picChg chg="add mod">
          <ac:chgData name="Pasi Sorjonen" userId="af9ad459-762f-4f9b-af1f-e08ba050b57c" providerId="ADAL" clId="{7C7F065D-5FF5-4018-A666-27FEAF4E0704}" dt="2024-02-21T06:01:30.276" v="269"/>
          <ac:picMkLst>
            <pc:docMk/>
            <pc:sldMk cId="2256193961" sldId="356"/>
            <ac:picMk id="5" creationId="{FA97AF63-3DE7-FE2A-AD39-DD8F92263189}"/>
          </ac:picMkLst>
        </pc:picChg>
        <pc:picChg chg="del">
          <ac:chgData name="Pasi Sorjonen" userId="af9ad459-762f-4f9b-af1f-e08ba050b57c" providerId="ADAL" clId="{7C7F065D-5FF5-4018-A666-27FEAF4E0704}" dt="2024-02-21T06:01:26.838" v="268" actId="478"/>
          <ac:picMkLst>
            <pc:docMk/>
            <pc:sldMk cId="2256193961" sldId="356"/>
            <ac:picMk id="6" creationId="{43C01C9B-BA6D-C89C-D31A-843DBD10015B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10:44.637" v="305"/>
        <pc:sldMkLst>
          <pc:docMk/>
          <pc:sldMk cId="2692188403" sldId="362"/>
        </pc:sldMkLst>
        <pc:spChg chg="add del mod">
          <ac:chgData name="Pasi Sorjonen" userId="af9ad459-762f-4f9b-af1f-e08ba050b57c" providerId="ADAL" clId="{7C7F065D-5FF5-4018-A666-27FEAF4E0704}" dt="2024-02-20T14:04:17.565" v="259"/>
          <ac:spMkLst>
            <pc:docMk/>
            <pc:sldMk cId="2692188403" sldId="362"/>
            <ac:spMk id="4" creationId="{94223403-FAEA-F051-EA5A-E13E320EDC9A}"/>
          </ac:spMkLst>
        </pc:spChg>
        <pc:spChg chg="add del mod">
          <ac:chgData name="Pasi Sorjonen" userId="af9ad459-762f-4f9b-af1f-e08ba050b57c" providerId="ADAL" clId="{7C7F065D-5FF5-4018-A666-27FEAF4E0704}" dt="2024-02-21T06:10:44.637" v="305"/>
          <ac:spMkLst>
            <pc:docMk/>
            <pc:sldMk cId="2692188403" sldId="362"/>
            <ac:spMk id="4" creationId="{AA3ED7AD-1E7A-854A-78C9-46FD2771BF91}"/>
          </ac:spMkLst>
        </pc:spChg>
        <pc:picChg chg="add del mod">
          <ac:chgData name="Pasi Sorjonen" userId="af9ad459-762f-4f9b-af1f-e08ba050b57c" providerId="ADAL" clId="{7C7F065D-5FF5-4018-A666-27FEAF4E0704}" dt="2024-02-21T06:10:41.148" v="304" actId="478"/>
          <ac:picMkLst>
            <pc:docMk/>
            <pc:sldMk cId="2692188403" sldId="362"/>
            <ac:picMk id="5" creationId="{ECE9A9E6-3D99-F2C3-B292-ACCBD73C1D52}"/>
          </ac:picMkLst>
        </pc:picChg>
        <pc:picChg chg="del">
          <ac:chgData name="Pasi Sorjonen" userId="af9ad459-762f-4f9b-af1f-e08ba050b57c" providerId="ADAL" clId="{7C7F065D-5FF5-4018-A666-27FEAF4E0704}" dt="2024-02-20T14:04:14.190" v="258" actId="478"/>
          <ac:picMkLst>
            <pc:docMk/>
            <pc:sldMk cId="2692188403" sldId="362"/>
            <ac:picMk id="6" creationId="{6966D4BD-372B-45BB-8CA0-90AF003084CA}"/>
          </ac:picMkLst>
        </pc:picChg>
        <pc:picChg chg="add mod">
          <ac:chgData name="Pasi Sorjonen" userId="af9ad459-762f-4f9b-af1f-e08ba050b57c" providerId="ADAL" clId="{7C7F065D-5FF5-4018-A666-27FEAF4E0704}" dt="2024-02-21T06:10:44.637" v="305"/>
          <ac:picMkLst>
            <pc:docMk/>
            <pc:sldMk cId="2692188403" sldId="362"/>
            <ac:picMk id="6" creationId="{97727F1F-2E37-BDF4-54E0-4AE698C6FC2F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11:05.636" v="307"/>
        <pc:sldMkLst>
          <pc:docMk/>
          <pc:sldMk cId="3560938900" sldId="363"/>
        </pc:sldMkLst>
        <pc:spChg chg="add del mod">
          <ac:chgData name="Pasi Sorjonen" userId="af9ad459-762f-4f9b-af1f-e08ba050b57c" providerId="ADAL" clId="{7C7F065D-5FF5-4018-A666-27FEAF4E0704}" dt="2024-02-20T14:03:54.996" v="257"/>
          <ac:spMkLst>
            <pc:docMk/>
            <pc:sldMk cId="3560938900" sldId="363"/>
            <ac:spMk id="4" creationId="{D8670426-217E-8E07-417D-FED44C32F9FE}"/>
          </ac:spMkLst>
        </pc:spChg>
        <pc:spChg chg="add del mod">
          <ac:chgData name="Pasi Sorjonen" userId="af9ad459-762f-4f9b-af1f-e08ba050b57c" providerId="ADAL" clId="{7C7F065D-5FF5-4018-A666-27FEAF4E0704}" dt="2024-02-21T06:11:05.636" v="307"/>
          <ac:spMkLst>
            <pc:docMk/>
            <pc:sldMk cId="3560938900" sldId="363"/>
            <ac:spMk id="4" creationId="{FEEED6F5-CF0B-3B91-3E4F-4F2828269D11}"/>
          </ac:spMkLst>
        </pc:spChg>
        <pc:picChg chg="add del mod">
          <ac:chgData name="Pasi Sorjonen" userId="af9ad459-762f-4f9b-af1f-e08ba050b57c" providerId="ADAL" clId="{7C7F065D-5FF5-4018-A666-27FEAF4E0704}" dt="2024-02-21T06:11:02.538" v="306" actId="478"/>
          <ac:picMkLst>
            <pc:docMk/>
            <pc:sldMk cId="3560938900" sldId="363"/>
            <ac:picMk id="5" creationId="{76ED8F8F-8F8F-E010-9149-FA55A7CA7EFE}"/>
          </ac:picMkLst>
        </pc:picChg>
        <pc:picChg chg="del">
          <ac:chgData name="Pasi Sorjonen" userId="af9ad459-762f-4f9b-af1f-e08ba050b57c" providerId="ADAL" clId="{7C7F065D-5FF5-4018-A666-27FEAF4E0704}" dt="2024-02-20T14:03:51.547" v="256" actId="478"/>
          <ac:picMkLst>
            <pc:docMk/>
            <pc:sldMk cId="3560938900" sldId="363"/>
            <ac:picMk id="6" creationId="{0C516D08-1C1E-F47D-31E7-5A61CEFC6380}"/>
          </ac:picMkLst>
        </pc:picChg>
        <pc:picChg chg="add mod">
          <ac:chgData name="Pasi Sorjonen" userId="af9ad459-762f-4f9b-af1f-e08ba050b57c" providerId="ADAL" clId="{7C7F065D-5FF5-4018-A666-27FEAF4E0704}" dt="2024-02-21T06:11:05.636" v="307"/>
          <ac:picMkLst>
            <pc:docMk/>
            <pc:sldMk cId="3560938900" sldId="363"/>
            <ac:picMk id="6" creationId="{36FBCBF0-87F3-5E85-6FA7-1FF94DD56C51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4:25.561" v="283"/>
        <pc:sldMkLst>
          <pc:docMk/>
          <pc:sldMk cId="3537911006" sldId="372"/>
        </pc:sldMkLst>
        <pc:spChg chg="add del mod">
          <ac:chgData name="Pasi Sorjonen" userId="af9ad459-762f-4f9b-af1f-e08ba050b57c" providerId="ADAL" clId="{7C7F065D-5FF5-4018-A666-27FEAF4E0704}" dt="2024-02-21T06:04:25.561" v="283"/>
          <ac:spMkLst>
            <pc:docMk/>
            <pc:sldMk cId="3537911006" sldId="372"/>
            <ac:spMk id="4" creationId="{9DD56AC6-EEC4-D1EB-59B9-4EB22576478B}"/>
          </ac:spMkLst>
        </pc:spChg>
        <pc:picChg chg="add mod">
          <ac:chgData name="Pasi Sorjonen" userId="af9ad459-762f-4f9b-af1f-e08ba050b57c" providerId="ADAL" clId="{7C7F065D-5FF5-4018-A666-27FEAF4E0704}" dt="2024-02-21T06:04:25.561" v="283"/>
          <ac:picMkLst>
            <pc:docMk/>
            <pc:sldMk cId="3537911006" sldId="372"/>
            <ac:picMk id="5" creationId="{F655733B-1C8A-215E-A507-00FA6F813D16}"/>
          </ac:picMkLst>
        </pc:picChg>
        <pc:picChg chg="del">
          <ac:chgData name="Pasi Sorjonen" userId="af9ad459-762f-4f9b-af1f-e08ba050b57c" providerId="ADAL" clId="{7C7F065D-5FF5-4018-A666-27FEAF4E0704}" dt="2024-02-21T06:04:22.192" v="282" actId="478"/>
          <ac:picMkLst>
            <pc:docMk/>
            <pc:sldMk cId="3537911006" sldId="372"/>
            <ac:picMk id="6" creationId="{2D1DE336-9680-4B3C-F498-5D9AFA6C1B90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1:55.443" v="271"/>
        <pc:sldMkLst>
          <pc:docMk/>
          <pc:sldMk cId="24287503" sldId="373"/>
        </pc:sldMkLst>
        <pc:spChg chg="add del mod">
          <ac:chgData name="Pasi Sorjonen" userId="af9ad459-762f-4f9b-af1f-e08ba050b57c" providerId="ADAL" clId="{7C7F065D-5FF5-4018-A666-27FEAF4E0704}" dt="2024-02-21T06:01:55.443" v="271"/>
          <ac:spMkLst>
            <pc:docMk/>
            <pc:sldMk cId="24287503" sldId="373"/>
            <ac:spMk id="4" creationId="{F70CF376-8E43-A374-0E70-83015F68A11D}"/>
          </ac:spMkLst>
        </pc:spChg>
        <pc:picChg chg="add mod">
          <ac:chgData name="Pasi Sorjonen" userId="af9ad459-762f-4f9b-af1f-e08ba050b57c" providerId="ADAL" clId="{7C7F065D-5FF5-4018-A666-27FEAF4E0704}" dt="2024-02-21T06:01:55.443" v="271"/>
          <ac:picMkLst>
            <pc:docMk/>
            <pc:sldMk cId="24287503" sldId="373"/>
            <ac:picMk id="5" creationId="{FAB49C4B-A440-2DB5-0888-AAD2FFF258F8}"/>
          </ac:picMkLst>
        </pc:picChg>
        <pc:picChg chg="del">
          <ac:chgData name="Pasi Sorjonen" userId="af9ad459-762f-4f9b-af1f-e08ba050b57c" providerId="ADAL" clId="{7C7F065D-5FF5-4018-A666-27FEAF4E0704}" dt="2024-02-21T06:01:52.337" v="270" actId="478"/>
          <ac:picMkLst>
            <pc:docMk/>
            <pc:sldMk cId="24287503" sldId="373"/>
            <ac:picMk id="6" creationId="{12000478-A469-05E9-347A-3326CB0E13F9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3:39.892" v="279"/>
        <pc:sldMkLst>
          <pc:docMk/>
          <pc:sldMk cId="2303607" sldId="375"/>
        </pc:sldMkLst>
        <pc:spChg chg="add del mod">
          <ac:chgData name="Pasi Sorjonen" userId="af9ad459-762f-4f9b-af1f-e08ba050b57c" providerId="ADAL" clId="{7C7F065D-5FF5-4018-A666-27FEAF4E0704}" dt="2024-02-21T06:03:39.892" v="279"/>
          <ac:spMkLst>
            <pc:docMk/>
            <pc:sldMk cId="2303607" sldId="375"/>
            <ac:spMk id="4" creationId="{EB03A229-3F68-2B15-2FD4-D4D7339CEDA9}"/>
          </ac:spMkLst>
        </pc:spChg>
        <pc:picChg chg="add mod">
          <ac:chgData name="Pasi Sorjonen" userId="af9ad459-762f-4f9b-af1f-e08ba050b57c" providerId="ADAL" clId="{7C7F065D-5FF5-4018-A666-27FEAF4E0704}" dt="2024-02-21T06:03:39.892" v="279"/>
          <ac:picMkLst>
            <pc:docMk/>
            <pc:sldMk cId="2303607" sldId="375"/>
            <ac:picMk id="5" creationId="{E1C014D0-31F0-BF04-4BD8-0C1B8C00B24E}"/>
          </ac:picMkLst>
        </pc:picChg>
        <pc:picChg chg="del">
          <ac:chgData name="Pasi Sorjonen" userId="af9ad459-762f-4f9b-af1f-e08ba050b57c" providerId="ADAL" clId="{7C7F065D-5FF5-4018-A666-27FEAF4E0704}" dt="2024-02-21T06:03:36.713" v="278" actId="478"/>
          <ac:picMkLst>
            <pc:docMk/>
            <pc:sldMk cId="2303607" sldId="375"/>
            <ac:picMk id="6" creationId="{34F1D6B6-9715-6B6E-EF17-3F598EB599F1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03:08.975" v="277"/>
        <pc:sldMkLst>
          <pc:docMk/>
          <pc:sldMk cId="724509379" sldId="376"/>
        </pc:sldMkLst>
        <pc:spChg chg="add del mod">
          <ac:chgData name="Pasi Sorjonen" userId="af9ad459-762f-4f9b-af1f-e08ba050b57c" providerId="ADAL" clId="{7C7F065D-5FF5-4018-A666-27FEAF4E0704}" dt="2024-02-21T06:03:08.975" v="277"/>
          <ac:spMkLst>
            <pc:docMk/>
            <pc:sldMk cId="724509379" sldId="376"/>
            <ac:spMk id="4" creationId="{0650E8F1-2F81-1BBF-714D-E642721EC5FE}"/>
          </ac:spMkLst>
        </pc:spChg>
        <pc:picChg chg="add mod">
          <ac:chgData name="Pasi Sorjonen" userId="af9ad459-762f-4f9b-af1f-e08ba050b57c" providerId="ADAL" clId="{7C7F065D-5FF5-4018-A666-27FEAF4E0704}" dt="2024-02-21T06:03:08.975" v="277"/>
          <ac:picMkLst>
            <pc:docMk/>
            <pc:sldMk cId="724509379" sldId="376"/>
            <ac:picMk id="5" creationId="{E519F447-0E36-16BC-C7EF-0B8F066D8DA3}"/>
          </ac:picMkLst>
        </pc:picChg>
        <pc:picChg chg="del">
          <ac:chgData name="Pasi Sorjonen" userId="af9ad459-762f-4f9b-af1f-e08ba050b57c" providerId="ADAL" clId="{7C7F065D-5FF5-4018-A666-27FEAF4E0704}" dt="2024-02-21T06:03:05.668" v="276" actId="478"/>
          <ac:picMkLst>
            <pc:docMk/>
            <pc:sldMk cId="724509379" sldId="376"/>
            <ac:picMk id="6" creationId="{C0A0A73E-D1AF-72D6-2161-EB13795CC6CB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10:03.268" v="301"/>
        <pc:sldMkLst>
          <pc:docMk/>
          <pc:sldMk cId="3929526364" sldId="377"/>
        </pc:sldMkLst>
        <pc:spChg chg="add del mod">
          <ac:chgData name="Pasi Sorjonen" userId="af9ad459-762f-4f9b-af1f-e08ba050b57c" providerId="ADAL" clId="{7C7F065D-5FF5-4018-A666-27FEAF4E0704}" dt="2024-02-21T06:10:03.268" v="301"/>
          <ac:spMkLst>
            <pc:docMk/>
            <pc:sldMk cId="3929526364" sldId="377"/>
            <ac:spMk id="4" creationId="{077AFE9A-FE10-D845-2D97-3F0934B8E25B}"/>
          </ac:spMkLst>
        </pc:spChg>
        <pc:spChg chg="add del mod">
          <ac:chgData name="Pasi Sorjonen" userId="af9ad459-762f-4f9b-af1f-e08ba050b57c" providerId="ADAL" clId="{7C7F065D-5FF5-4018-A666-27FEAF4E0704}" dt="2024-02-20T14:05:09.288" v="263"/>
          <ac:spMkLst>
            <pc:docMk/>
            <pc:sldMk cId="3929526364" sldId="377"/>
            <ac:spMk id="4" creationId="{2287BB28-C12E-D521-0BF6-0B5D2E2E993A}"/>
          </ac:spMkLst>
        </pc:spChg>
        <pc:picChg chg="add del mod">
          <ac:chgData name="Pasi Sorjonen" userId="af9ad459-762f-4f9b-af1f-e08ba050b57c" providerId="ADAL" clId="{7C7F065D-5FF5-4018-A666-27FEAF4E0704}" dt="2024-02-21T06:09:59.958" v="300" actId="478"/>
          <ac:picMkLst>
            <pc:docMk/>
            <pc:sldMk cId="3929526364" sldId="377"/>
            <ac:picMk id="5" creationId="{77D3BFD1-25FC-50E5-EC93-2137DD4C47D3}"/>
          </ac:picMkLst>
        </pc:picChg>
        <pc:picChg chg="add mod">
          <ac:chgData name="Pasi Sorjonen" userId="af9ad459-762f-4f9b-af1f-e08ba050b57c" providerId="ADAL" clId="{7C7F065D-5FF5-4018-A666-27FEAF4E0704}" dt="2024-02-21T06:10:03.268" v="301"/>
          <ac:picMkLst>
            <pc:docMk/>
            <pc:sldMk cId="3929526364" sldId="377"/>
            <ac:picMk id="6" creationId="{DC51B7AF-5ADA-4B43-810C-EFF5E03A82B7}"/>
          </ac:picMkLst>
        </pc:picChg>
        <pc:picChg chg="del">
          <ac:chgData name="Pasi Sorjonen" userId="af9ad459-762f-4f9b-af1f-e08ba050b57c" providerId="ADAL" clId="{7C7F065D-5FF5-4018-A666-27FEAF4E0704}" dt="2024-02-20T14:05:05.758" v="262" actId="478"/>
          <ac:picMkLst>
            <pc:docMk/>
            <pc:sldMk cId="3929526364" sldId="377"/>
            <ac:picMk id="9" creationId="{8DDD3C7A-66DA-E049-4C97-FACB67611D9E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10:25.109" v="303"/>
        <pc:sldMkLst>
          <pc:docMk/>
          <pc:sldMk cId="1803076261" sldId="378"/>
        </pc:sldMkLst>
        <pc:spChg chg="add del mod">
          <ac:chgData name="Pasi Sorjonen" userId="af9ad459-762f-4f9b-af1f-e08ba050b57c" providerId="ADAL" clId="{7C7F065D-5FF5-4018-A666-27FEAF4E0704}" dt="2024-02-20T14:04:39.980" v="261"/>
          <ac:spMkLst>
            <pc:docMk/>
            <pc:sldMk cId="1803076261" sldId="378"/>
            <ac:spMk id="4" creationId="{A3C6259A-AFF8-E614-9C76-ED14660C21E4}"/>
          </ac:spMkLst>
        </pc:spChg>
        <pc:spChg chg="add del mod">
          <ac:chgData name="Pasi Sorjonen" userId="af9ad459-762f-4f9b-af1f-e08ba050b57c" providerId="ADAL" clId="{7C7F065D-5FF5-4018-A666-27FEAF4E0704}" dt="2024-02-21T06:10:25.109" v="303"/>
          <ac:spMkLst>
            <pc:docMk/>
            <pc:sldMk cId="1803076261" sldId="378"/>
            <ac:spMk id="4" creationId="{A83DA293-B548-5637-7FA9-3FE260418232}"/>
          </ac:spMkLst>
        </pc:spChg>
        <pc:picChg chg="add del mod">
          <ac:chgData name="Pasi Sorjonen" userId="af9ad459-762f-4f9b-af1f-e08ba050b57c" providerId="ADAL" clId="{7C7F065D-5FF5-4018-A666-27FEAF4E0704}" dt="2024-02-21T06:10:20.996" v="302" actId="478"/>
          <ac:picMkLst>
            <pc:docMk/>
            <pc:sldMk cId="1803076261" sldId="378"/>
            <ac:picMk id="5" creationId="{BFAA5FCE-507D-1535-5681-6A91B52562C1}"/>
          </ac:picMkLst>
        </pc:picChg>
        <pc:picChg chg="add mod">
          <ac:chgData name="Pasi Sorjonen" userId="af9ad459-762f-4f9b-af1f-e08ba050b57c" providerId="ADAL" clId="{7C7F065D-5FF5-4018-A666-27FEAF4E0704}" dt="2024-02-21T06:10:25.109" v="303"/>
          <ac:picMkLst>
            <pc:docMk/>
            <pc:sldMk cId="1803076261" sldId="378"/>
            <ac:picMk id="6" creationId="{18326908-BF12-EC04-46A2-4853B78EC0D7}"/>
          </ac:picMkLst>
        </pc:picChg>
        <pc:picChg chg="del">
          <ac:chgData name="Pasi Sorjonen" userId="af9ad459-762f-4f9b-af1f-e08ba050b57c" providerId="ADAL" clId="{7C7F065D-5FF5-4018-A666-27FEAF4E0704}" dt="2024-02-20T14:04:36.708" v="260" actId="478"/>
          <ac:picMkLst>
            <pc:docMk/>
            <pc:sldMk cId="1803076261" sldId="378"/>
            <ac:picMk id="6" creationId="{39A200B0-E746-DD9B-575E-02C5002FCD23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5:59:15.359" v="267" actId="14100"/>
        <pc:sldMkLst>
          <pc:docMk/>
          <pc:sldMk cId="1235062153" sldId="379"/>
        </pc:sldMkLst>
        <pc:spChg chg="add del mod">
          <ac:chgData name="Pasi Sorjonen" userId="af9ad459-762f-4f9b-af1f-e08ba050b57c" providerId="ADAL" clId="{7C7F065D-5FF5-4018-A666-27FEAF4E0704}" dt="2024-02-21T05:59:06.978" v="265"/>
          <ac:spMkLst>
            <pc:docMk/>
            <pc:sldMk cId="1235062153" sldId="379"/>
            <ac:spMk id="4" creationId="{4D4FFE2A-3DC1-75E1-F030-4C2D04321246}"/>
          </ac:spMkLst>
        </pc:spChg>
        <pc:picChg chg="add mod">
          <ac:chgData name="Pasi Sorjonen" userId="af9ad459-762f-4f9b-af1f-e08ba050b57c" providerId="ADAL" clId="{7C7F065D-5FF5-4018-A666-27FEAF4E0704}" dt="2024-02-21T05:59:15.359" v="267" actId="14100"/>
          <ac:picMkLst>
            <pc:docMk/>
            <pc:sldMk cId="1235062153" sldId="379"/>
            <ac:picMk id="5" creationId="{80F18899-57B0-9C83-E643-727E69922162}"/>
          </ac:picMkLst>
        </pc:picChg>
        <pc:picChg chg="del">
          <ac:chgData name="Pasi Sorjonen" userId="af9ad459-762f-4f9b-af1f-e08ba050b57c" providerId="ADAL" clId="{7C7F065D-5FF5-4018-A666-27FEAF4E0704}" dt="2024-02-21T05:59:03.087" v="264" actId="478"/>
          <ac:picMkLst>
            <pc:docMk/>
            <pc:sldMk cId="1235062153" sldId="379"/>
            <ac:picMk id="6" creationId="{81500C04-C492-2F19-3806-21CD645D5525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48:57.738" v="146" actId="6549"/>
        <pc:sldMkLst>
          <pc:docMk/>
          <pc:sldMk cId="2278138908" sldId="380"/>
        </pc:sldMkLst>
        <pc:spChg chg="mod">
          <ac:chgData name="Pasi Sorjonen" userId="af9ad459-762f-4f9b-af1f-e08ba050b57c" providerId="ADAL" clId="{7C7F065D-5FF5-4018-A666-27FEAF4E0704}" dt="2024-02-20T10:48:57.738" v="146" actId="6549"/>
          <ac:spMkLst>
            <pc:docMk/>
            <pc:sldMk cId="2278138908" sldId="380"/>
            <ac:spMk id="2" creationId="{6207A800-9FAB-4F3D-A16A-8444873EF60D}"/>
          </ac:spMkLst>
        </pc:spChg>
        <pc:spChg chg="add del mod">
          <ac:chgData name="Pasi Sorjonen" userId="af9ad459-762f-4f9b-af1f-e08ba050b57c" providerId="ADAL" clId="{7C7F065D-5FF5-4018-A666-27FEAF4E0704}" dt="2024-02-20T10:46:15.825" v="104"/>
          <ac:spMkLst>
            <pc:docMk/>
            <pc:sldMk cId="2278138908" sldId="380"/>
            <ac:spMk id="4" creationId="{F63E5F4D-9FEF-EC49-7DB6-25BAA31306FA}"/>
          </ac:spMkLst>
        </pc:spChg>
        <pc:picChg chg="del">
          <ac:chgData name="Pasi Sorjonen" userId="af9ad459-762f-4f9b-af1f-e08ba050b57c" providerId="ADAL" clId="{7C7F065D-5FF5-4018-A666-27FEAF4E0704}" dt="2024-02-20T10:46:11.829" v="103" actId="478"/>
          <ac:picMkLst>
            <pc:docMk/>
            <pc:sldMk cId="2278138908" sldId="380"/>
            <ac:picMk id="5" creationId="{0CCD0506-C10F-FD97-4110-3D6DE0DF3BFC}"/>
          </ac:picMkLst>
        </pc:picChg>
        <pc:picChg chg="add mod">
          <ac:chgData name="Pasi Sorjonen" userId="af9ad459-762f-4f9b-af1f-e08ba050b57c" providerId="ADAL" clId="{7C7F065D-5FF5-4018-A666-27FEAF4E0704}" dt="2024-02-20T10:46:15.825" v="104"/>
          <ac:picMkLst>
            <pc:docMk/>
            <pc:sldMk cId="2278138908" sldId="380"/>
            <ac:picMk id="6" creationId="{1789C109-DD7C-054B-975F-F385E995C03E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51:23.686" v="202" actId="20577"/>
        <pc:sldMkLst>
          <pc:docMk/>
          <pc:sldMk cId="3783355587" sldId="381"/>
        </pc:sldMkLst>
        <pc:spChg chg="mod">
          <ac:chgData name="Pasi Sorjonen" userId="af9ad459-762f-4f9b-af1f-e08ba050b57c" providerId="ADAL" clId="{7C7F065D-5FF5-4018-A666-27FEAF4E0704}" dt="2024-02-20T10:51:23.686" v="202" actId="20577"/>
          <ac:spMkLst>
            <pc:docMk/>
            <pc:sldMk cId="3783355587" sldId="381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7C7F065D-5FF5-4018-A666-27FEAF4E0704}" dt="2024-02-20T10:51:14.848" v="158"/>
          <ac:spMkLst>
            <pc:docMk/>
            <pc:sldMk cId="3783355587" sldId="381"/>
            <ac:spMk id="4" creationId="{3B23A2FD-F265-AB9B-B66C-453787A01F2D}"/>
          </ac:spMkLst>
        </pc:spChg>
        <pc:picChg chg="add mod">
          <ac:chgData name="Pasi Sorjonen" userId="af9ad459-762f-4f9b-af1f-e08ba050b57c" providerId="ADAL" clId="{7C7F065D-5FF5-4018-A666-27FEAF4E0704}" dt="2024-02-20T10:51:14.848" v="158"/>
          <ac:picMkLst>
            <pc:docMk/>
            <pc:sldMk cId="3783355587" sldId="381"/>
            <ac:picMk id="5" creationId="{4B37EA95-CFDE-C1B5-FCFA-F6787F1D7012}"/>
          </ac:picMkLst>
        </pc:picChg>
        <pc:picChg chg="del">
          <ac:chgData name="Pasi Sorjonen" userId="af9ad459-762f-4f9b-af1f-e08ba050b57c" providerId="ADAL" clId="{7C7F065D-5FF5-4018-A666-27FEAF4E0704}" dt="2024-02-20T10:51:11.313" v="157" actId="478"/>
          <ac:picMkLst>
            <pc:docMk/>
            <pc:sldMk cId="3783355587" sldId="381"/>
            <ac:picMk id="6" creationId="{3872292B-EBE9-8B19-118E-450A96E0FB74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1:01:42.154" v="245" actId="6549"/>
        <pc:sldMkLst>
          <pc:docMk/>
          <pc:sldMk cId="2301280366" sldId="383"/>
        </pc:sldMkLst>
        <pc:spChg chg="mod">
          <ac:chgData name="Pasi Sorjonen" userId="af9ad459-762f-4f9b-af1f-e08ba050b57c" providerId="ADAL" clId="{7C7F065D-5FF5-4018-A666-27FEAF4E0704}" dt="2024-02-20T11:01:42.154" v="245" actId="6549"/>
          <ac:spMkLst>
            <pc:docMk/>
            <pc:sldMk cId="2301280366" sldId="383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C7F065D-5FF5-4018-A666-27FEAF4E0704}" dt="2024-02-20T11:01:28.009" v="239"/>
          <ac:spMkLst>
            <pc:docMk/>
            <pc:sldMk cId="2301280366" sldId="383"/>
            <ac:spMk id="4" creationId="{D0272A1F-A69A-B1FC-94A1-72209EB2B058}"/>
          </ac:spMkLst>
        </pc:spChg>
        <pc:picChg chg="add mod">
          <ac:chgData name="Pasi Sorjonen" userId="af9ad459-762f-4f9b-af1f-e08ba050b57c" providerId="ADAL" clId="{7C7F065D-5FF5-4018-A666-27FEAF4E0704}" dt="2024-02-20T11:01:28.009" v="239"/>
          <ac:picMkLst>
            <pc:docMk/>
            <pc:sldMk cId="2301280366" sldId="383"/>
            <ac:picMk id="5" creationId="{A095BE50-0DD5-5054-D70B-B5FB4A3ACEF9}"/>
          </ac:picMkLst>
        </pc:picChg>
        <pc:picChg chg="del">
          <ac:chgData name="Pasi Sorjonen" userId="af9ad459-762f-4f9b-af1f-e08ba050b57c" providerId="ADAL" clId="{7C7F065D-5FF5-4018-A666-27FEAF4E0704}" dt="2024-02-20T11:01:24.340" v="238" actId="478"/>
          <ac:picMkLst>
            <pc:docMk/>
            <pc:sldMk cId="2301280366" sldId="383"/>
            <ac:picMk id="6" creationId="{EC2B4001-72F3-CA73-FD5A-0459596C51F4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44:08.833" v="98" actId="6549"/>
        <pc:sldMkLst>
          <pc:docMk/>
          <pc:sldMk cId="1061338153" sldId="384"/>
        </pc:sldMkLst>
        <pc:spChg chg="mod">
          <ac:chgData name="Pasi Sorjonen" userId="af9ad459-762f-4f9b-af1f-e08ba050b57c" providerId="ADAL" clId="{7C7F065D-5FF5-4018-A666-27FEAF4E0704}" dt="2024-02-20T10:44:08.833" v="98" actId="6549"/>
          <ac:spMkLst>
            <pc:docMk/>
            <pc:sldMk cId="1061338153" sldId="384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C7F065D-5FF5-4018-A666-27FEAF4E0704}" dt="2024-02-20T10:43:54.057" v="84"/>
          <ac:spMkLst>
            <pc:docMk/>
            <pc:sldMk cId="1061338153" sldId="384"/>
            <ac:spMk id="4" creationId="{F4AF5BEC-CB79-51B4-0766-717AD599C54B}"/>
          </ac:spMkLst>
        </pc:spChg>
        <pc:picChg chg="add mod">
          <ac:chgData name="Pasi Sorjonen" userId="af9ad459-762f-4f9b-af1f-e08ba050b57c" providerId="ADAL" clId="{7C7F065D-5FF5-4018-A666-27FEAF4E0704}" dt="2024-02-20T10:43:54.057" v="84"/>
          <ac:picMkLst>
            <pc:docMk/>
            <pc:sldMk cId="1061338153" sldId="384"/>
            <ac:picMk id="5" creationId="{3D898385-6178-3241-3B65-B6D382348204}"/>
          </ac:picMkLst>
        </pc:picChg>
        <pc:picChg chg="del">
          <ac:chgData name="Pasi Sorjonen" userId="af9ad459-762f-4f9b-af1f-e08ba050b57c" providerId="ADAL" clId="{7C7F065D-5FF5-4018-A666-27FEAF4E0704}" dt="2024-02-20T10:43:50.485" v="83" actId="478"/>
          <ac:picMkLst>
            <pc:docMk/>
            <pc:sldMk cId="1061338153" sldId="384"/>
            <ac:picMk id="6" creationId="{63E66FFD-7111-3BC3-544E-402FCF702D7A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40:51.415" v="74" actId="6549"/>
        <pc:sldMkLst>
          <pc:docMk/>
          <pc:sldMk cId="143592134" sldId="385"/>
        </pc:sldMkLst>
        <pc:spChg chg="mod">
          <ac:chgData name="Pasi Sorjonen" userId="af9ad459-762f-4f9b-af1f-e08ba050b57c" providerId="ADAL" clId="{7C7F065D-5FF5-4018-A666-27FEAF4E0704}" dt="2024-02-20T10:40:51.415" v="74" actId="6549"/>
          <ac:spMkLst>
            <pc:docMk/>
            <pc:sldMk cId="143592134" sldId="385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C7F065D-5FF5-4018-A666-27FEAF4E0704}" dt="2024-02-20T10:38:22.334" v="5"/>
          <ac:spMkLst>
            <pc:docMk/>
            <pc:sldMk cId="143592134" sldId="385"/>
            <ac:spMk id="4" creationId="{401C9A70-E63F-47E0-A024-DAF7AC6280B6}"/>
          </ac:spMkLst>
        </pc:spChg>
        <pc:picChg chg="add mod">
          <ac:chgData name="Pasi Sorjonen" userId="af9ad459-762f-4f9b-af1f-e08ba050b57c" providerId="ADAL" clId="{7C7F065D-5FF5-4018-A666-27FEAF4E0704}" dt="2024-02-20T10:38:22.334" v="5"/>
          <ac:picMkLst>
            <pc:docMk/>
            <pc:sldMk cId="143592134" sldId="385"/>
            <ac:picMk id="5" creationId="{EF134ADD-ED27-A76C-C91F-A0455F671687}"/>
          </ac:picMkLst>
        </pc:picChg>
        <pc:picChg chg="del">
          <ac:chgData name="Pasi Sorjonen" userId="af9ad459-762f-4f9b-af1f-e08ba050b57c" providerId="ADAL" clId="{7C7F065D-5FF5-4018-A666-27FEAF4E0704}" dt="2024-02-20T10:38:19.285" v="4" actId="478"/>
          <ac:picMkLst>
            <pc:docMk/>
            <pc:sldMk cId="143592134" sldId="385"/>
            <ac:picMk id="6" creationId="{5E09B950-C2A3-BEBC-68A3-30BBDDC68163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1:01:06.128" v="237" actId="6549"/>
        <pc:sldMkLst>
          <pc:docMk/>
          <pc:sldMk cId="1242193011" sldId="386"/>
        </pc:sldMkLst>
        <pc:spChg chg="mod">
          <ac:chgData name="Pasi Sorjonen" userId="af9ad459-762f-4f9b-af1f-e08ba050b57c" providerId="ADAL" clId="{7C7F065D-5FF5-4018-A666-27FEAF4E0704}" dt="2024-02-20T11:01:06.128" v="237" actId="6549"/>
          <ac:spMkLst>
            <pc:docMk/>
            <pc:sldMk cId="1242193011" sldId="386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C7F065D-5FF5-4018-A666-27FEAF4E0704}" dt="2024-02-20T11:00:50.765" v="230"/>
          <ac:spMkLst>
            <pc:docMk/>
            <pc:sldMk cId="1242193011" sldId="386"/>
            <ac:spMk id="4" creationId="{21B5369C-1900-E262-9ABD-C58178AC24BD}"/>
          </ac:spMkLst>
        </pc:spChg>
        <pc:picChg chg="add mod">
          <ac:chgData name="Pasi Sorjonen" userId="af9ad459-762f-4f9b-af1f-e08ba050b57c" providerId="ADAL" clId="{7C7F065D-5FF5-4018-A666-27FEAF4E0704}" dt="2024-02-20T11:00:50.765" v="230"/>
          <ac:picMkLst>
            <pc:docMk/>
            <pc:sldMk cId="1242193011" sldId="386"/>
            <ac:picMk id="5" creationId="{FAF0ABD8-EE1E-0D3B-7DE8-6E0F7AF30E53}"/>
          </ac:picMkLst>
        </pc:picChg>
        <pc:picChg chg="del">
          <ac:chgData name="Pasi Sorjonen" userId="af9ad459-762f-4f9b-af1f-e08ba050b57c" providerId="ADAL" clId="{7C7F065D-5FF5-4018-A666-27FEAF4E0704}" dt="2024-02-20T11:00:47.566" v="229" actId="478"/>
          <ac:picMkLst>
            <pc:docMk/>
            <pc:sldMk cId="1242193011" sldId="386"/>
            <ac:picMk id="6" creationId="{D573F285-0625-0340-F811-36CAF5D4A90C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1:02:30.392" v="247"/>
        <pc:sldMkLst>
          <pc:docMk/>
          <pc:sldMk cId="491154084" sldId="387"/>
        </pc:sldMkLst>
        <pc:spChg chg="add del mod">
          <ac:chgData name="Pasi Sorjonen" userId="af9ad459-762f-4f9b-af1f-e08ba050b57c" providerId="ADAL" clId="{7C7F065D-5FF5-4018-A666-27FEAF4E0704}" dt="2024-02-20T11:02:30.392" v="247"/>
          <ac:spMkLst>
            <pc:docMk/>
            <pc:sldMk cId="491154084" sldId="387"/>
            <ac:spMk id="4" creationId="{2E8FBE7D-E76F-18B8-2DB3-46E7D5A718E8}"/>
          </ac:spMkLst>
        </pc:spChg>
        <pc:picChg chg="add mod">
          <ac:chgData name="Pasi Sorjonen" userId="af9ad459-762f-4f9b-af1f-e08ba050b57c" providerId="ADAL" clId="{7C7F065D-5FF5-4018-A666-27FEAF4E0704}" dt="2024-02-20T11:02:30.392" v="247"/>
          <ac:picMkLst>
            <pc:docMk/>
            <pc:sldMk cId="491154084" sldId="387"/>
            <ac:picMk id="5" creationId="{E2E1A267-4FF3-B6E9-A4C6-A8695F091AA5}"/>
          </ac:picMkLst>
        </pc:picChg>
        <pc:picChg chg="del">
          <ac:chgData name="Pasi Sorjonen" userId="af9ad459-762f-4f9b-af1f-e08ba050b57c" providerId="ADAL" clId="{7C7F065D-5FF5-4018-A666-27FEAF4E0704}" dt="2024-02-20T11:02:27.196" v="246" actId="478"/>
          <ac:picMkLst>
            <pc:docMk/>
            <pc:sldMk cId="491154084" sldId="387"/>
            <ac:picMk id="6" creationId="{3E0FCA94-E28B-25AC-A01A-077AC1AE8834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1:03:27.132" v="253" actId="6549"/>
        <pc:sldMkLst>
          <pc:docMk/>
          <pc:sldMk cId="1914559052" sldId="388"/>
        </pc:sldMkLst>
        <pc:spChg chg="mod">
          <ac:chgData name="Pasi Sorjonen" userId="af9ad459-762f-4f9b-af1f-e08ba050b57c" providerId="ADAL" clId="{7C7F065D-5FF5-4018-A666-27FEAF4E0704}" dt="2024-02-20T11:03:27.132" v="253" actId="6549"/>
          <ac:spMkLst>
            <pc:docMk/>
            <pc:sldMk cId="1914559052" sldId="388"/>
            <ac:spMk id="2" creationId="{D404EE7E-65F0-4448-8263-3B8416DC3748}"/>
          </ac:spMkLst>
        </pc:spChg>
        <pc:spChg chg="add del mod">
          <ac:chgData name="Pasi Sorjonen" userId="af9ad459-762f-4f9b-af1f-e08ba050b57c" providerId="ADAL" clId="{7C7F065D-5FF5-4018-A666-27FEAF4E0704}" dt="2024-02-20T11:03:11.059" v="249"/>
          <ac:spMkLst>
            <pc:docMk/>
            <pc:sldMk cId="1914559052" sldId="388"/>
            <ac:spMk id="4" creationId="{39336FD0-5A6E-EA7A-B956-76C93F631F1A}"/>
          </ac:spMkLst>
        </pc:spChg>
        <pc:picChg chg="add mod">
          <ac:chgData name="Pasi Sorjonen" userId="af9ad459-762f-4f9b-af1f-e08ba050b57c" providerId="ADAL" clId="{7C7F065D-5FF5-4018-A666-27FEAF4E0704}" dt="2024-02-20T11:03:11.059" v="249"/>
          <ac:picMkLst>
            <pc:docMk/>
            <pc:sldMk cId="1914559052" sldId="388"/>
            <ac:picMk id="5" creationId="{86B343D6-D8FB-2B9C-61E3-2738404082BE}"/>
          </ac:picMkLst>
        </pc:picChg>
        <pc:picChg chg="del">
          <ac:chgData name="Pasi Sorjonen" userId="af9ad459-762f-4f9b-af1f-e08ba050b57c" providerId="ADAL" clId="{7C7F065D-5FF5-4018-A666-27FEAF4E0704}" dt="2024-02-20T11:03:07.165" v="248" actId="478"/>
          <ac:picMkLst>
            <pc:docMk/>
            <pc:sldMk cId="1914559052" sldId="388"/>
            <ac:picMk id="6" creationId="{3E46AE37-D9A3-8169-62BC-C8FE7BDDCF6C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1:00:10.491" v="228"/>
        <pc:sldMkLst>
          <pc:docMk/>
          <pc:sldMk cId="1672464743" sldId="389"/>
        </pc:sldMkLst>
        <pc:spChg chg="add del mod">
          <ac:chgData name="Pasi Sorjonen" userId="af9ad459-762f-4f9b-af1f-e08ba050b57c" providerId="ADAL" clId="{7C7F065D-5FF5-4018-A666-27FEAF4E0704}" dt="2024-02-20T11:00:10.491" v="228"/>
          <ac:spMkLst>
            <pc:docMk/>
            <pc:sldMk cId="1672464743" sldId="389"/>
            <ac:spMk id="3" creationId="{A4C1C539-0A71-9699-6DAC-9911F54C0ECB}"/>
          </ac:spMkLst>
        </pc:spChg>
        <pc:spChg chg="mod">
          <ac:chgData name="Pasi Sorjonen" userId="af9ad459-762f-4f9b-af1f-e08ba050b57c" providerId="ADAL" clId="{7C7F065D-5FF5-4018-A666-27FEAF4E0704}" dt="2024-02-20T10:59:27.346" v="226" actId="6549"/>
          <ac:spMkLst>
            <pc:docMk/>
            <pc:sldMk cId="1672464743" sldId="389"/>
            <ac:spMk id="4" creationId="{D7647B14-28C7-49CE-92AB-E71C1B50E2DE}"/>
          </ac:spMkLst>
        </pc:spChg>
        <pc:picChg chg="add mod">
          <ac:chgData name="Pasi Sorjonen" userId="af9ad459-762f-4f9b-af1f-e08ba050b57c" providerId="ADAL" clId="{7C7F065D-5FF5-4018-A666-27FEAF4E0704}" dt="2024-02-20T11:00:10.491" v="228"/>
          <ac:picMkLst>
            <pc:docMk/>
            <pc:sldMk cId="1672464743" sldId="389"/>
            <ac:picMk id="5" creationId="{F3D65457-5098-8193-9ADC-D325286442D6}"/>
          </ac:picMkLst>
        </pc:picChg>
        <pc:picChg chg="del">
          <ac:chgData name="Pasi Sorjonen" userId="af9ad459-762f-4f9b-af1f-e08ba050b57c" providerId="ADAL" clId="{7C7F065D-5FF5-4018-A666-27FEAF4E0704}" dt="2024-02-20T11:00:06.838" v="227" actId="478"/>
          <ac:picMkLst>
            <pc:docMk/>
            <pc:sldMk cId="1672464743" sldId="389"/>
            <ac:picMk id="6" creationId="{D605F301-3CBC-6A1F-525E-C5B6FAE5BA88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49:42.112" v="148"/>
        <pc:sldMkLst>
          <pc:docMk/>
          <pc:sldMk cId="3031261575" sldId="390"/>
        </pc:sldMkLst>
        <pc:spChg chg="add del mod">
          <ac:chgData name="Pasi Sorjonen" userId="af9ad459-762f-4f9b-af1f-e08ba050b57c" providerId="ADAL" clId="{7C7F065D-5FF5-4018-A666-27FEAF4E0704}" dt="2024-02-20T10:49:42.112" v="148"/>
          <ac:spMkLst>
            <pc:docMk/>
            <pc:sldMk cId="3031261575" sldId="390"/>
            <ac:spMk id="4" creationId="{C5A63F89-148D-C543-532D-3B9C4103D9DA}"/>
          </ac:spMkLst>
        </pc:spChg>
        <pc:picChg chg="add mod">
          <ac:chgData name="Pasi Sorjonen" userId="af9ad459-762f-4f9b-af1f-e08ba050b57c" providerId="ADAL" clId="{7C7F065D-5FF5-4018-A666-27FEAF4E0704}" dt="2024-02-20T10:49:42.112" v="148"/>
          <ac:picMkLst>
            <pc:docMk/>
            <pc:sldMk cId="3031261575" sldId="390"/>
            <ac:picMk id="5" creationId="{BA41B1C8-D53C-CA0B-D08A-66F458DAE43E}"/>
          </ac:picMkLst>
        </pc:picChg>
        <pc:picChg chg="del">
          <ac:chgData name="Pasi Sorjonen" userId="af9ad459-762f-4f9b-af1f-e08ba050b57c" providerId="ADAL" clId="{7C7F065D-5FF5-4018-A666-27FEAF4E0704}" dt="2024-02-20T10:49:39.087" v="147" actId="478"/>
          <ac:picMkLst>
            <pc:docMk/>
            <pc:sldMk cId="3031261575" sldId="390"/>
            <ac:picMk id="6" creationId="{1081F984-2DCB-9764-94A4-976601A25D05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37:36.710" v="3" actId="14100"/>
        <pc:sldMkLst>
          <pc:docMk/>
          <pc:sldMk cId="477079286" sldId="391"/>
        </pc:sldMkLst>
        <pc:spChg chg="add del mod">
          <ac:chgData name="Pasi Sorjonen" userId="af9ad459-762f-4f9b-af1f-e08ba050b57c" providerId="ADAL" clId="{7C7F065D-5FF5-4018-A666-27FEAF4E0704}" dt="2024-02-20T10:37:29.897" v="1"/>
          <ac:spMkLst>
            <pc:docMk/>
            <pc:sldMk cId="477079286" sldId="391"/>
            <ac:spMk id="4" creationId="{BA00508F-8C14-C5D2-6E5E-A7A8EAEF9818}"/>
          </ac:spMkLst>
        </pc:spChg>
        <pc:picChg chg="del">
          <ac:chgData name="Pasi Sorjonen" userId="af9ad459-762f-4f9b-af1f-e08ba050b57c" providerId="ADAL" clId="{7C7F065D-5FF5-4018-A666-27FEAF4E0704}" dt="2024-02-20T10:37:25.293" v="0" actId="478"/>
          <ac:picMkLst>
            <pc:docMk/>
            <pc:sldMk cId="477079286" sldId="391"/>
            <ac:picMk id="5" creationId="{DCFBC177-EA16-ECB1-7AAA-2BE248EAB83E}"/>
          </ac:picMkLst>
        </pc:picChg>
        <pc:picChg chg="add mod">
          <ac:chgData name="Pasi Sorjonen" userId="af9ad459-762f-4f9b-af1f-e08ba050b57c" providerId="ADAL" clId="{7C7F065D-5FF5-4018-A666-27FEAF4E0704}" dt="2024-02-20T10:37:36.710" v="3" actId="14100"/>
          <ac:picMkLst>
            <pc:docMk/>
            <pc:sldMk cId="477079286" sldId="391"/>
            <ac:picMk id="6" creationId="{725CE0C6-C377-303B-F09C-6D56CD46BB65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45:06.797" v="102" actId="14100"/>
        <pc:sldMkLst>
          <pc:docMk/>
          <pc:sldMk cId="2129531255" sldId="392"/>
        </pc:sldMkLst>
        <pc:spChg chg="add del mod">
          <ac:chgData name="Pasi Sorjonen" userId="af9ad459-762f-4f9b-af1f-e08ba050b57c" providerId="ADAL" clId="{7C7F065D-5FF5-4018-A666-27FEAF4E0704}" dt="2024-02-20T10:44:58.391" v="100"/>
          <ac:spMkLst>
            <pc:docMk/>
            <pc:sldMk cId="2129531255" sldId="392"/>
            <ac:spMk id="4" creationId="{F7DD7EE6-9E7F-FCBC-7B5C-F3A073FA910F}"/>
          </ac:spMkLst>
        </pc:spChg>
        <pc:picChg chg="add mod">
          <ac:chgData name="Pasi Sorjonen" userId="af9ad459-762f-4f9b-af1f-e08ba050b57c" providerId="ADAL" clId="{7C7F065D-5FF5-4018-A666-27FEAF4E0704}" dt="2024-02-20T10:45:06.797" v="102" actId="14100"/>
          <ac:picMkLst>
            <pc:docMk/>
            <pc:sldMk cId="2129531255" sldId="392"/>
            <ac:picMk id="5" creationId="{1E0AE9EB-361B-437C-44F1-C674F9A9E642}"/>
          </ac:picMkLst>
        </pc:picChg>
        <pc:picChg chg="del">
          <ac:chgData name="Pasi Sorjonen" userId="af9ad459-762f-4f9b-af1f-e08ba050b57c" providerId="ADAL" clId="{7C7F065D-5FF5-4018-A666-27FEAF4E0704}" dt="2024-02-20T10:44:55.230" v="99" actId="478"/>
          <ac:picMkLst>
            <pc:docMk/>
            <pc:sldMk cId="2129531255" sldId="392"/>
            <ac:picMk id="6" creationId="{A9834F9E-759C-243F-F9E5-2D92A27BD1DA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1T06:11:29.114" v="309"/>
        <pc:sldMkLst>
          <pc:docMk/>
          <pc:sldMk cId="1410283509" sldId="393"/>
        </pc:sldMkLst>
        <pc:spChg chg="add del mod">
          <ac:chgData name="Pasi Sorjonen" userId="af9ad459-762f-4f9b-af1f-e08ba050b57c" providerId="ADAL" clId="{7C7F065D-5FF5-4018-A666-27FEAF4E0704}" dt="2024-02-21T06:11:29.114" v="309"/>
          <ac:spMkLst>
            <pc:docMk/>
            <pc:sldMk cId="1410283509" sldId="393"/>
            <ac:spMk id="4" creationId="{622A1A93-0E0C-712C-E91C-03CEFF1F6ABA}"/>
          </ac:spMkLst>
        </pc:spChg>
        <pc:spChg chg="add del mod">
          <ac:chgData name="Pasi Sorjonen" userId="af9ad459-762f-4f9b-af1f-e08ba050b57c" providerId="ADAL" clId="{7C7F065D-5FF5-4018-A666-27FEAF4E0704}" dt="2024-02-20T14:03:29.278" v="255"/>
          <ac:spMkLst>
            <pc:docMk/>
            <pc:sldMk cId="1410283509" sldId="393"/>
            <ac:spMk id="4" creationId="{F889A761-41C6-5CCA-CB73-96C46A067174}"/>
          </ac:spMkLst>
        </pc:spChg>
        <pc:picChg chg="add del mod">
          <ac:chgData name="Pasi Sorjonen" userId="af9ad459-762f-4f9b-af1f-e08ba050b57c" providerId="ADAL" clId="{7C7F065D-5FF5-4018-A666-27FEAF4E0704}" dt="2024-02-21T06:11:26.121" v="308" actId="478"/>
          <ac:picMkLst>
            <pc:docMk/>
            <pc:sldMk cId="1410283509" sldId="393"/>
            <ac:picMk id="5" creationId="{F4C6525F-5A6D-C39A-D54A-FFAF68EA315F}"/>
          </ac:picMkLst>
        </pc:picChg>
        <pc:picChg chg="add mod">
          <ac:chgData name="Pasi Sorjonen" userId="af9ad459-762f-4f9b-af1f-e08ba050b57c" providerId="ADAL" clId="{7C7F065D-5FF5-4018-A666-27FEAF4E0704}" dt="2024-02-21T06:11:29.114" v="309"/>
          <ac:picMkLst>
            <pc:docMk/>
            <pc:sldMk cId="1410283509" sldId="393"/>
            <ac:picMk id="6" creationId="{3CFB7771-6B41-67D5-1220-A3D139A42C6A}"/>
          </ac:picMkLst>
        </pc:picChg>
        <pc:picChg chg="del">
          <ac:chgData name="Pasi Sorjonen" userId="af9ad459-762f-4f9b-af1f-e08ba050b57c" providerId="ADAL" clId="{7C7F065D-5FF5-4018-A666-27FEAF4E0704}" dt="2024-02-20T14:03:25.605" v="254" actId="478"/>
          <ac:picMkLst>
            <pc:docMk/>
            <pc:sldMk cId="1410283509" sldId="393"/>
            <ac:picMk id="6" creationId="{BF12837C-C2A6-DEF0-F4B6-13BA21D7A23B}"/>
          </ac:picMkLst>
        </pc:picChg>
      </pc:sldChg>
      <pc:sldChg chg="addSp delSp modSp mod">
        <pc:chgData name="Pasi Sorjonen" userId="af9ad459-762f-4f9b-af1f-e08ba050b57c" providerId="ADAL" clId="{7C7F065D-5FF5-4018-A666-27FEAF4E0704}" dt="2024-02-20T10:58:53.431" v="210" actId="14100"/>
        <pc:sldMkLst>
          <pc:docMk/>
          <pc:sldMk cId="3061384981" sldId="394"/>
        </pc:sldMkLst>
        <pc:spChg chg="add del mod">
          <ac:chgData name="Pasi Sorjonen" userId="af9ad459-762f-4f9b-af1f-e08ba050b57c" providerId="ADAL" clId="{7C7F065D-5FF5-4018-A666-27FEAF4E0704}" dt="2024-02-20T10:58:45.539" v="208"/>
          <ac:spMkLst>
            <pc:docMk/>
            <pc:sldMk cId="3061384981" sldId="394"/>
            <ac:spMk id="4" creationId="{DECDDA49-EE5A-1F3E-4165-6F27E1F1F4A1}"/>
          </ac:spMkLst>
        </pc:spChg>
        <pc:picChg chg="del">
          <ac:chgData name="Pasi Sorjonen" userId="af9ad459-762f-4f9b-af1f-e08ba050b57c" providerId="ADAL" clId="{7C7F065D-5FF5-4018-A666-27FEAF4E0704}" dt="2024-02-20T10:58:42.093" v="207" actId="478"/>
          <ac:picMkLst>
            <pc:docMk/>
            <pc:sldMk cId="3061384981" sldId="394"/>
            <ac:picMk id="5" creationId="{5A9C7B8A-FD96-A206-88A0-C9879F2B7CDC}"/>
          </ac:picMkLst>
        </pc:picChg>
        <pc:picChg chg="add mod">
          <ac:chgData name="Pasi Sorjonen" userId="af9ad459-762f-4f9b-af1f-e08ba050b57c" providerId="ADAL" clId="{7C7F065D-5FF5-4018-A666-27FEAF4E0704}" dt="2024-02-20T10:58:53.431" v="210" actId="14100"/>
          <ac:picMkLst>
            <pc:docMk/>
            <pc:sldMk cId="3061384981" sldId="394"/>
            <ac:picMk id="6" creationId="{8E9FA02D-B3D1-3A98-EA59-5C73D6843500}"/>
          </ac:picMkLst>
        </pc:picChg>
      </pc:sldChg>
      <pc:sldChg chg="addSp delSp modSp add mod">
        <pc:chgData name="Pasi Sorjonen" userId="af9ad459-762f-4f9b-af1f-e08ba050b57c" providerId="ADAL" clId="{7C7F065D-5FF5-4018-A666-27FEAF4E0704}" dt="2024-02-20T10:50:05.884" v="151"/>
        <pc:sldMkLst>
          <pc:docMk/>
          <pc:sldMk cId="3923666066" sldId="395"/>
        </pc:sldMkLst>
        <pc:spChg chg="add del mod">
          <ac:chgData name="Pasi Sorjonen" userId="af9ad459-762f-4f9b-af1f-e08ba050b57c" providerId="ADAL" clId="{7C7F065D-5FF5-4018-A666-27FEAF4E0704}" dt="2024-02-20T10:50:05.884" v="151"/>
          <ac:spMkLst>
            <pc:docMk/>
            <pc:sldMk cId="3923666066" sldId="395"/>
            <ac:spMk id="4" creationId="{B13E4C11-F185-C6C2-6611-6D1D3E37DB9B}"/>
          </ac:spMkLst>
        </pc:spChg>
        <pc:picChg chg="del">
          <ac:chgData name="Pasi Sorjonen" userId="af9ad459-762f-4f9b-af1f-e08ba050b57c" providerId="ADAL" clId="{7C7F065D-5FF5-4018-A666-27FEAF4E0704}" dt="2024-02-20T10:49:50.192" v="150" actId="478"/>
          <ac:picMkLst>
            <pc:docMk/>
            <pc:sldMk cId="3923666066" sldId="395"/>
            <ac:picMk id="5" creationId="{BA41B1C8-D53C-CA0B-D08A-66F458DAE43E}"/>
          </ac:picMkLst>
        </pc:picChg>
        <pc:picChg chg="add mod">
          <ac:chgData name="Pasi Sorjonen" userId="af9ad459-762f-4f9b-af1f-e08ba050b57c" providerId="ADAL" clId="{7C7F065D-5FF5-4018-A666-27FEAF4E0704}" dt="2024-02-20T10:50:05.884" v="151"/>
          <ac:picMkLst>
            <pc:docMk/>
            <pc:sldMk cId="3923666066" sldId="395"/>
            <ac:picMk id="6" creationId="{A5563CE0-8C31-03FC-45B8-061D1C6B9A08}"/>
          </ac:picMkLst>
        </pc:picChg>
      </pc:sldChg>
      <pc:sldChg chg="addSp delSp modSp add mod">
        <pc:chgData name="Pasi Sorjonen" userId="af9ad459-762f-4f9b-af1f-e08ba050b57c" providerId="ADAL" clId="{7C7F065D-5FF5-4018-A666-27FEAF4E0704}" dt="2024-02-20T10:50:29.478" v="154"/>
        <pc:sldMkLst>
          <pc:docMk/>
          <pc:sldMk cId="1643009156" sldId="396"/>
        </pc:sldMkLst>
        <pc:spChg chg="add del mod">
          <ac:chgData name="Pasi Sorjonen" userId="af9ad459-762f-4f9b-af1f-e08ba050b57c" providerId="ADAL" clId="{7C7F065D-5FF5-4018-A666-27FEAF4E0704}" dt="2024-02-20T10:50:29.478" v="154"/>
          <ac:spMkLst>
            <pc:docMk/>
            <pc:sldMk cId="1643009156" sldId="396"/>
            <ac:spMk id="4" creationId="{8F87254A-F7D5-74EF-FEB8-66947F303439}"/>
          </ac:spMkLst>
        </pc:spChg>
        <pc:picChg chg="add mod">
          <ac:chgData name="Pasi Sorjonen" userId="af9ad459-762f-4f9b-af1f-e08ba050b57c" providerId="ADAL" clId="{7C7F065D-5FF5-4018-A666-27FEAF4E0704}" dt="2024-02-20T10:50:29.478" v="154"/>
          <ac:picMkLst>
            <pc:docMk/>
            <pc:sldMk cId="1643009156" sldId="396"/>
            <ac:picMk id="5" creationId="{8A163069-C9D2-1E8E-880C-C733F9156F22}"/>
          </ac:picMkLst>
        </pc:picChg>
        <pc:picChg chg="del">
          <ac:chgData name="Pasi Sorjonen" userId="af9ad459-762f-4f9b-af1f-e08ba050b57c" providerId="ADAL" clId="{7C7F065D-5FF5-4018-A666-27FEAF4E0704}" dt="2024-02-20T10:50:15.756" v="153" actId="478"/>
          <ac:picMkLst>
            <pc:docMk/>
            <pc:sldMk cId="1643009156" sldId="396"/>
            <ac:picMk id="6" creationId="{A5563CE0-8C31-03FC-45B8-061D1C6B9A08}"/>
          </ac:picMkLst>
        </pc:picChg>
      </pc:sldChg>
      <pc:sldChg chg="addSp delSp modSp add mod">
        <pc:chgData name="Pasi Sorjonen" userId="af9ad459-762f-4f9b-af1f-e08ba050b57c" providerId="ADAL" clId="{7C7F065D-5FF5-4018-A666-27FEAF4E0704}" dt="2024-02-20T10:51:53.377" v="205" actId="6549"/>
        <pc:sldMkLst>
          <pc:docMk/>
          <pc:sldMk cId="197151164" sldId="397"/>
        </pc:sldMkLst>
        <pc:spChg chg="mod">
          <ac:chgData name="Pasi Sorjonen" userId="af9ad459-762f-4f9b-af1f-e08ba050b57c" providerId="ADAL" clId="{7C7F065D-5FF5-4018-A666-27FEAF4E0704}" dt="2024-02-20T10:51:53.377" v="205" actId="6549"/>
          <ac:spMkLst>
            <pc:docMk/>
            <pc:sldMk cId="197151164" sldId="397"/>
            <ac:spMk id="2" creationId="{4801AC91-4CD4-46B2-BDDE-1C1F6869210E}"/>
          </ac:spMkLst>
        </pc:spChg>
        <pc:spChg chg="add del mod">
          <ac:chgData name="Pasi Sorjonen" userId="af9ad459-762f-4f9b-af1f-e08ba050b57c" providerId="ADAL" clId="{7C7F065D-5FF5-4018-A666-27FEAF4E0704}" dt="2024-02-20T10:51:44.895" v="204"/>
          <ac:spMkLst>
            <pc:docMk/>
            <pc:sldMk cId="197151164" sldId="397"/>
            <ac:spMk id="4" creationId="{43138B38-4EDD-C2E8-C0B9-D617DCA31962}"/>
          </ac:spMkLst>
        </pc:spChg>
        <pc:picChg chg="add mod">
          <ac:chgData name="Pasi Sorjonen" userId="af9ad459-762f-4f9b-af1f-e08ba050b57c" providerId="ADAL" clId="{7C7F065D-5FF5-4018-A666-27FEAF4E0704}" dt="2024-02-20T10:51:44.895" v="204"/>
          <ac:picMkLst>
            <pc:docMk/>
            <pc:sldMk cId="197151164" sldId="397"/>
            <ac:picMk id="5" creationId="{CE3225E9-A882-D223-C004-C15F499D4507}"/>
          </ac:picMkLst>
        </pc:picChg>
        <pc:picChg chg="del">
          <ac:chgData name="Pasi Sorjonen" userId="af9ad459-762f-4f9b-af1f-e08ba050b57c" providerId="ADAL" clId="{7C7F065D-5FF5-4018-A666-27FEAF4E0704}" dt="2024-02-20T10:51:41.383" v="203" actId="478"/>
          <ac:picMkLst>
            <pc:docMk/>
            <pc:sldMk cId="197151164" sldId="397"/>
            <ac:picMk id="6" creationId="{3872292B-EBE9-8B19-118E-450A96E0FB74}"/>
          </ac:picMkLst>
        </pc:picChg>
      </pc:sldChg>
      <pc:sldChg chg="add del">
        <pc:chgData name="Pasi Sorjonen" userId="af9ad459-762f-4f9b-af1f-e08ba050b57c" providerId="ADAL" clId="{7C7F065D-5FF5-4018-A666-27FEAF4E0704}" dt="2024-02-20T10:51:58.083" v="206" actId="47"/>
        <pc:sldMkLst>
          <pc:docMk/>
          <pc:sldMk cId="4226447764" sldId="39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96F37-BF38-410D-B44F-8EC07FCB3D36}" type="datetimeFigureOut">
              <a:rPr lang="en-GB" smtClean="0"/>
              <a:t>21/02/2024</a:t>
            </a:fld>
            <a:endParaRPr lang="en-GB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GB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9967C-D41A-49E0-AFBB-69C0D197A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3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559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16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3409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8222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9967C-D41A-49E0-AFBB-69C0D197A7C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38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5AFDB8B8-19DD-CC4B-B39E-EB9EA23E9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7691" y="2340616"/>
            <a:ext cx="9144000" cy="52419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rgbClr val="0045A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Muokkaa alaotsikon perustyyliä napsauttamalla</a:t>
            </a:r>
          </a:p>
        </p:txBody>
      </p:sp>
      <p:sp>
        <p:nvSpPr>
          <p:cNvPr id="4" name="Otsikon paikkamerkki 6">
            <a:extLst>
              <a:ext uri="{FF2B5EF4-FFF2-40B4-BE49-F238E27FC236}">
                <a16:creationId xmlns:a16="http://schemas.microsoft.com/office/drawing/2014/main" id="{29393C3B-57DF-A74C-9317-690AE5665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7691" y="1372458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45AD"/>
                </a:solidFill>
              </a:defRPr>
            </a:lvl1pPr>
          </a:lstStyle>
          <a:p>
            <a:r>
              <a:rPr lang="fi-FI" dirty="0"/>
              <a:t>Välilehti</a:t>
            </a:r>
          </a:p>
        </p:txBody>
      </p:sp>
    </p:spTree>
    <p:extLst>
      <p:ext uri="{BB962C8B-B14F-4D97-AF65-F5344CB8AC3E}">
        <p14:creationId xmlns:p14="http://schemas.microsoft.com/office/powerpoint/2010/main" val="424245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on paikkamerkki 6">
            <a:extLst>
              <a:ext uri="{FF2B5EF4-FFF2-40B4-BE49-F238E27FC236}">
                <a16:creationId xmlns:a16="http://schemas.microsoft.com/office/drawing/2014/main" id="{04718808-7105-DD41-B2B2-6491491F9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7AE2F-C8BE-7945-AB31-B897DC40E49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4000" y="1800000"/>
            <a:ext cx="10515600" cy="4352400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3699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F304438-7F45-2048-BC78-DF0F511B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5691" y="1800000"/>
            <a:ext cx="5180400" cy="4352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CE367C7-A10A-324D-9ABE-2F34FB767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9691" y="1800000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98CA0EE0-3F22-1240-97E2-2A7B56FF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3972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30F1071-8E5A-FB42-B6CD-A5D0846BC5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E9625E-1F46-3D40-8394-0882F8EFE2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400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F40B62-3275-DF41-A5B8-C66997697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641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85AF2E-09F3-D044-B099-1FC3F13AD2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641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Otsikon paikkamerkki 6">
            <a:extLst>
              <a:ext uri="{FF2B5EF4-FFF2-40B4-BE49-F238E27FC236}">
                <a16:creationId xmlns:a16="http://schemas.microsoft.com/office/drawing/2014/main" id="{00C75180-7674-0D4C-902A-B3A5DDE25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8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128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97667CD5-D880-7549-B6E5-F645B624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C727AAD-F6BA-2C4F-BC57-D05E19A3215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470" y="5947542"/>
            <a:ext cx="6979237" cy="57606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900"/>
            </a:lvl1pPr>
            <a:lvl2pPr>
              <a:lnSpc>
                <a:spcPts val="1320"/>
              </a:lnSpc>
              <a:defRPr sz="1100"/>
            </a:lvl2pPr>
            <a:lvl3pPr>
              <a:lnSpc>
                <a:spcPts val="1320"/>
              </a:lnSpc>
              <a:defRPr sz="1100"/>
            </a:lvl3pPr>
            <a:lvl4pPr>
              <a:lnSpc>
                <a:spcPts val="1320"/>
              </a:lnSpc>
              <a:defRPr sz="1100"/>
            </a:lvl4pPr>
            <a:lvl5pPr>
              <a:lnSpc>
                <a:spcPts val="1320"/>
              </a:lnSpc>
              <a:defRPr sz="1100"/>
            </a:lvl5pPr>
          </a:lstStyle>
          <a:p>
            <a:pPr lvl="0"/>
            <a:r>
              <a:rPr lang="fi-FI" dirty="0"/>
              <a:t>Lähdetiedot</a:t>
            </a:r>
          </a:p>
        </p:txBody>
      </p:sp>
    </p:spTree>
    <p:extLst>
      <p:ext uri="{BB962C8B-B14F-4D97-AF65-F5344CB8AC3E}">
        <p14:creationId xmlns:p14="http://schemas.microsoft.com/office/powerpoint/2010/main" val="3813728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147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3D1911A-B7C0-8344-96D8-EA60EE829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47400" y="1800000"/>
            <a:ext cx="6172200" cy="3968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D6C159A-0124-1D41-BB2C-87D9D4EF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000" y="1800000"/>
            <a:ext cx="3932237" cy="39761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9" name="Otsikon paikkamerkki 6">
            <a:extLst>
              <a:ext uri="{FF2B5EF4-FFF2-40B4-BE49-F238E27FC236}">
                <a16:creationId xmlns:a16="http://schemas.microsoft.com/office/drawing/2014/main" id="{87FD1156-8629-AE4D-900E-F020D4C46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857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12E2228-1CAA-0242-BAED-DFFD40D63E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F3EE83F-BA71-6F49-A429-EF3B179596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7854" t="36050" r="9468" b="41234"/>
          <a:stretch/>
        </p:blipFill>
        <p:spPr>
          <a:xfrm>
            <a:off x="10026933" y="305659"/>
            <a:ext cx="1953396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97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203EC13D-F737-9C43-8C2F-CB3254308F45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417197" y="797173"/>
            <a:ext cx="10774803" cy="606082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D4CC0A6D-0838-404A-9210-1C3D313E5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alphaModFix/>
          </a:blip>
          <a:srcRect l="17854" t="36050" r="9468" b="41234"/>
          <a:stretch/>
        </p:blipFill>
        <p:spPr>
          <a:xfrm>
            <a:off x="9874536" y="339525"/>
            <a:ext cx="1953396" cy="864000"/>
          </a:xfrm>
          <a:prstGeom prst="rect">
            <a:avLst/>
          </a:prstGeom>
        </p:spPr>
      </p:pic>
      <p:sp>
        <p:nvSpPr>
          <p:cNvPr id="7" name="Otsikon paikkamerkki 6">
            <a:extLst>
              <a:ext uri="{FF2B5EF4-FFF2-40B4-BE49-F238E27FC236}">
                <a16:creationId xmlns:a16="http://schemas.microsoft.com/office/drawing/2014/main" id="{7F90E752-D4BC-6145-862A-4928496A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542721"/>
            <a:ext cx="10515600" cy="781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048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0" r:id="rId2"/>
    <p:sldLayoutId id="2147483701" r:id="rId3"/>
    <p:sldLayoutId id="2147483702" r:id="rId4"/>
    <p:sldLayoutId id="2147483708" r:id="rId5"/>
    <p:sldLayoutId id="2147483703" r:id="rId6"/>
    <p:sldLayoutId id="214748370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rgbClr val="0045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On epäselvää, kasvaako työttömien ja lomautettujen kokonaismäärä edelleen – muutos vuoden takaa 33 116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F134ADD-ED27-A76C-C91F-A0455F67168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2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E3225E9-A882-D223-C004-C15F499D450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1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E9FA02D-B3D1-3A98-EA59-5C73D684350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44364" y="1777429"/>
            <a:ext cx="9017470" cy="470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384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D7647B14-28C7-49CE-92AB-E71C1B50E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oli tammikuussa työttömänä 2522 enemmän kuin vuotta aiemmin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3D65457-5098-8193-9ADC-D325286442D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464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Vastavalmistuneita korkeakoulutettuja on työttömänä</a:t>
            </a:r>
            <a:br>
              <a:rPr lang="fi-FI" sz="2800" dirty="0"/>
            </a:br>
            <a:r>
              <a:rPr lang="fi-FI" sz="2800" dirty="0"/>
              <a:t>1076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AF0ABD8-EE1E-0D3B-7DE8-6E0F7AF30E5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93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Muita vastavalmistuneita kuin korkeakoulutettuja on työttömänä 1446 enemmän kuin vuosi sitten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095BE50-0DD5-5054-D70B-B5FB4A3ACEF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280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2E1A267-4FF3-B6E9-A4C6-A8695F091AA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54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Ylempi korkea-aste: Vastavalmistuneita on työttömänä 390 enemmän kuin vuosi sitten ja enemmän kuin ennen koronaa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6B343D6-D8FB-2B9C-61E3-2738404082B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59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0F18899-57B0-9C83-E643-727E6992216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39097" y="1323885"/>
            <a:ext cx="6619967" cy="51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062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D028A5-C77F-487C-BE91-2A82C6D27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CFB7771-6B41-67D5-1220-A3D139A42C6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28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36FBCBF0-87F3-5E85-6FA7-1FF94DD56C51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93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25CE0C6-C377-303B-F09C-6D56CD46BB6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729876" y="2024009"/>
            <a:ext cx="8194960" cy="396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79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DE1387-8F5A-416A-8F2A-00C29DC2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7727F1F-2E37-BDF4-54E0-4AE698C6FC2F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88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0B4CEF-76B4-48F1-8C52-031C36503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8326908-BF12-EC04-46A2-4853B78EC0D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076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9E9AC6-9B73-496A-8526-2A1F3AED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C51B7AF-5ADA-4B43-810C-EFF5E03A82B7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263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EB9DB-A6C1-4DD8-BBE1-CBA21A02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A97AF63-3DE7-FE2A-AD39-DD8F9226318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193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819262-F534-47BF-949E-59AF48690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AB49C4B-A440-2DB5-0888-AAD2FFF258F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7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23972CFD-604D-13F1-D4F7-60A1F147EF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4459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3001657-72F1-4E4C-8C21-4795C0DC5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C306BF1-1DF8-5D63-9BBF-E706318796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010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519F447-0E36-16BC-C7EF-0B8F066D8DA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093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CBAE88-C99F-48B9-B8C6-C7453132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1C014D0-31F0-BF04-4BD8-0C1B8C00B24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82A6FF8-58C6-1C48-5AF5-4B1588927D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Työttömiä on 20 466 enemmän kuin vuosi sitten –</a:t>
            </a:r>
            <a:br>
              <a:rPr lang="fi-FI" sz="2800" dirty="0"/>
            </a:br>
            <a:r>
              <a:rPr lang="fi-FI" sz="2800" dirty="0"/>
              <a:t>työttömyyden kasvu jatkuu</a:t>
            </a:r>
            <a:endParaRPr lang="en-GB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3D898385-6178-3241-3B65-B6D38234820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338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4E6CA9-9E86-4035-9309-623212AF4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F655733B-1C8A-215E-A507-00FA6F813D1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911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D658AED-1F1C-D2BB-EA33-19B152C2C83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213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752399-799B-48D4-A2AF-8CE5E001E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5674199-3452-D566-1DB8-C26E45B20D1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526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BF4A5-2958-4DA9-B071-880CFFF40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5657E5E7-1C66-A978-3635-29F16F5A6CC4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45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E06007-B4B4-4881-BC0C-AF746E2AB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AF42E313-D40C-CD89-974A-0AB26E1F62C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0067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140B9-2FED-4EF3-9D3E-ACD45084C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C1B22BB-93C5-9760-BD85-C35E7910C230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1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F5542C-A376-465A-973C-AFD950FD3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7904E6EB-930D-9662-EC6F-4A70AE0354E9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499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F0D44B-7A2B-4CC0-9EE3-C3E34D7B6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E4CDA1E-3285-DEDA-3B4D-81A4F3D0592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771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E9E9CA-4AE8-4E88-9B6B-76DADF1C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E2770167-4D5E-0FA1-0E26-0DBD4C2A17E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234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404EE7E-65F0-4448-8263-3B8416DC3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i-FI" sz="2800" dirty="0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E0AE9EB-361B-437C-44F1-C674F9A9E64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288624" y="1880170"/>
            <a:ext cx="9314306" cy="436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31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/>
              <a:t>Korkeakoulutettuja työttömiä oli tammikuussa 6497 enemmän</a:t>
            </a:r>
            <a:br>
              <a:rPr lang="fi-FI" sz="2800" dirty="0"/>
            </a:br>
            <a:r>
              <a:rPr lang="fi-FI" sz="2800" dirty="0"/>
              <a:t>kuin vuotta aiemmin – nouseva suunta on edelleen kirkas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1789C109-DD7C-054B-975F-F385E995C0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13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BA41B1C8-D53C-CA0B-D08A-66F458DAE43E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6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A5563CE0-8C31-03FC-45B8-061D1C6B9A08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66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207A800-9FAB-4F3D-A16A-8444873E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8A163069-C9D2-1E8E-880C-C733F9156F2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0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1AC91-4CD4-46B2-BDDE-1C1F68692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Perusasteen varassa olevien työttömyys on kääntynyt nousuun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4B37EA95-CFDE-C1B5-FCFA-F6787F1D7012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2380044" y="1839277"/>
            <a:ext cx="6761988" cy="427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555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AkavaWorks 10">
      <a:dk1>
        <a:srgbClr val="27B5BE"/>
      </a:dk1>
      <a:lt1>
        <a:srgbClr val="445369"/>
      </a:lt1>
      <a:dk2>
        <a:srgbClr val="FEFFFE"/>
      </a:dk2>
      <a:lt2>
        <a:srgbClr val="E7E6E6"/>
      </a:lt2>
      <a:accent1>
        <a:srgbClr val="27B5BD"/>
      </a:accent1>
      <a:accent2>
        <a:srgbClr val="0562C1"/>
      </a:accent2>
      <a:accent3>
        <a:srgbClr val="70AC46"/>
      </a:accent3>
      <a:accent4>
        <a:srgbClr val="FFCD00"/>
      </a:accent4>
      <a:accent5>
        <a:srgbClr val="F5F0D5"/>
      </a:accent5>
      <a:accent6>
        <a:srgbClr val="954F71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9F88D776-639D-0D42-9FD1-0B0030806B42}"/>
    </a:ext>
  </a:extLst>
</a:theme>
</file>

<file path=ppt/theme/theme2.xml><?xml version="1.0" encoding="utf-8"?>
<a:theme xmlns:a="http://schemas.openxmlformats.org/drawingml/2006/main" name="Mukautettu suunnittelumalli">
  <a:themeElements>
    <a:clrScheme name="AkavaWorks_selityspohja">
      <a:dk1>
        <a:srgbClr val="0046AD"/>
      </a:dk1>
      <a:lt1>
        <a:srgbClr val="FFFFFF"/>
      </a:lt1>
      <a:dk2>
        <a:srgbClr val="000000"/>
      </a:dk2>
      <a:lt2>
        <a:srgbClr val="FFFFFF"/>
      </a:lt2>
      <a:accent1>
        <a:srgbClr val="1C46AE"/>
      </a:accent1>
      <a:accent2>
        <a:srgbClr val="00A5AF"/>
      </a:accent2>
      <a:accent3>
        <a:srgbClr val="AF1469"/>
      </a:accent3>
      <a:accent4>
        <a:srgbClr val="FAD500"/>
      </a:accent4>
      <a:accent5>
        <a:srgbClr val="F1EEEE"/>
      </a:accent5>
      <a:accent6>
        <a:srgbClr val="7C818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kavaWorks_Selvitys" id="{CF8F2FC8-81AF-784D-A794-30E8408D94A4}" vid="{78B12573-9B8F-B74D-93EE-A31E0E3AD9C0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91B52CBCAB7F44AA46F7C9F64623456" ma:contentTypeVersion="17" ma:contentTypeDescription="Luo uusi asiakirja." ma:contentTypeScope="" ma:versionID="a78d1ca2a128ec26ec8a8b1dbeaa944d">
  <xsd:schema xmlns:xsd="http://www.w3.org/2001/XMLSchema" xmlns:xs="http://www.w3.org/2001/XMLSchema" xmlns:p="http://schemas.microsoft.com/office/2006/metadata/properties" xmlns:ns2="71839f1a-8ccd-4e72-9a4a-398ef249ab1b" xmlns:ns3="7273a5e7-f1aa-498f-8bfa-4c2f3b7ed9e7" xmlns:ns4="5378bcff-6476-422c-987b-0a965be4a1dd" targetNamespace="http://schemas.microsoft.com/office/2006/metadata/properties" ma:root="true" ma:fieldsID="3ade0bb482891cc24de69d63c8e767cf" ns2:_="" ns3:_="" ns4:_="">
    <xsd:import namespace="71839f1a-8ccd-4e72-9a4a-398ef249ab1b"/>
    <xsd:import namespace="7273a5e7-f1aa-498f-8bfa-4c2f3b7ed9e7"/>
    <xsd:import namespace="5378bcff-6476-422c-987b-0a965be4a1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839f1a-8ccd-4e72-9a4a-398ef249ab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Kuvien tunnisteet" ma:readOnly="false" ma:fieldId="{5cf76f15-5ced-4ddc-b409-7134ff3c332f}" ma:taxonomyMulti="true" ma:sspId="489265fc-aef3-4079-8550-467015e6e0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3a5e7-f1aa-498f-8bfa-4c2f3b7ed9e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78bcff-6476-422c-987b-0a965be4a1dd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37ac4d2a-33e0-4d3d-8d83-c6b9b879ff5a}" ma:internalName="TaxCatchAll" ma:showField="CatchAllData" ma:web="7273a5e7-f1aa-498f-8bfa-4c2f3b7ed9e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1839f1a-8ccd-4e72-9a4a-398ef249ab1b">
      <Terms xmlns="http://schemas.microsoft.com/office/infopath/2007/PartnerControls"/>
    </lcf76f155ced4ddcb4097134ff3c332f>
    <TaxCatchAll xmlns="5378bcff-6476-422c-987b-0a965be4a1dd" xsi:nil="true"/>
  </documentManagement>
</p:properties>
</file>

<file path=customXml/itemProps1.xml><?xml version="1.0" encoding="utf-8"?>
<ds:datastoreItem xmlns:ds="http://schemas.openxmlformats.org/officeDocument/2006/customXml" ds:itemID="{E326B9F3-86FF-4DC6-933C-2D0DBC6649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065ACC2-2F40-4494-BB4B-52ECDAF2DFFC}"/>
</file>

<file path=customXml/itemProps3.xml><?xml version="1.0" encoding="utf-8"?>
<ds:datastoreItem xmlns:ds="http://schemas.openxmlformats.org/officeDocument/2006/customXml" ds:itemID="{E4587FBE-B03D-4A94-9DE2-569FFBD470A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Office-teema</Template>
  <TotalTime>6348</TotalTime>
  <Words>102</Words>
  <Application>Microsoft Office PowerPoint</Application>
  <PresentationFormat>Laajakuva</PresentationFormat>
  <Paragraphs>13</Paragraphs>
  <Slides>38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38</vt:i4>
      </vt:variant>
    </vt:vector>
  </HeadingPairs>
  <TitlesOfParts>
    <vt:vector size="42" baseType="lpstr">
      <vt:lpstr>Arial</vt:lpstr>
      <vt:lpstr>Calibri</vt:lpstr>
      <vt:lpstr>1_Office-teema</vt:lpstr>
      <vt:lpstr>Mukautettu suunnittelumalli</vt:lpstr>
      <vt:lpstr>On epäselvää, kasvaako työttömien ja lomautettujen kokonaismäärä edelleen – muutos vuoden takaa 33 116</vt:lpstr>
      <vt:lpstr>PowerPoint-esitys</vt:lpstr>
      <vt:lpstr>Työttömiä on 20 466 enemmän kuin vuosi sitten – työttömyyden kasvu jatkuu</vt:lpstr>
      <vt:lpstr>PowerPoint-esitys</vt:lpstr>
      <vt:lpstr>Korkeakoulutettuja työttömiä oli tammikuussa 6497 enemmän kuin vuotta aiemmin – nouseva suunta on edelleen kirkas</vt:lpstr>
      <vt:lpstr>PowerPoint-esitys</vt:lpstr>
      <vt:lpstr>PowerPoint-esitys</vt:lpstr>
      <vt:lpstr>PowerPoint-esitys</vt:lpstr>
      <vt:lpstr>Perusasteen varassa olevien työttömyys on kääntynyt nousuun</vt:lpstr>
      <vt:lpstr>PowerPoint-esitys</vt:lpstr>
      <vt:lpstr>PowerPoint-esitys</vt:lpstr>
      <vt:lpstr>Vastavalmistuneita oli tammikuussa työttömänä 2522 enemmän kuin vuotta aiemmin</vt:lpstr>
      <vt:lpstr>Vastavalmistuneita korkeakoulutettuja on työttömänä 1076 enemmän kuin vuosi sitten</vt:lpstr>
      <vt:lpstr>Muita vastavalmistuneita kuin korkeakoulutettuja on työttömänä 1446 enemmän kuin vuosi sitten</vt:lpstr>
      <vt:lpstr>PowerPoint-esitys</vt:lpstr>
      <vt:lpstr>Ylempi korkea-aste: Vastavalmistuneita on työttömänä 390 enemmän kuin vuosi sitten ja enemmän kuin ennen koronaa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Jussi Valkama</dc:creator>
  <cp:lastModifiedBy>Pasi Sorjonen</cp:lastModifiedBy>
  <cp:revision>49</cp:revision>
  <cp:lastPrinted>2020-02-28T07:57:12Z</cp:lastPrinted>
  <dcterms:created xsi:type="dcterms:W3CDTF">2018-03-20T15:15:04Z</dcterms:created>
  <dcterms:modified xsi:type="dcterms:W3CDTF">2024-02-21T06:11:36Z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0x0101000880FE62E53DD5499EB7D0567087F706</vt:lpwstr>
  </property>
</Properties>
</file>