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44"/>
  </p:notesMasterIdLst>
  <p:sldIdLst>
    <p:sldId id="385" r:id="rId6"/>
    <p:sldId id="391" r:id="rId7"/>
    <p:sldId id="384" r:id="rId8"/>
    <p:sldId id="392" r:id="rId9"/>
    <p:sldId id="380" r:id="rId10"/>
    <p:sldId id="390" r:id="rId11"/>
    <p:sldId id="395" r:id="rId12"/>
    <p:sldId id="396" r:id="rId13"/>
    <p:sldId id="381" r:id="rId14"/>
    <p:sldId id="397" r:id="rId15"/>
    <p:sldId id="394" r:id="rId16"/>
    <p:sldId id="389" r:id="rId17"/>
    <p:sldId id="386" r:id="rId18"/>
    <p:sldId id="383" r:id="rId19"/>
    <p:sldId id="387" r:id="rId20"/>
    <p:sldId id="388" r:id="rId21"/>
    <p:sldId id="379" r:id="rId22"/>
    <p:sldId id="393" r:id="rId23"/>
    <p:sldId id="363" r:id="rId24"/>
    <p:sldId id="362" r:id="rId25"/>
    <p:sldId id="378" r:id="rId26"/>
    <p:sldId id="377" r:id="rId27"/>
    <p:sldId id="356" r:id="rId28"/>
    <p:sldId id="373" r:id="rId29"/>
    <p:sldId id="355" r:id="rId30"/>
    <p:sldId id="343" r:id="rId31"/>
    <p:sldId id="376" r:id="rId32"/>
    <p:sldId id="375" r:id="rId33"/>
    <p:sldId id="330" r:id="rId34"/>
    <p:sldId id="372" r:id="rId35"/>
    <p:sldId id="331" r:id="rId36"/>
    <p:sldId id="336" r:id="rId37"/>
    <p:sldId id="337" r:id="rId38"/>
    <p:sldId id="339" r:id="rId39"/>
    <p:sldId id="340" r:id="rId40"/>
    <p:sldId id="342" r:id="rId41"/>
    <p:sldId id="346" r:id="rId42"/>
    <p:sldId id="347" r:id="rId43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C04B5A-DD3B-4C19-A296-1E9F710820FC}" v="37" dt="2024-03-27T12:14:34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98" d="100"/>
          <a:sy n="98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AAC04B5A-DD3B-4C19-A296-1E9F710820FC}"/>
    <pc:docChg chg="custSel modSld">
      <pc:chgData name="Pasi Sorjonen" userId="af9ad459-762f-4f9b-af1f-e08ba050b57c" providerId="ADAL" clId="{AAC04B5A-DD3B-4C19-A296-1E9F710820FC}" dt="2024-03-27T12:24:54.236" v="264" actId="6549"/>
      <pc:docMkLst>
        <pc:docMk/>
      </pc:docMkLst>
      <pc:sldChg chg="addSp delSp modSp mod">
        <pc:chgData name="Pasi Sorjonen" userId="af9ad459-762f-4f9b-af1f-e08ba050b57c" providerId="ADAL" clId="{AAC04B5A-DD3B-4C19-A296-1E9F710820FC}" dt="2024-03-27T12:11:46.395" v="191"/>
        <pc:sldMkLst>
          <pc:docMk/>
          <pc:sldMk cId="4103366826" sldId="330"/>
        </pc:sldMkLst>
        <pc:spChg chg="add del mod">
          <ac:chgData name="Pasi Sorjonen" userId="af9ad459-762f-4f9b-af1f-e08ba050b57c" providerId="ADAL" clId="{AAC04B5A-DD3B-4C19-A296-1E9F710820FC}" dt="2024-03-27T12:11:46.395" v="191"/>
          <ac:spMkLst>
            <pc:docMk/>
            <pc:sldMk cId="4103366826" sldId="330"/>
            <ac:spMk id="4" creationId="{5BF428D2-9755-FC80-7C87-D52AB920C99F}"/>
          </ac:spMkLst>
        </pc:spChg>
        <pc:picChg chg="del">
          <ac:chgData name="Pasi Sorjonen" userId="af9ad459-762f-4f9b-af1f-e08ba050b57c" providerId="ADAL" clId="{AAC04B5A-DD3B-4C19-A296-1E9F710820FC}" dt="2024-03-27T12:11:43.450" v="190" actId="478"/>
          <ac:picMkLst>
            <pc:docMk/>
            <pc:sldMk cId="4103366826" sldId="330"/>
            <ac:picMk id="5" creationId="{882A6FF8-58C6-1C48-5AF5-4B1588927D04}"/>
          </ac:picMkLst>
        </pc:picChg>
        <pc:picChg chg="add mod">
          <ac:chgData name="Pasi Sorjonen" userId="af9ad459-762f-4f9b-af1f-e08ba050b57c" providerId="ADAL" clId="{AAC04B5A-DD3B-4C19-A296-1E9F710820FC}" dt="2024-03-27T12:11:46.395" v="191"/>
          <ac:picMkLst>
            <pc:docMk/>
            <pc:sldMk cId="4103366826" sldId="330"/>
            <ac:picMk id="6" creationId="{1C216D3C-C303-8D45-BF62-EC0D7F5AD7F7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12:23.145" v="195"/>
        <pc:sldMkLst>
          <pc:docMk/>
          <pc:sldMk cId="2164221323" sldId="331"/>
        </pc:sldMkLst>
        <pc:spChg chg="add del mod">
          <ac:chgData name="Pasi Sorjonen" userId="af9ad459-762f-4f9b-af1f-e08ba050b57c" providerId="ADAL" clId="{AAC04B5A-DD3B-4C19-A296-1E9F710820FC}" dt="2024-03-27T12:12:23.145" v="195"/>
          <ac:spMkLst>
            <pc:docMk/>
            <pc:sldMk cId="2164221323" sldId="331"/>
            <ac:spMk id="4" creationId="{092254B4-D228-72FB-01B5-245A7DC92905}"/>
          </ac:spMkLst>
        </pc:spChg>
        <pc:picChg chg="del">
          <ac:chgData name="Pasi Sorjonen" userId="af9ad459-762f-4f9b-af1f-e08ba050b57c" providerId="ADAL" clId="{AAC04B5A-DD3B-4C19-A296-1E9F710820FC}" dt="2024-03-27T12:12:19.578" v="194" actId="478"/>
          <ac:picMkLst>
            <pc:docMk/>
            <pc:sldMk cId="2164221323" sldId="331"/>
            <ac:picMk id="5" creationId="{5D658AED-1F1C-D2BB-EA33-19B152C2C839}"/>
          </ac:picMkLst>
        </pc:picChg>
        <pc:picChg chg="add mod">
          <ac:chgData name="Pasi Sorjonen" userId="af9ad459-762f-4f9b-af1f-e08ba050b57c" providerId="ADAL" clId="{AAC04B5A-DD3B-4C19-A296-1E9F710820FC}" dt="2024-03-27T12:12:23.145" v="195"/>
          <ac:picMkLst>
            <pc:docMk/>
            <pc:sldMk cId="2164221323" sldId="331"/>
            <ac:picMk id="6" creationId="{EC658E18-E2D9-34CC-EAC9-CB89FE043D31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12:46.280" v="197"/>
        <pc:sldMkLst>
          <pc:docMk/>
          <pc:sldMk cId="597852646" sldId="336"/>
        </pc:sldMkLst>
        <pc:spChg chg="add del mod">
          <ac:chgData name="Pasi Sorjonen" userId="af9ad459-762f-4f9b-af1f-e08ba050b57c" providerId="ADAL" clId="{AAC04B5A-DD3B-4C19-A296-1E9F710820FC}" dt="2024-03-27T12:12:46.280" v="197"/>
          <ac:spMkLst>
            <pc:docMk/>
            <pc:sldMk cId="597852646" sldId="336"/>
            <ac:spMk id="4" creationId="{6C9B154D-9F31-34BF-1BB8-C5C0D723EB17}"/>
          </ac:spMkLst>
        </pc:spChg>
        <pc:picChg chg="del">
          <ac:chgData name="Pasi Sorjonen" userId="af9ad459-762f-4f9b-af1f-e08ba050b57c" providerId="ADAL" clId="{AAC04B5A-DD3B-4C19-A296-1E9F710820FC}" dt="2024-03-27T12:12:43.091" v="196" actId="478"/>
          <ac:picMkLst>
            <pc:docMk/>
            <pc:sldMk cId="597852646" sldId="336"/>
            <ac:picMk id="5" creationId="{A5674199-3452-D566-1DB8-C26E45B20D10}"/>
          </ac:picMkLst>
        </pc:picChg>
        <pc:picChg chg="add mod">
          <ac:chgData name="Pasi Sorjonen" userId="af9ad459-762f-4f9b-af1f-e08ba050b57c" providerId="ADAL" clId="{AAC04B5A-DD3B-4C19-A296-1E9F710820FC}" dt="2024-03-27T12:12:46.280" v="197"/>
          <ac:picMkLst>
            <pc:docMk/>
            <pc:sldMk cId="597852646" sldId="336"/>
            <ac:picMk id="6" creationId="{424DC6CA-9750-02E9-70D5-9E640618D54E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13:02.917" v="199"/>
        <pc:sldMkLst>
          <pc:docMk/>
          <pc:sldMk cId="1679745194" sldId="337"/>
        </pc:sldMkLst>
        <pc:spChg chg="add del mod">
          <ac:chgData name="Pasi Sorjonen" userId="af9ad459-762f-4f9b-af1f-e08ba050b57c" providerId="ADAL" clId="{AAC04B5A-DD3B-4C19-A296-1E9F710820FC}" dt="2024-03-27T12:13:02.917" v="199"/>
          <ac:spMkLst>
            <pc:docMk/>
            <pc:sldMk cId="1679745194" sldId="337"/>
            <ac:spMk id="4" creationId="{7BADEE17-9A37-C6C4-EE6C-EC3E4A8EC083}"/>
          </ac:spMkLst>
        </pc:spChg>
        <pc:picChg chg="del">
          <ac:chgData name="Pasi Sorjonen" userId="af9ad459-762f-4f9b-af1f-e08ba050b57c" providerId="ADAL" clId="{AAC04B5A-DD3B-4C19-A296-1E9F710820FC}" dt="2024-03-27T12:13:00.257" v="198" actId="478"/>
          <ac:picMkLst>
            <pc:docMk/>
            <pc:sldMk cId="1679745194" sldId="337"/>
            <ac:picMk id="5" creationId="{5657E5E7-1C66-A978-3635-29F16F5A6CC4}"/>
          </ac:picMkLst>
        </pc:picChg>
        <pc:picChg chg="add mod">
          <ac:chgData name="Pasi Sorjonen" userId="af9ad459-762f-4f9b-af1f-e08ba050b57c" providerId="ADAL" clId="{AAC04B5A-DD3B-4C19-A296-1E9F710820FC}" dt="2024-03-27T12:13:02.917" v="199"/>
          <ac:picMkLst>
            <pc:docMk/>
            <pc:sldMk cId="1679745194" sldId="337"/>
            <ac:picMk id="6" creationId="{358574E4-CD23-CE1C-04C9-FB49D9387332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13:22.442" v="201"/>
        <pc:sldMkLst>
          <pc:docMk/>
          <pc:sldMk cId="2173700670" sldId="339"/>
        </pc:sldMkLst>
        <pc:spChg chg="add del mod">
          <ac:chgData name="Pasi Sorjonen" userId="af9ad459-762f-4f9b-af1f-e08ba050b57c" providerId="ADAL" clId="{AAC04B5A-DD3B-4C19-A296-1E9F710820FC}" dt="2024-03-27T12:13:22.442" v="201"/>
          <ac:spMkLst>
            <pc:docMk/>
            <pc:sldMk cId="2173700670" sldId="339"/>
            <ac:spMk id="4" creationId="{B26D85A4-5A83-A3AB-7923-545E8F2BCDE6}"/>
          </ac:spMkLst>
        </pc:spChg>
        <pc:picChg chg="del">
          <ac:chgData name="Pasi Sorjonen" userId="af9ad459-762f-4f9b-af1f-e08ba050b57c" providerId="ADAL" clId="{AAC04B5A-DD3B-4C19-A296-1E9F710820FC}" dt="2024-03-27T12:13:19.202" v="200" actId="478"/>
          <ac:picMkLst>
            <pc:docMk/>
            <pc:sldMk cId="2173700670" sldId="339"/>
            <ac:picMk id="5" creationId="{AF42E313-D40C-CD89-974A-0AB26E1F62C2}"/>
          </ac:picMkLst>
        </pc:picChg>
        <pc:picChg chg="add mod">
          <ac:chgData name="Pasi Sorjonen" userId="af9ad459-762f-4f9b-af1f-e08ba050b57c" providerId="ADAL" clId="{AAC04B5A-DD3B-4C19-A296-1E9F710820FC}" dt="2024-03-27T12:13:22.442" v="201"/>
          <ac:picMkLst>
            <pc:docMk/>
            <pc:sldMk cId="2173700670" sldId="339"/>
            <ac:picMk id="6" creationId="{CA2641B9-4FC9-AFEF-D09A-AC0C7E9C740B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13:41.179" v="203"/>
        <pc:sldMkLst>
          <pc:docMk/>
          <pc:sldMk cId="181581781" sldId="340"/>
        </pc:sldMkLst>
        <pc:spChg chg="add del mod">
          <ac:chgData name="Pasi Sorjonen" userId="af9ad459-762f-4f9b-af1f-e08ba050b57c" providerId="ADAL" clId="{AAC04B5A-DD3B-4C19-A296-1E9F710820FC}" dt="2024-03-27T12:13:41.179" v="203"/>
          <ac:spMkLst>
            <pc:docMk/>
            <pc:sldMk cId="181581781" sldId="340"/>
            <ac:spMk id="4" creationId="{2B9EF891-95C1-C79B-BD46-1D873429D74C}"/>
          </ac:spMkLst>
        </pc:spChg>
        <pc:picChg chg="del">
          <ac:chgData name="Pasi Sorjonen" userId="af9ad459-762f-4f9b-af1f-e08ba050b57c" providerId="ADAL" clId="{AAC04B5A-DD3B-4C19-A296-1E9F710820FC}" dt="2024-03-27T12:13:37.975" v="202" actId="478"/>
          <ac:picMkLst>
            <pc:docMk/>
            <pc:sldMk cId="181581781" sldId="340"/>
            <ac:picMk id="5" creationId="{EC1B22BB-93C5-9760-BD85-C35E7910C230}"/>
          </ac:picMkLst>
        </pc:picChg>
        <pc:picChg chg="add mod">
          <ac:chgData name="Pasi Sorjonen" userId="af9ad459-762f-4f9b-af1f-e08ba050b57c" providerId="ADAL" clId="{AAC04B5A-DD3B-4C19-A296-1E9F710820FC}" dt="2024-03-27T12:13:41.179" v="203"/>
          <ac:picMkLst>
            <pc:docMk/>
            <pc:sldMk cId="181581781" sldId="340"/>
            <ac:picMk id="6" creationId="{430A0291-CD92-1D5C-852E-9CBB85FF9532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13:59.788" v="205"/>
        <pc:sldMkLst>
          <pc:docMk/>
          <pc:sldMk cId="2807749963" sldId="342"/>
        </pc:sldMkLst>
        <pc:spChg chg="add del mod">
          <ac:chgData name="Pasi Sorjonen" userId="af9ad459-762f-4f9b-af1f-e08ba050b57c" providerId="ADAL" clId="{AAC04B5A-DD3B-4C19-A296-1E9F710820FC}" dt="2024-03-27T12:13:59.788" v="205"/>
          <ac:spMkLst>
            <pc:docMk/>
            <pc:sldMk cId="2807749963" sldId="342"/>
            <ac:spMk id="4" creationId="{7AC51BEE-EEC3-7E48-5CCC-217F21DA73AF}"/>
          </ac:spMkLst>
        </pc:spChg>
        <pc:picChg chg="add mod">
          <ac:chgData name="Pasi Sorjonen" userId="af9ad459-762f-4f9b-af1f-e08ba050b57c" providerId="ADAL" clId="{AAC04B5A-DD3B-4C19-A296-1E9F710820FC}" dt="2024-03-27T12:13:59.788" v="205"/>
          <ac:picMkLst>
            <pc:docMk/>
            <pc:sldMk cId="2807749963" sldId="342"/>
            <ac:picMk id="5" creationId="{3F03443B-F53E-09C9-6B0C-54385F06F184}"/>
          </ac:picMkLst>
        </pc:picChg>
        <pc:picChg chg="del">
          <ac:chgData name="Pasi Sorjonen" userId="af9ad459-762f-4f9b-af1f-e08ba050b57c" providerId="ADAL" clId="{AAC04B5A-DD3B-4C19-A296-1E9F710820FC}" dt="2024-03-27T12:13:56.724" v="204" actId="478"/>
          <ac:picMkLst>
            <pc:docMk/>
            <pc:sldMk cId="2807749963" sldId="342"/>
            <ac:picMk id="6" creationId="{7904E6EB-930D-9662-EC6F-4A70AE0354E9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10:55.455" v="185"/>
        <pc:sldMkLst>
          <pc:docMk/>
          <pc:sldMk cId="3333501075" sldId="343"/>
        </pc:sldMkLst>
        <pc:spChg chg="add del mod">
          <ac:chgData name="Pasi Sorjonen" userId="af9ad459-762f-4f9b-af1f-e08ba050b57c" providerId="ADAL" clId="{AAC04B5A-DD3B-4C19-A296-1E9F710820FC}" dt="2024-03-27T12:10:55.455" v="185"/>
          <ac:spMkLst>
            <pc:docMk/>
            <pc:sldMk cId="3333501075" sldId="343"/>
            <ac:spMk id="4" creationId="{AB09521A-D73B-42F3-4C0B-22CA832991BB}"/>
          </ac:spMkLst>
        </pc:spChg>
        <pc:picChg chg="del">
          <ac:chgData name="Pasi Sorjonen" userId="af9ad459-762f-4f9b-af1f-e08ba050b57c" providerId="ADAL" clId="{AAC04B5A-DD3B-4C19-A296-1E9F710820FC}" dt="2024-03-27T12:10:52.498" v="184" actId="478"/>
          <ac:picMkLst>
            <pc:docMk/>
            <pc:sldMk cId="3333501075" sldId="343"/>
            <ac:picMk id="5" creationId="{8C306BF1-1DF8-5D63-9BBF-E7063187964A}"/>
          </ac:picMkLst>
        </pc:picChg>
        <pc:picChg chg="add mod">
          <ac:chgData name="Pasi Sorjonen" userId="af9ad459-762f-4f9b-af1f-e08ba050b57c" providerId="ADAL" clId="{AAC04B5A-DD3B-4C19-A296-1E9F710820FC}" dt="2024-03-27T12:10:55.455" v="185"/>
          <ac:picMkLst>
            <pc:docMk/>
            <pc:sldMk cId="3333501075" sldId="343"/>
            <ac:picMk id="6" creationId="{FAB4DA48-D236-3168-0685-84B9E3CE472D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14:17.287" v="207"/>
        <pc:sldMkLst>
          <pc:docMk/>
          <pc:sldMk cId="1425977161" sldId="346"/>
        </pc:sldMkLst>
        <pc:spChg chg="add del mod">
          <ac:chgData name="Pasi Sorjonen" userId="af9ad459-762f-4f9b-af1f-e08ba050b57c" providerId="ADAL" clId="{AAC04B5A-DD3B-4C19-A296-1E9F710820FC}" dt="2024-03-27T12:14:17.287" v="207"/>
          <ac:spMkLst>
            <pc:docMk/>
            <pc:sldMk cId="1425977161" sldId="346"/>
            <ac:spMk id="4" creationId="{43924116-B511-A9E9-6671-B49D4AA37133}"/>
          </ac:spMkLst>
        </pc:spChg>
        <pc:picChg chg="del">
          <ac:chgData name="Pasi Sorjonen" userId="af9ad459-762f-4f9b-af1f-e08ba050b57c" providerId="ADAL" clId="{AAC04B5A-DD3B-4C19-A296-1E9F710820FC}" dt="2024-03-27T12:14:13.826" v="206" actId="478"/>
          <ac:picMkLst>
            <pc:docMk/>
            <pc:sldMk cId="1425977161" sldId="346"/>
            <ac:picMk id="5" creationId="{CE4CDA1E-3285-DEDA-3B4D-81A4F3D0592E}"/>
          </ac:picMkLst>
        </pc:picChg>
        <pc:picChg chg="add mod">
          <ac:chgData name="Pasi Sorjonen" userId="af9ad459-762f-4f9b-af1f-e08ba050b57c" providerId="ADAL" clId="{AAC04B5A-DD3B-4C19-A296-1E9F710820FC}" dt="2024-03-27T12:14:17.287" v="207"/>
          <ac:picMkLst>
            <pc:docMk/>
            <pc:sldMk cId="1425977161" sldId="346"/>
            <ac:picMk id="6" creationId="{3E4D9842-924E-896C-EDD9-06DA0AD319B8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14:34.061" v="209"/>
        <pc:sldMkLst>
          <pc:docMk/>
          <pc:sldMk cId="2280234652" sldId="347"/>
        </pc:sldMkLst>
        <pc:spChg chg="add del mod">
          <ac:chgData name="Pasi Sorjonen" userId="af9ad459-762f-4f9b-af1f-e08ba050b57c" providerId="ADAL" clId="{AAC04B5A-DD3B-4C19-A296-1E9F710820FC}" dt="2024-03-27T12:14:34.061" v="209"/>
          <ac:spMkLst>
            <pc:docMk/>
            <pc:sldMk cId="2280234652" sldId="347"/>
            <ac:spMk id="4" creationId="{99A39971-7464-B352-C2E1-A3C13A46E085}"/>
          </ac:spMkLst>
        </pc:spChg>
        <pc:picChg chg="del">
          <ac:chgData name="Pasi Sorjonen" userId="af9ad459-762f-4f9b-af1f-e08ba050b57c" providerId="ADAL" clId="{AAC04B5A-DD3B-4C19-A296-1E9F710820FC}" dt="2024-03-27T12:14:31.393" v="208" actId="478"/>
          <ac:picMkLst>
            <pc:docMk/>
            <pc:sldMk cId="2280234652" sldId="347"/>
            <ac:picMk id="5" creationId="{E2770167-4D5E-0FA1-0E26-0DBD4C2A17E2}"/>
          </ac:picMkLst>
        </pc:picChg>
        <pc:picChg chg="add mod">
          <ac:chgData name="Pasi Sorjonen" userId="af9ad459-762f-4f9b-af1f-e08ba050b57c" providerId="ADAL" clId="{AAC04B5A-DD3B-4C19-A296-1E9F710820FC}" dt="2024-03-27T12:14:34.061" v="209"/>
          <ac:picMkLst>
            <pc:docMk/>
            <pc:sldMk cId="2280234652" sldId="347"/>
            <ac:picMk id="6" creationId="{E1466F96-7364-F202-A07A-13667B7AB45B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10:38.327" v="183"/>
        <pc:sldMkLst>
          <pc:docMk/>
          <pc:sldMk cId="4177445958" sldId="355"/>
        </pc:sldMkLst>
        <pc:spChg chg="add del mod">
          <ac:chgData name="Pasi Sorjonen" userId="af9ad459-762f-4f9b-af1f-e08ba050b57c" providerId="ADAL" clId="{AAC04B5A-DD3B-4C19-A296-1E9F710820FC}" dt="2024-03-27T12:10:38.327" v="183"/>
          <ac:spMkLst>
            <pc:docMk/>
            <pc:sldMk cId="4177445958" sldId="355"/>
            <ac:spMk id="4" creationId="{E64AD6B3-A12E-FE56-9B08-4BDF5909D09D}"/>
          </ac:spMkLst>
        </pc:spChg>
        <pc:picChg chg="del">
          <ac:chgData name="Pasi Sorjonen" userId="af9ad459-762f-4f9b-af1f-e08ba050b57c" providerId="ADAL" clId="{AAC04B5A-DD3B-4C19-A296-1E9F710820FC}" dt="2024-03-27T12:10:34.883" v="182" actId="478"/>
          <ac:picMkLst>
            <pc:docMk/>
            <pc:sldMk cId="4177445958" sldId="355"/>
            <ac:picMk id="5" creationId="{23972CFD-604D-13F1-D4F7-60A1F147EF16}"/>
          </ac:picMkLst>
        </pc:picChg>
        <pc:picChg chg="add mod">
          <ac:chgData name="Pasi Sorjonen" userId="af9ad459-762f-4f9b-af1f-e08ba050b57c" providerId="ADAL" clId="{AAC04B5A-DD3B-4C19-A296-1E9F710820FC}" dt="2024-03-27T12:10:38.327" v="183"/>
          <ac:picMkLst>
            <pc:docMk/>
            <pc:sldMk cId="4177445958" sldId="355"/>
            <ac:picMk id="6" creationId="{CF11899C-3B7C-E12E-3C90-3C5DDAAF0601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10:02.477" v="179"/>
        <pc:sldMkLst>
          <pc:docMk/>
          <pc:sldMk cId="2256193961" sldId="356"/>
        </pc:sldMkLst>
        <pc:spChg chg="add del mod">
          <ac:chgData name="Pasi Sorjonen" userId="af9ad459-762f-4f9b-af1f-e08ba050b57c" providerId="ADAL" clId="{AAC04B5A-DD3B-4C19-A296-1E9F710820FC}" dt="2024-03-27T12:10:02.477" v="179"/>
          <ac:spMkLst>
            <pc:docMk/>
            <pc:sldMk cId="2256193961" sldId="356"/>
            <ac:spMk id="4" creationId="{5D7CCBDB-5CF9-CDB6-A7ED-43B3066B1426}"/>
          </ac:spMkLst>
        </pc:spChg>
        <pc:picChg chg="del">
          <ac:chgData name="Pasi Sorjonen" userId="af9ad459-762f-4f9b-af1f-e08ba050b57c" providerId="ADAL" clId="{AAC04B5A-DD3B-4C19-A296-1E9F710820FC}" dt="2024-03-27T12:09:59.092" v="178" actId="478"/>
          <ac:picMkLst>
            <pc:docMk/>
            <pc:sldMk cId="2256193961" sldId="356"/>
            <ac:picMk id="5" creationId="{FA97AF63-3DE7-FE2A-AD39-DD8F92263189}"/>
          </ac:picMkLst>
        </pc:picChg>
        <pc:picChg chg="add mod">
          <ac:chgData name="Pasi Sorjonen" userId="af9ad459-762f-4f9b-af1f-e08ba050b57c" providerId="ADAL" clId="{AAC04B5A-DD3B-4C19-A296-1E9F710820FC}" dt="2024-03-27T12:10:02.477" v="179"/>
          <ac:picMkLst>
            <pc:docMk/>
            <pc:sldMk cId="2256193961" sldId="356"/>
            <ac:picMk id="6" creationId="{F671DAB9-5C70-27F4-0B0E-F247BD40540D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09:05.338" v="173"/>
        <pc:sldMkLst>
          <pc:docMk/>
          <pc:sldMk cId="2692188403" sldId="362"/>
        </pc:sldMkLst>
        <pc:spChg chg="add del mod">
          <ac:chgData name="Pasi Sorjonen" userId="af9ad459-762f-4f9b-af1f-e08ba050b57c" providerId="ADAL" clId="{AAC04B5A-DD3B-4C19-A296-1E9F710820FC}" dt="2024-03-27T12:09:05.338" v="173"/>
          <ac:spMkLst>
            <pc:docMk/>
            <pc:sldMk cId="2692188403" sldId="362"/>
            <ac:spMk id="4" creationId="{4D6C6FDA-97F8-3D8E-9950-D59BBDF3F1BC}"/>
          </ac:spMkLst>
        </pc:spChg>
        <pc:picChg chg="add mod">
          <ac:chgData name="Pasi Sorjonen" userId="af9ad459-762f-4f9b-af1f-e08ba050b57c" providerId="ADAL" clId="{AAC04B5A-DD3B-4C19-A296-1E9F710820FC}" dt="2024-03-27T12:09:05.338" v="173"/>
          <ac:picMkLst>
            <pc:docMk/>
            <pc:sldMk cId="2692188403" sldId="362"/>
            <ac:picMk id="5" creationId="{C6CEB91A-9FB4-2D04-E47F-1166B56CA01F}"/>
          </ac:picMkLst>
        </pc:picChg>
        <pc:picChg chg="del">
          <ac:chgData name="Pasi Sorjonen" userId="af9ad459-762f-4f9b-af1f-e08ba050b57c" providerId="ADAL" clId="{AAC04B5A-DD3B-4C19-A296-1E9F710820FC}" dt="2024-03-27T12:09:02.068" v="172" actId="478"/>
          <ac:picMkLst>
            <pc:docMk/>
            <pc:sldMk cId="2692188403" sldId="362"/>
            <ac:picMk id="6" creationId="{97727F1F-2E37-BDF4-54E0-4AE698C6FC2F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08:44.194" v="171"/>
        <pc:sldMkLst>
          <pc:docMk/>
          <pc:sldMk cId="3560938900" sldId="363"/>
        </pc:sldMkLst>
        <pc:spChg chg="add del mod">
          <ac:chgData name="Pasi Sorjonen" userId="af9ad459-762f-4f9b-af1f-e08ba050b57c" providerId="ADAL" clId="{AAC04B5A-DD3B-4C19-A296-1E9F710820FC}" dt="2024-03-27T12:08:44.194" v="171"/>
          <ac:spMkLst>
            <pc:docMk/>
            <pc:sldMk cId="3560938900" sldId="363"/>
            <ac:spMk id="4" creationId="{CC870F9A-97D9-F373-E482-FAEDAD093F7F}"/>
          </ac:spMkLst>
        </pc:spChg>
        <pc:picChg chg="add mod">
          <ac:chgData name="Pasi Sorjonen" userId="af9ad459-762f-4f9b-af1f-e08ba050b57c" providerId="ADAL" clId="{AAC04B5A-DD3B-4C19-A296-1E9F710820FC}" dt="2024-03-27T12:08:44.194" v="171"/>
          <ac:picMkLst>
            <pc:docMk/>
            <pc:sldMk cId="3560938900" sldId="363"/>
            <ac:picMk id="5" creationId="{5801A0A0-4939-5736-3ADB-A114423F303D}"/>
          </ac:picMkLst>
        </pc:picChg>
        <pc:picChg chg="del">
          <ac:chgData name="Pasi Sorjonen" userId="af9ad459-762f-4f9b-af1f-e08ba050b57c" providerId="ADAL" clId="{AAC04B5A-DD3B-4C19-A296-1E9F710820FC}" dt="2024-03-27T12:08:40.917" v="170" actId="478"/>
          <ac:picMkLst>
            <pc:docMk/>
            <pc:sldMk cId="3560938900" sldId="363"/>
            <ac:picMk id="6" creationId="{36FBCBF0-87F3-5E85-6FA7-1FF94DD56C51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12:03.133" v="193"/>
        <pc:sldMkLst>
          <pc:docMk/>
          <pc:sldMk cId="3537911006" sldId="372"/>
        </pc:sldMkLst>
        <pc:spChg chg="add del mod">
          <ac:chgData name="Pasi Sorjonen" userId="af9ad459-762f-4f9b-af1f-e08ba050b57c" providerId="ADAL" clId="{AAC04B5A-DD3B-4C19-A296-1E9F710820FC}" dt="2024-03-27T12:12:03.133" v="193"/>
          <ac:spMkLst>
            <pc:docMk/>
            <pc:sldMk cId="3537911006" sldId="372"/>
            <ac:spMk id="4" creationId="{F7644046-275E-058B-6FC9-56B4FAA52558}"/>
          </ac:spMkLst>
        </pc:spChg>
        <pc:picChg chg="del">
          <ac:chgData name="Pasi Sorjonen" userId="af9ad459-762f-4f9b-af1f-e08ba050b57c" providerId="ADAL" clId="{AAC04B5A-DD3B-4C19-A296-1E9F710820FC}" dt="2024-03-27T12:12:00.210" v="192" actId="478"/>
          <ac:picMkLst>
            <pc:docMk/>
            <pc:sldMk cId="3537911006" sldId="372"/>
            <ac:picMk id="5" creationId="{F655733B-1C8A-215E-A507-00FA6F813D16}"/>
          </ac:picMkLst>
        </pc:picChg>
        <pc:picChg chg="add mod">
          <ac:chgData name="Pasi Sorjonen" userId="af9ad459-762f-4f9b-af1f-e08ba050b57c" providerId="ADAL" clId="{AAC04B5A-DD3B-4C19-A296-1E9F710820FC}" dt="2024-03-27T12:12:03.133" v="193"/>
          <ac:picMkLst>
            <pc:docMk/>
            <pc:sldMk cId="3537911006" sldId="372"/>
            <ac:picMk id="6" creationId="{E16FE14D-8094-A5E4-43A1-8A474C5FCC39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10:20.535" v="181"/>
        <pc:sldMkLst>
          <pc:docMk/>
          <pc:sldMk cId="24287503" sldId="373"/>
        </pc:sldMkLst>
        <pc:spChg chg="add del mod">
          <ac:chgData name="Pasi Sorjonen" userId="af9ad459-762f-4f9b-af1f-e08ba050b57c" providerId="ADAL" clId="{AAC04B5A-DD3B-4C19-A296-1E9F710820FC}" dt="2024-03-27T12:10:20.535" v="181"/>
          <ac:spMkLst>
            <pc:docMk/>
            <pc:sldMk cId="24287503" sldId="373"/>
            <ac:spMk id="4" creationId="{BDFF8BD9-846C-8F5D-CF65-86EDF535765B}"/>
          </ac:spMkLst>
        </pc:spChg>
        <pc:picChg chg="del">
          <ac:chgData name="Pasi Sorjonen" userId="af9ad459-762f-4f9b-af1f-e08ba050b57c" providerId="ADAL" clId="{AAC04B5A-DD3B-4C19-A296-1E9F710820FC}" dt="2024-03-27T12:10:17.259" v="180" actId="478"/>
          <ac:picMkLst>
            <pc:docMk/>
            <pc:sldMk cId="24287503" sldId="373"/>
            <ac:picMk id="5" creationId="{FAB49C4B-A440-2DB5-0888-AAD2FFF258F8}"/>
          </ac:picMkLst>
        </pc:picChg>
        <pc:picChg chg="add mod">
          <ac:chgData name="Pasi Sorjonen" userId="af9ad459-762f-4f9b-af1f-e08ba050b57c" providerId="ADAL" clId="{AAC04B5A-DD3B-4C19-A296-1E9F710820FC}" dt="2024-03-27T12:10:20.535" v="181"/>
          <ac:picMkLst>
            <pc:docMk/>
            <pc:sldMk cId="24287503" sldId="373"/>
            <ac:picMk id="6" creationId="{593E198C-FDB2-6DB2-D9B6-3DBEE9014DBB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11:28.719" v="189"/>
        <pc:sldMkLst>
          <pc:docMk/>
          <pc:sldMk cId="2303607" sldId="375"/>
        </pc:sldMkLst>
        <pc:spChg chg="add del mod">
          <ac:chgData name="Pasi Sorjonen" userId="af9ad459-762f-4f9b-af1f-e08ba050b57c" providerId="ADAL" clId="{AAC04B5A-DD3B-4C19-A296-1E9F710820FC}" dt="2024-03-27T12:11:28.719" v="189"/>
          <ac:spMkLst>
            <pc:docMk/>
            <pc:sldMk cId="2303607" sldId="375"/>
            <ac:spMk id="4" creationId="{09059215-DCF5-DDEC-8C91-B989986B872F}"/>
          </ac:spMkLst>
        </pc:spChg>
        <pc:picChg chg="del">
          <ac:chgData name="Pasi Sorjonen" userId="af9ad459-762f-4f9b-af1f-e08ba050b57c" providerId="ADAL" clId="{AAC04B5A-DD3B-4C19-A296-1E9F710820FC}" dt="2024-03-27T12:11:25.729" v="188" actId="478"/>
          <ac:picMkLst>
            <pc:docMk/>
            <pc:sldMk cId="2303607" sldId="375"/>
            <ac:picMk id="5" creationId="{E1C014D0-31F0-BF04-4BD8-0C1B8C00B24E}"/>
          </ac:picMkLst>
        </pc:picChg>
        <pc:picChg chg="add mod">
          <ac:chgData name="Pasi Sorjonen" userId="af9ad459-762f-4f9b-af1f-e08ba050b57c" providerId="ADAL" clId="{AAC04B5A-DD3B-4C19-A296-1E9F710820FC}" dt="2024-03-27T12:11:28.719" v="189"/>
          <ac:picMkLst>
            <pc:docMk/>
            <pc:sldMk cId="2303607" sldId="375"/>
            <ac:picMk id="6" creationId="{B7AEED2F-42FE-35BA-E2B8-2E5199C4B983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11:12.247" v="187"/>
        <pc:sldMkLst>
          <pc:docMk/>
          <pc:sldMk cId="724509379" sldId="376"/>
        </pc:sldMkLst>
        <pc:spChg chg="add del mod">
          <ac:chgData name="Pasi Sorjonen" userId="af9ad459-762f-4f9b-af1f-e08ba050b57c" providerId="ADAL" clId="{AAC04B5A-DD3B-4C19-A296-1E9F710820FC}" dt="2024-03-27T12:11:12.247" v="187"/>
          <ac:spMkLst>
            <pc:docMk/>
            <pc:sldMk cId="724509379" sldId="376"/>
            <ac:spMk id="4" creationId="{36F3A397-0C96-E964-8F2F-2513543765CB}"/>
          </ac:spMkLst>
        </pc:spChg>
        <pc:picChg chg="del">
          <ac:chgData name="Pasi Sorjonen" userId="af9ad459-762f-4f9b-af1f-e08ba050b57c" providerId="ADAL" clId="{AAC04B5A-DD3B-4C19-A296-1E9F710820FC}" dt="2024-03-27T12:11:09.188" v="186" actId="478"/>
          <ac:picMkLst>
            <pc:docMk/>
            <pc:sldMk cId="724509379" sldId="376"/>
            <ac:picMk id="5" creationId="{E519F447-0E36-16BC-C7EF-0B8F066D8DA3}"/>
          </ac:picMkLst>
        </pc:picChg>
        <pc:picChg chg="add mod">
          <ac:chgData name="Pasi Sorjonen" userId="af9ad459-762f-4f9b-af1f-e08ba050b57c" providerId="ADAL" clId="{AAC04B5A-DD3B-4C19-A296-1E9F710820FC}" dt="2024-03-27T12:11:12.247" v="187"/>
          <ac:picMkLst>
            <pc:docMk/>
            <pc:sldMk cId="724509379" sldId="376"/>
            <ac:picMk id="6" creationId="{713BF484-3BA7-2DFC-DBE0-38048902596B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09:44.326" v="177"/>
        <pc:sldMkLst>
          <pc:docMk/>
          <pc:sldMk cId="3929526364" sldId="377"/>
        </pc:sldMkLst>
        <pc:spChg chg="add del mod">
          <ac:chgData name="Pasi Sorjonen" userId="af9ad459-762f-4f9b-af1f-e08ba050b57c" providerId="ADAL" clId="{AAC04B5A-DD3B-4C19-A296-1E9F710820FC}" dt="2024-03-27T12:09:44.326" v="177"/>
          <ac:spMkLst>
            <pc:docMk/>
            <pc:sldMk cId="3929526364" sldId="377"/>
            <ac:spMk id="4" creationId="{0FAA06F4-D622-69DE-3A32-086671948135}"/>
          </ac:spMkLst>
        </pc:spChg>
        <pc:picChg chg="add mod">
          <ac:chgData name="Pasi Sorjonen" userId="af9ad459-762f-4f9b-af1f-e08ba050b57c" providerId="ADAL" clId="{AAC04B5A-DD3B-4C19-A296-1E9F710820FC}" dt="2024-03-27T12:09:44.326" v="177"/>
          <ac:picMkLst>
            <pc:docMk/>
            <pc:sldMk cId="3929526364" sldId="377"/>
            <ac:picMk id="5" creationId="{934E466E-DCAC-CDD0-E0CB-E943C6870E82}"/>
          </ac:picMkLst>
        </pc:picChg>
        <pc:picChg chg="del">
          <ac:chgData name="Pasi Sorjonen" userId="af9ad459-762f-4f9b-af1f-e08ba050b57c" providerId="ADAL" clId="{AAC04B5A-DD3B-4C19-A296-1E9F710820FC}" dt="2024-03-27T12:09:40.963" v="176" actId="478"/>
          <ac:picMkLst>
            <pc:docMk/>
            <pc:sldMk cId="3929526364" sldId="377"/>
            <ac:picMk id="6" creationId="{DC51B7AF-5ADA-4B43-810C-EFF5E03A82B7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09:24.451" v="175"/>
        <pc:sldMkLst>
          <pc:docMk/>
          <pc:sldMk cId="1803076261" sldId="378"/>
        </pc:sldMkLst>
        <pc:spChg chg="add del mod">
          <ac:chgData name="Pasi Sorjonen" userId="af9ad459-762f-4f9b-af1f-e08ba050b57c" providerId="ADAL" clId="{AAC04B5A-DD3B-4C19-A296-1E9F710820FC}" dt="2024-03-27T12:09:24.451" v="175"/>
          <ac:spMkLst>
            <pc:docMk/>
            <pc:sldMk cId="1803076261" sldId="378"/>
            <ac:spMk id="4" creationId="{7B7EB7E8-A465-C9CC-9848-945BC6CE7CD7}"/>
          </ac:spMkLst>
        </pc:spChg>
        <pc:picChg chg="add mod">
          <ac:chgData name="Pasi Sorjonen" userId="af9ad459-762f-4f9b-af1f-e08ba050b57c" providerId="ADAL" clId="{AAC04B5A-DD3B-4C19-A296-1E9F710820FC}" dt="2024-03-27T12:09:24.451" v="175"/>
          <ac:picMkLst>
            <pc:docMk/>
            <pc:sldMk cId="1803076261" sldId="378"/>
            <ac:picMk id="5" creationId="{9454EA1D-2C1B-4203-A2B6-98210F934A6F}"/>
          </ac:picMkLst>
        </pc:picChg>
        <pc:picChg chg="del">
          <ac:chgData name="Pasi Sorjonen" userId="af9ad459-762f-4f9b-af1f-e08ba050b57c" providerId="ADAL" clId="{AAC04B5A-DD3B-4C19-A296-1E9F710820FC}" dt="2024-03-27T12:09:21.356" v="174" actId="478"/>
          <ac:picMkLst>
            <pc:docMk/>
            <pc:sldMk cId="1803076261" sldId="378"/>
            <ac:picMk id="6" creationId="{18326908-BF12-EC04-46A2-4853B78EC0D7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1:53:03.597" v="167" actId="14100"/>
        <pc:sldMkLst>
          <pc:docMk/>
          <pc:sldMk cId="1235062153" sldId="379"/>
        </pc:sldMkLst>
        <pc:spChg chg="add del mod">
          <ac:chgData name="Pasi Sorjonen" userId="af9ad459-762f-4f9b-af1f-e08ba050b57c" providerId="ADAL" clId="{AAC04B5A-DD3B-4C19-A296-1E9F710820FC}" dt="2024-03-27T11:52:56.689" v="165"/>
          <ac:spMkLst>
            <pc:docMk/>
            <pc:sldMk cId="1235062153" sldId="379"/>
            <ac:spMk id="4" creationId="{DAE507C8-B6A2-CC20-A573-65E2F19F3FBE}"/>
          </ac:spMkLst>
        </pc:spChg>
        <pc:picChg chg="del">
          <ac:chgData name="Pasi Sorjonen" userId="af9ad459-762f-4f9b-af1f-e08ba050b57c" providerId="ADAL" clId="{AAC04B5A-DD3B-4C19-A296-1E9F710820FC}" dt="2024-03-27T11:52:53.357" v="164" actId="478"/>
          <ac:picMkLst>
            <pc:docMk/>
            <pc:sldMk cId="1235062153" sldId="379"/>
            <ac:picMk id="5" creationId="{80F18899-57B0-9C83-E643-727E69922162}"/>
          </ac:picMkLst>
        </pc:picChg>
        <pc:picChg chg="add mod">
          <ac:chgData name="Pasi Sorjonen" userId="af9ad459-762f-4f9b-af1f-e08ba050b57c" providerId="ADAL" clId="{AAC04B5A-DD3B-4C19-A296-1E9F710820FC}" dt="2024-03-27T11:53:03.597" v="167" actId="14100"/>
          <ac:picMkLst>
            <pc:docMk/>
            <pc:sldMk cId="1235062153" sldId="379"/>
            <ac:picMk id="6" creationId="{B8450482-95A2-862E-AB54-34C50E6F0607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1:45:07.938" v="113" actId="6549"/>
        <pc:sldMkLst>
          <pc:docMk/>
          <pc:sldMk cId="2278138908" sldId="380"/>
        </pc:sldMkLst>
        <pc:spChg chg="mod">
          <ac:chgData name="Pasi Sorjonen" userId="af9ad459-762f-4f9b-af1f-e08ba050b57c" providerId="ADAL" clId="{AAC04B5A-DD3B-4C19-A296-1E9F710820FC}" dt="2024-03-27T11:45:07.938" v="113" actId="6549"/>
          <ac:spMkLst>
            <pc:docMk/>
            <pc:sldMk cId="2278138908" sldId="380"/>
            <ac:spMk id="2" creationId="{6207A800-9FAB-4F3D-A16A-8444873EF60D}"/>
          </ac:spMkLst>
        </pc:spChg>
        <pc:spChg chg="add del mod">
          <ac:chgData name="Pasi Sorjonen" userId="af9ad459-762f-4f9b-af1f-e08ba050b57c" providerId="ADAL" clId="{AAC04B5A-DD3B-4C19-A296-1E9F710820FC}" dt="2024-03-27T11:44:08.010" v="59"/>
          <ac:spMkLst>
            <pc:docMk/>
            <pc:sldMk cId="2278138908" sldId="380"/>
            <ac:spMk id="4" creationId="{D2ABC36E-E7B9-591F-8E74-9DB0269207C9}"/>
          </ac:spMkLst>
        </pc:spChg>
        <pc:picChg chg="add mod">
          <ac:chgData name="Pasi Sorjonen" userId="af9ad459-762f-4f9b-af1f-e08ba050b57c" providerId="ADAL" clId="{AAC04B5A-DD3B-4C19-A296-1E9F710820FC}" dt="2024-03-27T11:44:08.010" v="59"/>
          <ac:picMkLst>
            <pc:docMk/>
            <pc:sldMk cId="2278138908" sldId="380"/>
            <ac:picMk id="5" creationId="{73827991-FEA2-029D-2D76-DA99C7F3BDA3}"/>
          </ac:picMkLst>
        </pc:picChg>
        <pc:picChg chg="del">
          <ac:chgData name="Pasi Sorjonen" userId="af9ad459-762f-4f9b-af1f-e08ba050b57c" providerId="ADAL" clId="{AAC04B5A-DD3B-4C19-A296-1E9F710820FC}" dt="2024-03-27T11:44:05.091" v="58" actId="478"/>
          <ac:picMkLst>
            <pc:docMk/>
            <pc:sldMk cId="2278138908" sldId="380"/>
            <ac:picMk id="6" creationId="{1789C109-DD7C-054B-975F-F385E995C03E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1:47:06.253" v="121"/>
        <pc:sldMkLst>
          <pc:docMk/>
          <pc:sldMk cId="3783355587" sldId="381"/>
        </pc:sldMkLst>
        <pc:spChg chg="add del mod">
          <ac:chgData name="Pasi Sorjonen" userId="af9ad459-762f-4f9b-af1f-e08ba050b57c" providerId="ADAL" clId="{AAC04B5A-DD3B-4C19-A296-1E9F710820FC}" dt="2024-03-27T11:47:06.253" v="121"/>
          <ac:spMkLst>
            <pc:docMk/>
            <pc:sldMk cId="3783355587" sldId="381"/>
            <ac:spMk id="4" creationId="{47B1E5F8-2AE3-DE01-74B6-5E6819A96FD3}"/>
          </ac:spMkLst>
        </pc:spChg>
        <pc:picChg chg="del">
          <ac:chgData name="Pasi Sorjonen" userId="af9ad459-762f-4f9b-af1f-e08ba050b57c" providerId="ADAL" clId="{AAC04B5A-DD3B-4C19-A296-1E9F710820FC}" dt="2024-03-27T11:47:02.786" v="120" actId="478"/>
          <ac:picMkLst>
            <pc:docMk/>
            <pc:sldMk cId="3783355587" sldId="381"/>
            <ac:picMk id="5" creationId="{4B37EA95-CFDE-C1B5-FCFA-F6787F1D7012}"/>
          </ac:picMkLst>
        </pc:picChg>
        <pc:picChg chg="add mod">
          <ac:chgData name="Pasi Sorjonen" userId="af9ad459-762f-4f9b-af1f-e08ba050b57c" providerId="ADAL" clId="{AAC04B5A-DD3B-4C19-A296-1E9F710820FC}" dt="2024-03-27T11:47:06.253" v="121"/>
          <ac:picMkLst>
            <pc:docMk/>
            <pc:sldMk cId="3783355587" sldId="381"/>
            <ac:picMk id="6" creationId="{8B8F7A47-AF25-CAFA-2E53-CAAFF55A67C2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1:51:17.003" v="155" actId="6549"/>
        <pc:sldMkLst>
          <pc:docMk/>
          <pc:sldMk cId="2301280366" sldId="383"/>
        </pc:sldMkLst>
        <pc:spChg chg="mod">
          <ac:chgData name="Pasi Sorjonen" userId="af9ad459-762f-4f9b-af1f-e08ba050b57c" providerId="ADAL" clId="{AAC04B5A-DD3B-4C19-A296-1E9F710820FC}" dt="2024-03-27T11:51:17.003" v="155" actId="6549"/>
          <ac:spMkLst>
            <pc:docMk/>
            <pc:sldMk cId="2301280366" sldId="383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AAC04B5A-DD3B-4C19-A296-1E9F710820FC}" dt="2024-03-27T11:51:05.503" v="151"/>
          <ac:spMkLst>
            <pc:docMk/>
            <pc:sldMk cId="2301280366" sldId="383"/>
            <ac:spMk id="4" creationId="{99F2018C-BE52-746E-87EF-3BDAC13BBCCD}"/>
          </ac:spMkLst>
        </pc:spChg>
        <pc:picChg chg="del">
          <ac:chgData name="Pasi Sorjonen" userId="af9ad459-762f-4f9b-af1f-e08ba050b57c" providerId="ADAL" clId="{AAC04B5A-DD3B-4C19-A296-1E9F710820FC}" dt="2024-03-27T11:51:02.358" v="150" actId="478"/>
          <ac:picMkLst>
            <pc:docMk/>
            <pc:sldMk cId="2301280366" sldId="383"/>
            <ac:picMk id="5" creationId="{A095BE50-0DD5-5054-D70B-B5FB4A3ACEF9}"/>
          </ac:picMkLst>
        </pc:picChg>
        <pc:picChg chg="add mod">
          <ac:chgData name="Pasi Sorjonen" userId="af9ad459-762f-4f9b-af1f-e08ba050b57c" providerId="ADAL" clId="{AAC04B5A-DD3B-4C19-A296-1E9F710820FC}" dt="2024-03-27T11:51:05.503" v="151"/>
          <ac:picMkLst>
            <pc:docMk/>
            <pc:sldMk cId="2301280366" sldId="383"/>
            <ac:picMk id="6" creationId="{540F7E4D-1B83-5724-E6CA-5C1925C3E8CF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1:43:21.213" v="57" actId="20577"/>
        <pc:sldMkLst>
          <pc:docMk/>
          <pc:sldMk cId="1061338153" sldId="384"/>
        </pc:sldMkLst>
        <pc:spChg chg="mod">
          <ac:chgData name="Pasi Sorjonen" userId="af9ad459-762f-4f9b-af1f-e08ba050b57c" providerId="ADAL" clId="{AAC04B5A-DD3B-4C19-A296-1E9F710820FC}" dt="2024-03-27T11:43:21.213" v="57" actId="20577"/>
          <ac:spMkLst>
            <pc:docMk/>
            <pc:sldMk cId="1061338153" sldId="384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AAC04B5A-DD3B-4C19-A296-1E9F710820FC}" dt="2024-03-27T11:41:11.548" v="7"/>
          <ac:spMkLst>
            <pc:docMk/>
            <pc:sldMk cId="1061338153" sldId="384"/>
            <ac:spMk id="4" creationId="{01915FDC-1693-B6C2-3ABA-85782AADE126}"/>
          </ac:spMkLst>
        </pc:spChg>
        <pc:picChg chg="del">
          <ac:chgData name="Pasi Sorjonen" userId="af9ad459-762f-4f9b-af1f-e08ba050b57c" providerId="ADAL" clId="{AAC04B5A-DD3B-4C19-A296-1E9F710820FC}" dt="2024-03-27T11:41:08.467" v="6" actId="478"/>
          <ac:picMkLst>
            <pc:docMk/>
            <pc:sldMk cId="1061338153" sldId="384"/>
            <ac:picMk id="5" creationId="{3D898385-6178-3241-3B65-B6D382348204}"/>
          </ac:picMkLst>
        </pc:picChg>
        <pc:picChg chg="add mod">
          <ac:chgData name="Pasi Sorjonen" userId="af9ad459-762f-4f9b-af1f-e08ba050b57c" providerId="ADAL" clId="{AAC04B5A-DD3B-4C19-A296-1E9F710820FC}" dt="2024-03-27T11:41:11.548" v="7"/>
          <ac:picMkLst>
            <pc:docMk/>
            <pc:sldMk cId="1061338153" sldId="384"/>
            <ac:picMk id="6" creationId="{4C887376-B09E-059A-43EA-BBEC7AEBBD18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23:59.887" v="234" actId="20577"/>
        <pc:sldMkLst>
          <pc:docMk/>
          <pc:sldMk cId="143592134" sldId="385"/>
        </pc:sldMkLst>
        <pc:spChg chg="mod">
          <ac:chgData name="Pasi Sorjonen" userId="af9ad459-762f-4f9b-af1f-e08ba050b57c" providerId="ADAL" clId="{AAC04B5A-DD3B-4C19-A296-1E9F710820FC}" dt="2024-03-27T12:23:59.887" v="234" actId="20577"/>
          <ac:spMkLst>
            <pc:docMk/>
            <pc:sldMk cId="143592134" sldId="385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AAC04B5A-DD3B-4C19-A296-1E9F710820FC}" dt="2024-03-27T11:39:51.876" v="1"/>
          <ac:spMkLst>
            <pc:docMk/>
            <pc:sldMk cId="143592134" sldId="385"/>
            <ac:spMk id="4" creationId="{A01BE6BF-FCE2-C83A-BC1A-5386532B41C9}"/>
          </ac:spMkLst>
        </pc:spChg>
        <pc:picChg chg="del">
          <ac:chgData name="Pasi Sorjonen" userId="af9ad459-762f-4f9b-af1f-e08ba050b57c" providerId="ADAL" clId="{AAC04B5A-DD3B-4C19-A296-1E9F710820FC}" dt="2024-03-27T11:39:48.041" v="0" actId="478"/>
          <ac:picMkLst>
            <pc:docMk/>
            <pc:sldMk cId="143592134" sldId="385"/>
            <ac:picMk id="5" creationId="{EF134ADD-ED27-A76C-C91F-A0455F671687}"/>
          </ac:picMkLst>
        </pc:picChg>
        <pc:picChg chg="add mod">
          <ac:chgData name="Pasi Sorjonen" userId="af9ad459-762f-4f9b-af1f-e08ba050b57c" providerId="ADAL" clId="{AAC04B5A-DD3B-4C19-A296-1E9F710820FC}" dt="2024-03-27T11:39:51.876" v="1"/>
          <ac:picMkLst>
            <pc:docMk/>
            <pc:sldMk cId="143592134" sldId="385"/>
            <ac:picMk id="6" creationId="{88D576E3-B9F9-5063-0F13-DD919F57D944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1:50:39.721" v="149" actId="6549"/>
        <pc:sldMkLst>
          <pc:docMk/>
          <pc:sldMk cId="1242193011" sldId="386"/>
        </pc:sldMkLst>
        <pc:spChg chg="mod">
          <ac:chgData name="Pasi Sorjonen" userId="af9ad459-762f-4f9b-af1f-e08ba050b57c" providerId="ADAL" clId="{AAC04B5A-DD3B-4C19-A296-1E9F710820FC}" dt="2024-03-27T11:50:39.721" v="149" actId="6549"/>
          <ac:spMkLst>
            <pc:docMk/>
            <pc:sldMk cId="1242193011" sldId="386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AAC04B5A-DD3B-4C19-A296-1E9F710820FC}" dt="2024-03-27T11:50:30.257" v="145"/>
          <ac:spMkLst>
            <pc:docMk/>
            <pc:sldMk cId="1242193011" sldId="386"/>
            <ac:spMk id="4" creationId="{40F05760-E431-49E1-E850-E72EE9BA2B18}"/>
          </ac:spMkLst>
        </pc:spChg>
        <pc:picChg chg="del">
          <ac:chgData name="Pasi Sorjonen" userId="af9ad459-762f-4f9b-af1f-e08ba050b57c" providerId="ADAL" clId="{AAC04B5A-DD3B-4C19-A296-1E9F710820FC}" dt="2024-03-27T11:50:27.175" v="144" actId="478"/>
          <ac:picMkLst>
            <pc:docMk/>
            <pc:sldMk cId="1242193011" sldId="386"/>
            <ac:picMk id="5" creationId="{FAF0ABD8-EE1E-0D3B-7DE8-6E0F7AF30E53}"/>
          </ac:picMkLst>
        </pc:picChg>
        <pc:picChg chg="add mod">
          <ac:chgData name="Pasi Sorjonen" userId="af9ad459-762f-4f9b-af1f-e08ba050b57c" providerId="ADAL" clId="{AAC04B5A-DD3B-4C19-A296-1E9F710820FC}" dt="2024-03-27T11:50:30.257" v="145"/>
          <ac:picMkLst>
            <pc:docMk/>
            <pc:sldMk cId="1242193011" sldId="386"/>
            <ac:picMk id="6" creationId="{1894AF60-25E8-85F4-4235-32E5855C0227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1:51:35.739" v="157"/>
        <pc:sldMkLst>
          <pc:docMk/>
          <pc:sldMk cId="491154084" sldId="387"/>
        </pc:sldMkLst>
        <pc:spChg chg="add del mod">
          <ac:chgData name="Pasi Sorjonen" userId="af9ad459-762f-4f9b-af1f-e08ba050b57c" providerId="ADAL" clId="{AAC04B5A-DD3B-4C19-A296-1E9F710820FC}" dt="2024-03-27T11:51:35.739" v="157"/>
          <ac:spMkLst>
            <pc:docMk/>
            <pc:sldMk cId="491154084" sldId="387"/>
            <ac:spMk id="4" creationId="{0319EA3A-3499-29D4-68EF-0A2CC6D7685F}"/>
          </ac:spMkLst>
        </pc:spChg>
        <pc:picChg chg="del">
          <ac:chgData name="Pasi Sorjonen" userId="af9ad459-762f-4f9b-af1f-e08ba050b57c" providerId="ADAL" clId="{AAC04B5A-DD3B-4C19-A296-1E9F710820FC}" dt="2024-03-27T11:51:32.290" v="156" actId="478"/>
          <ac:picMkLst>
            <pc:docMk/>
            <pc:sldMk cId="491154084" sldId="387"/>
            <ac:picMk id="5" creationId="{E2E1A267-4FF3-B6E9-A4C6-A8695F091AA5}"/>
          </ac:picMkLst>
        </pc:picChg>
        <pc:picChg chg="add mod">
          <ac:chgData name="Pasi Sorjonen" userId="af9ad459-762f-4f9b-af1f-e08ba050b57c" providerId="ADAL" clId="{AAC04B5A-DD3B-4C19-A296-1E9F710820FC}" dt="2024-03-27T11:51:35.739" v="157"/>
          <ac:picMkLst>
            <pc:docMk/>
            <pc:sldMk cId="491154084" sldId="387"/>
            <ac:picMk id="6" creationId="{5E0D3516-32CA-2496-A2A0-F6963E264247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24:54.236" v="264" actId="6549"/>
        <pc:sldMkLst>
          <pc:docMk/>
          <pc:sldMk cId="1914559052" sldId="388"/>
        </pc:sldMkLst>
        <pc:spChg chg="mod">
          <ac:chgData name="Pasi Sorjonen" userId="af9ad459-762f-4f9b-af1f-e08ba050b57c" providerId="ADAL" clId="{AAC04B5A-DD3B-4C19-A296-1E9F710820FC}" dt="2024-03-27T12:24:54.236" v="264" actId="6549"/>
          <ac:spMkLst>
            <pc:docMk/>
            <pc:sldMk cId="1914559052" sldId="388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AAC04B5A-DD3B-4C19-A296-1E9F710820FC}" dt="2024-03-27T11:51:56.467" v="159"/>
          <ac:spMkLst>
            <pc:docMk/>
            <pc:sldMk cId="1914559052" sldId="388"/>
            <ac:spMk id="4" creationId="{45BA3F25-7F7E-C616-D2D2-CE8D10690E41}"/>
          </ac:spMkLst>
        </pc:spChg>
        <pc:picChg chg="del">
          <ac:chgData name="Pasi Sorjonen" userId="af9ad459-762f-4f9b-af1f-e08ba050b57c" providerId="ADAL" clId="{AAC04B5A-DD3B-4C19-A296-1E9F710820FC}" dt="2024-03-27T11:51:52.741" v="158" actId="478"/>
          <ac:picMkLst>
            <pc:docMk/>
            <pc:sldMk cId="1914559052" sldId="388"/>
            <ac:picMk id="5" creationId="{86B343D6-D8FB-2B9C-61E3-2738404082BE}"/>
          </ac:picMkLst>
        </pc:picChg>
        <pc:picChg chg="add mod">
          <ac:chgData name="Pasi Sorjonen" userId="af9ad459-762f-4f9b-af1f-e08ba050b57c" providerId="ADAL" clId="{AAC04B5A-DD3B-4C19-A296-1E9F710820FC}" dt="2024-03-27T11:51:56.467" v="159"/>
          <ac:picMkLst>
            <pc:docMk/>
            <pc:sldMk cId="1914559052" sldId="388"/>
            <ac:picMk id="6" creationId="{E056B52C-5968-335C-E1F3-895418A383EA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1:49:58.913" v="143" actId="6549"/>
        <pc:sldMkLst>
          <pc:docMk/>
          <pc:sldMk cId="1672464743" sldId="389"/>
        </pc:sldMkLst>
        <pc:spChg chg="add del mod">
          <ac:chgData name="Pasi Sorjonen" userId="af9ad459-762f-4f9b-af1f-e08ba050b57c" providerId="ADAL" clId="{AAC04B5A-DD3B-4C19-A296-1E9F710820FC}" dt="2024-03-27T11:49:40.575" v="129"/>
          <ac:spMkLst>
            <pc:docMk/>
            <pc:sldMk cId="1672464743" sldId="389"/>
            <ac:spMk id="3" creationId="{4A1E4462-A5C2-AE12-B439-B3C478B910EA}"/>
          </ac:spMkLst>
        </pc:spChg>
        <pc:spChg chg="mod">
          <ac:chgData name="Pasi Sorjonen" userId="af9ad459-762f-4f9b-af1f-e08ba050b57c" providerId="ADAL" clId="{AAC04B5A-DD3B-4C19-A296-1E9F710820FC}" dt="2024-03-27T11:49:58.913" v="143" actId="6549"/>
          <ac:spMkLst>
            <pc:docMk/>
            <pc:sldMk cId="1672464743" sldId="389"/>
            <ac:spMk id="4" creationId="{D7647B14-28C7-49CE-92AB-E71C1B50E2DE}"/>
          </ac:spMkLst>
        </pc:spChg>
        <pc:picChg chg="del">
          <ac:chgData name="Pasi Sorjonen" userId="af9ad459-762f-4f9b-af1f-e08ba050b57c" providerId="ADAL" clId="{AAC04B5A-DD3B-4C19-A296-1E9F710820FC}" dt="2024-03-27T11:49:37.634" v="128" actId="478"/>
          <ac:picMkLst>
            <pc:docMk/>
            <pc:sldMk cId="1672464743" sldId="389"/>
            <ac:picMk id="5" creationId="{F3D65457-5098-8193-9ADC-D325286442D6}"/>
          </ac:picMkLst>
        </pc:picChg>
        <pc:picChg chg="add mod">
          <ac:chgData name="Pasi Sorjonen" userId="af9ad459-762f-4f9b-af1f-e08ba050b57c" providerId="ADAL" clId="{AAC04B5A-DD3B-4C19-A296-1E9F710820FC}" dt="2024-03-27T11:49:40.575" v="129"/>
          <ac:picMkLst>
            <pc:docMk/>
            <pc:sldMk cId="1672464743" sldId="389"/>
            <ac:picMk id="6" creationId="{533BC4CC-0E9D-97DB-0463-99CF0F03FB84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1:45:48.673" v="115"/>
        <pc:sldMkLst>
          <pc:docMk/>
          <pc:sldMk cId="3031261575" sldId="390"/>
        </pc:sldMkLst>
        <pc:spChg chg="add del mod">
          <ac:chgData name="Pasi Sorjonen" userId="af9ad459-762f-4f9b-af1f-e08ba050b57c" providerId="ADAL" clId="{AAC04B5A-DD3B-4C19-A296-1E9F710820FC}" dt="2024-03-27T11:45:48.673" v="115"/>
          <ac:spMkLst>
            <pc:docMk/>
            <pc:sldMk cId="3031261575" sldId="390"/>
            <ac:spMk id="4" creationId="{F5E708AC-C294-08C9-1033-1470D697D037}"/>
          </ac:spMkLst>
        </pc:spChg>
        <pc:picChg chg="del">
          <ac:chgData name="Pasi Sorjonen" userId="af9ad459-762f-4f9b-af1f-e08ba050b57c" providerId="ADAL" clId="{AAC04B5A-DD3B-4C19-A296-1E9F710820FC}" dt="2024-03-27T11:45:45.611" v="114" actId="478"/>
          <ac:picMkLst>
            <pc:docMk/>
            <pc:sldMk cId="3031261575" sldId="390"/>
            <ac:picMk id="5" creationId="{BA41B1C8-D53C-CA0B-D08A-66F458DAE43E}"/>
          </ac:picMkLst>
        </pc:picChg>
        <pc:picChg chg="add mod">
          <ac:chgData name="Pasi Sorjonen" userId="af9ad459-762f-4f9b-af1f-e08ba050b57c" providerId="ADAL" clId="{AAC04B5A-DD3B-4C19-A296-1E9F710820FC}" dt="2024-03-27T11:45:48.673" v="115"/>
          <ac:picMkLst>
            <pc:docMk/>
            <pc:sldMk cId="3031261575" sldId="390"/>
            <ac:picMk id="6" creationId="{4E0BA4E9-7F45-83A8-18E9-5D8D09ED2173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1:42:30.481" v="24" actId="1035"/>
        <pc:sldMkLst>
          <pc:docMk/>
          <pc:sldMk cId="2129531255" sldId="392"/>
        </pc:sldMkLst>
        <pc:spChg chg="add del mod">
          <ac:chgData name="Pasi Sorjonen" userId="af9ad459-762f-4f9b-af1f-e08ba050b57c" providerId="ADAL" clId="{AAC04B5A-DD3B-4C19-A296-1E9F710820FC}" dt="2024-03-27T11:42:15.357" v="9"/>
          <ac:spMkLst>
            <pc:docMk/>
            <pc:sldMk cId="2129531255" sldId="392"/>
            <ac:spMk id="4" creationId="{24E00571-84D3-0061-C7CD-72379EB818D3}"/>
          </ac:spMkLst>
        </pc:spChg>
        <pc:picChg chg="del">
          <ac:chgData name="Pasi Sorjonen" userId="af9ad459-762f-4f9b-af1f-e08ba050b57c" providerId="ADAL" clId="{AAC04B5A-DD3B-4C19-A296-1E9F710820FC}" dt="2024-03-27T11:42:11.326" v="8" actId="478"/>
          <ac:picMkLst>
            <pc:docMk/>
            <pc:sldMk cId="2129531255" sldId="392"/>
            <ac:picMk id="5" creationId="{1E0AE9EB-361B-437C-44F1-C674F9A9E642}"/>
          </ac:picMkLst>
        </pc:picChg>
        <pc:picChg chg="add mod">
          <ac:chgData name="Pasi Sorjonen" userId="af9ad459-762f-4f9b-af1f-e08ba050b57c" providerId="ADAL" clId="{AAC04B5A-DD3B-4C19-A296-1E9F710820FC}" dt="2024-03-27T11:42:30.481" v="24" actId="1035"/>
          <ac:picMkLst>
            <pc:docMk/>
            <pc:sldMk cId="2129531255" sldId="392"/>
            <ac:picMk id="6" creationId="{4E6C6CA1-9013-A0C6-1045-D03BF6182DBD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2:08:26.868" v="169"/>
        <pc:sldMkLst>
          <pc:docMk/>
          <pc:sldMk cId="1410283509" sldId="393"/>
        </pc:sldMkLst>
        <pc:spChg chg="add del mod">
          <ac:chgData name="Pasi Sorjonen" userId="af9ad459-762f-4f9b-af1f-e08ba050b57c" providerId="ADAL" clId="{AAC04B5A-DD3B-4C19-A296-1E9F710820FC}" dt="2024-03-27T12:08:26.868" v="169"/>
          <ac:spMkLst>
            <pc:docMk/>
            <pc:sldMk cId="1410283509" sldId="393"/>
            <ac:spMk id="4" creationId="{ED9B4558-E81E-3E4C-996D-D878F837759F}"/>
          </ac:spMkLst>
        </pc:spChg>
        <pc:picChg chg="add mod">
          <ac:chgData name="Pasi Sorjonen" userId="af9ad459-762f-4f9b-af1f-e08ba050b57c" providerId="ADAL" clId="{AAC04B5A-DD3B-4C19-A296-1E9F710820FC}" dt="2024-03-27T12:08:26.868" v="169"/>
          <ac:picMkLst>
            <pc:docMk/>
            <pc:sldMk cId="1410283509" sldId="393"/>
            <ac:picMk id="5" creationId="{CA1C3132-9C53-41F3-E9E6-FA1316A03FD1}"/>
          </ac:picMkLst>
        </pc:picChg>
        <pc:picChg chg="del">
          <ac:chgData name="Pasi Sorjonen" userId="af9ad459-762f-4f9b-af1f-e08ba050b57c" providerId="ADAL" clId="{AAC04B5A-DD3B-4C19-A296-1E9F710820FC}" dt="2024-03-27T12:08:23.610" v="168" actId="478"/>
          <ac:picMkLst>
            <pc:docMk/>
            <pc:sldMk cId="1410283509" sldId="393"/>
            <ac:picMk id="6" creationId="{3CFB7771-6B41-67D5-1220-A3D139A42C6A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1:48:33.524" v="127" actId="14100"/>
        <pc:sldMkLst>
          <pc:docMk/>
          <pc:sldMk cId="3061384981" sldId="394"/>
        </pc:sldMkLst>
        <pc:spChg chg="add del mod">
          <ac:chgData name="Pasi Sorjonen" userId="af9ad459-762f-4f9b-af1f-e08ba050b57c" providerId="ADAL" clId="{AAC04B5A-DD3B-4C19-A296-1E9F710820FC}" dt="2024-03-27T11:48:24.724" v="125"/>
          <ac:spMkLst>
            <pc:docMk/>
            <pc:sldMk cId="3061384981" sldId="394"/>
            <ac:spMk id="4" creationId="{9B730ACE-73E4-A48F-DC28-9C509154C09F}"/>
          </ac:spMkLst>
        </pc:spChg>
        <pc:picChg chg="add mod">
          <ac:chgData name="Pasi Sorjonen" userId="af9ad459-762f-4f9b-af1f-e08ba050b57c" providerId="ADAL" clId="{AAC04B5A-DD3B-4C19-A296-1E9F710820FC}" dt="2024-03-27T11:48:33.524" v="127" actId="14100"/>
          <ac:picMkLst>
            <pc:docMk/>
            <pc:sldMk cId="3061384981" sldId="394"/>
            <ac:picMk id="5" creationId="{9DC2FA26-8F86-A9FF-546E-0B42604C90D3}"/>
          </ac:picMkLst>
        </pc:picChg>
        <pc:picChg chg="del">
          <ac:chgData name="Pasi Sorjonen" userId="af9ad459-762f-4f9b-af1f-e08ba050b57c" providerId="ADAL" clId="{AAC04B5A-DD3B-4C19-A296-1E9F710820FC}" dt="2024-03-27T11:48:21.533" v="124" actId="478"/>
          <ac:picMkLst>
            <pc:docMk/>
            <pc:sldMk cId="3061384981" sldId="394"/>
            <ac:picMk id="6" creationId="{8E9FA02D-B3D1-3A98-EA59-5C73D6843500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1:46:14.065" v="117"/>
        <pc:sldMkLst>
          <pc:docMk/>
          <pc:sldMk cId="3923666066" sldId="395"/>
        </pc:sldMkLst>
        <pc:spChg chg="add del mod">
          <ac:chgData name="Pasi Sorjonen" userId="af9ad459-762f-4f9b-af1f-e08ba050b57c" providerId="ADAL" clId="{AAC04B5A-DD3B-4C19-A296-1E9F710820FC}" dt="2024-03-27T11:46:14.065" v="117"/>
          <ac:spMkLst>
            <pc:docMk/>
            <pc:sldMk cId="3923666066" sldId="395"/>
            <ac:spMk id="4" creationId="{C41D2696-6CBB-A9CC-E9CE-4F579F736977}"/>
          </ac:spMkLst>
        </pc:spChg>
        <pc:picChg chg="add mod">
          <ac:chgData name="Pasi Sorjonen" userId="af9ad459-762f-4f9b-af1f-e08ba050b57c" providerId="ADAL" clId="{AAC04B5A-DD3B-4C19-A296-1E9F710820FC}" dt="2024-03-27T11:46:14.065" v="117"/>
          <ac:picMkLst>
            <pc:docMk/>
            <pc:sldMk cId="3923666066" sldId="395"/>
            <ac:picMk id="5" creationId="{4CB273C4-1F01-1362-77B5-5A62BB6CC284}"/>
          </ac:picMkLst>
        </pc:picChg>
        <pc:picChg chg="del">
          <ac:chgData name="Pasi Sorjonen" userId="af9ad459-762f-4f9b-af1f-e08ba050b57c" providerId="ADAL" clId="{AAC04B5A-DD3B-4C19-A296-1E9F710820FC}" dt="2024-03-27T11:46:10.216" v="116" actId="478"/>
          <ac:picMkLst>
            <pc:docMk/>
            <pc:sldMk cId="3923666066" sldId="395"/>
            <ac:picMk id="6" creationId="{A5563CE0-8C31-03FC-45B8-061D1C6B9A08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1:46:44.460" v="119"/>
        <pc:sldMkLst>
          <pc:docMk/>
          <pc:sldMk cId="1643009156" sldId="396"/>
        </pc:sldMkLst>
        <pc:spChg chg="add del mod">
          <ac:chgData name="Pasi Sorjonen" userId="af9ad459-762f-4f9b-af1f-e08ba050b57c" providerId="ADAL" clId="{AAC04B5A-DD3B-4C19-A296-1E9F710820FC}" dt="2024-03-27T11:46:44.460" v="119"/>
          <ac:spMkLst>
            <pc:docMk/>
            <pc:sldMk cId="1643009156" sldId="396"/>
            <ac:spMk id="4" creationId="{84885A28-9078-81EB-332B-1DB086DC7A86}"/>
          </ac:spMkLst>
        </pc:spChg>
        <pc:picChg chg="del">
          <ac:chgData name="Pasi Sorjonen" userId="af9ad459-762f-4f9b-af1f-e08ba050b57c" providerId="ADAL" clId="{AAC04B5A-DD3B-4C19-A296-1E9F710820FC}" dt="2024-03-27T11:46:40.895" v="118" actId="478"/>
          <ac:picMkLst>
            <pc:docMk/>
            <pc:sldMk cId="1643009156" sldId="396"/>
            <ac:picMk id="5" creationId="{8A163069-C9D2-1E8E-880C-C733F9156F22}"/>
          </ac:picMkLst>
        </pc:picChg>
        <pc:picChg chg="add mod">
          <ac:chgData name="Pasi Sorjonen" userId="af9ad459-762f-4f9b-af1f-e08ba050b57c" providerId="ADAL" clId="{AAC04B5A-DD3B-4C19-A296-1E9F710820FC}" dt="2024-03-27T11:46:44.460" v="119"/>
          <ac:picMkLst>
            <pc:docMk/>
            <pc:sldMk cId="1643009156" sldId="396"/>
            <ac:picMk id="6" creationId="{05D3D4F4-02A4-4D98-9593-07D95E954EC4}"/>
          </ac:picMkLst>
        </pc:picChg>
      </pc:sldChg>
      <pc:sldChg chg="addSp delSp modSp mod">
        <pc:chgData name="Pasi Sorjonen" userId="af9ad459-762f-4f9b-af1f-e08ba050b57c" providerId="ADAL" clId="{AAC04B5A-DD3B-4C19-A296-1E9F710820FC}" dt="2024-03-27T11:47:25.904" v="123"/>
        <pc:sldMkLst>
          <pc:docMk/>
          <pc:sldMk cId="197151164" sldId="397"/>
        </pc:sldMkLst>
        <pc:spChg chg="add del mod">
          <ac:chgData name="Pasi Sorjonen" userId="af9ad459-762f-4f9b-af1f-e08ba050b57c" providerId="ADAL" clId="{AAC04B5A-DD3B-4C19-A296-1E9F710820FC}" dt="2024-03-27T11:47:25.904" v="123"/>
          <ac:spMkLst>
            <pc:docMk/>
            <pc:sldMk cId="197151164" sldId="397"/>
            <ac:spMk id="4" creationId="{99755576-F6FC-F396-E698-9EEDA8BB972A}"/>
          </ac:spMkLst>
        </pc:spChg>
        <pc:picChg chg="del">
          <ac:chgData name="Pasi Sorjonen" userId="af9ad459-762f-4f9b-af1f-e08ba050b57c" providerId="ADAL" clId="{AAC04B5A-DD3B-4C19-A296-1E9F710820FC}" dt="2024-03-27T11:47:22.451" v="122" actId="478"/>
          <ac:picMkLst>
            <pc:docMk/>
            <pc:sldMk cId="197151164" sldId="397"/>
            <ac:picMk id="5" creationId="{CE3225E9-A882-D223-C004-C15F499D4507}"/>
          </ac:picMkLst>
        </pc:picChg>
        <pc:picChg chg="add mod">
          <ac:chgData name="Pasi Sorjonen" userId="af9ad459-762f-4f9b-af1f-e08ba050b57c" providerId="ADAL" clId="{AAC04B5A-DD3B-4C19-A296-1E9F710820FC}" dt="2024-03-27T11:47:25.904" v="123"/>
          <ac:picMkLst>
            <pc:docMk/>
            <pc:sldMk cId="197151164" sldId="397"/>
            <ac:picMk id="6" creationId="{E9B3A5E5-1DF4-6C7A-85B5-DD2A1001B4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5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6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0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2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On epäselvää, kasvaako työttömien ja lomautettujen kokonaismäärä edelleen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8D576E3-B9F9-5063-0F13-DD919F57D94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9B3A5E5-1DF4-6C7A-85B5-DD2A1001B49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DC2FA26-8F86-A9FF-546E-0B42604C90D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474999" y="1741250"/>
            <a:ext cx="8330482" cy="43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7647B14-28C7-49CE-92AB-E71C1B50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oli helmikuussa työttömänä 2509 enemmän kuin vuotta aiemmin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33BC4CC-0E9D-97DB-0463-99CF0F03FB8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4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korkeakoulutettuja on työttömänä</a:t>
            </a:r>
            <a:br>
              <a:rPr lang="fi-FI" sz="2800" dirty="0"/>
            </a:br>
            <a:r>
              <a:rPr lang="fi-FI" sz="2800" dirty="0"/>
              <a:t>1059 enemmän kuin vuosi sitten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894AF60-25E8-85F4-4235-32E5855C022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9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Muita vastavalmistuneita kuin korkeakoulutettuja on työttömänä 1450 enemmän kuin vuosi sitten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40F7E4D-1B83-5724-E6CA-5C1925C3E8C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E0D3516-32CA-2496-A2A0-F6963E26424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Ylempi korkea-aste: Vastavalmistuneita on työttömänä 387 enemmän kuin vuosi sitten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056B52C-5968-335C-E1F3-895418A383E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8450482-95A2-862E-AB54-34C50E6F060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39098" y="1323884"/>
            <a:ext cx="6736808" cy="522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A1C3132-9C53-41F3-E9E6-FA1316A03FD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8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801A0A0-4939-5736-3ADB-A114423F303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25CE0C6-C377-303B-F09C-6D56CD46BB6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729876" y="2024009"/>
            <a:ext cx="8194960" cy="39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7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DE1387-8F5A-416A-8F2A-00C29DC2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6CEB91A-9FB4-2D04-E47F-1166B56CA01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0B4CEF-76B4-48F1-8C52-031C3650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454EA1D-2C1B-4203-A2B6-98210F934A6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34E466E-DCAC-CDD0-E0CB-E943C6870E8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EB9DB-A6C1-4DD8-BBE1-CBA21A02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671DAB9-5C70-27F4-0B0E-F247BD40540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19262-F534-47BF-949E-59AF4869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93E198C-FDB2-6DB2-D9B6-3DBEE9014DB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F11899C-3B7C-E12E-3C90-3C5DDAAF060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001657-72F1-4E4C-8C21-4795C0DC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AB4DA48-D236-3168-0685-84B9E3CE472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13BF484-3BA7-2DFC-DBE0-38048902596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7AEED2F-42FE-35BA-E2B8-2E5199C4B98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C216D3C-C303-8D45-BF62-EC0D7F5AD7F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on 20 560 enemmän kuin vuosi sitten –</a:t>
            </a:r>
            <a:br>
              <a:rPr lang="fi-FI" sz="2800" dirty="0"/>
            </a:br>
            <a:r>
              <a:rPr lang="fi-FI" sz="2800" dirty="0"/>
              <a:t>työttömyyden kasvu jatkuu, mutta nousu on hidastunut</a:t>
            </a:r>
            <a:endParaRPr lang="en-GB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C887376-B09E-059A-43EA-BBEC7AEBBD1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E6CA9-9E86-4035-9309-623212AF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16FE14D-8094-A5E4-43A1-8A474C5FCC3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C658E18-E2D9-34CC-EAC9-CB89FE043D3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24DC6CA-9750-02E9-70D5-9E640618D54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8BF4A5-2958-4DA9-B071-880CFFF4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58574E4-CD23-CE1C-04C9-FB49D938733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06007-B4B4-4881-BC0C-AF746E2A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A2641B9-4FC9-AFEF-D09A-AC0C7E9C740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140B9-2FED-4EF3-9D3E-ACD45084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30A0291-CD92-1D5C-852E-9CBB85FF953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F5542C-A376-465A-973C-AFD950FD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F03443B-F53E-09C9-6B0C-54385F06F18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0D44B-7A2B-4CC0-9EE3-C3E34D7B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E4D9842-924E-896C-EDD9-06DA0AD319B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9E9CA-4AE8-4E88-9B6B-76DADF1C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1466F96-7364-F202-A07A-13667B7AB45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E6C6CA1-9013-A0C6-1045-D03BF6182DB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41291" y="1731519"/>
            <a:ext cx="8904657" cy="417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3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Korkeakoulutettuja työttömiä oli helmikuussa 6 252 enemmän</a:t>
            </a:r>
            <a:br>
              <a:rPr lang="fi-FI" sz="2800" dirty="0"/>
            </a:br>
            <a:r>
              <a:rPr lang="fi-FI" sz="2800" dirty="0"/>
              <a:t>kuin vuotta aiemmin – nousu jatkuu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3827991-FEA2-029D-2D76-DA99C7F3BDA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E0BA4E9-7F45-83A8-18E9-5D8D09ED217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CB273C4-1F01-1362-77B5-5A62BB6CC28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5D3D4F4-02A4-4D98-9593-07D95E954EC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0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Perusasteen varassa olevien työttömyys on kääntynyt nousuun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B8F7A47-AF25-CAFA-2E53-CAAFF55A67C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7" ma:contentTypeDescription="Luo uusi asiakirja." ma:contentTypeScope="" ma:versionID="a78d1ca2a128ec26ec8a8b1dbeaa944d">
  <xsd:schema xmlns:xsd="http://www.w3.org/2001/XMLSchema" xmlns:xs="http://www.w3.org/2001/XMLSchema" xmlns:p="http://schemas.microsoft.com/office/2006/metadata/properties" xmlns:ns2="71839f1a-8ccd-4e72-9a4a-398ef249ab1b" xmlns:ns3="7273a5e7-f1aa-498f-8bfa-4c2f3b7ed9e7" xmlns:ns4="5378bcff-6476-422c-987b-0a965be4a1dd" targetNamespace="http://schemas.microsoft.com/office/2006/metadata/properties" ma:root="true" ma:fieldsID="3ade0bb482891cc24de69d63c8e767cf" ns2:_="" ns3:_="" ns4:_="">
    <xsd:import namespace="71839f1a-8ccd-4e72-9a4a-398ef249ab1b"/>
    <xsd:import namespace="7273a5e7-f1aa-498f-8bfa-4c2f3b7ed9e7"/>
    <xsd:import namespace="5378bcff-6476-422c-987b-0a965be4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89265fc-aef3-4079-8550-467015e6e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bcff-6476-422c-987b-0a965be4a1d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ac4d2a-33e0-4d3d-8d83-c6b9b879ff5a}" ma:internalName="TaxCatchAll" ma:showField="CatchAllData" ma:web="7273a5e7-f1aa-498f-8bfa-4c2f3b7e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839f1a-8ccd-4e72-9a4a-398ef249ab1b">
      <Terms xmlns="http://schemas.microsoft.com/office/infopath/2007/PartnerControls"/>
    </lcf76f155ced4ddcb4097134ff3c332f>
    <TaxCatchAll xmlns="5378bcff-6476-422c-987b-0a965be4a1dd" xsi:nil="true"/>
  </documentManagement>
</p:properties>
</file>

<file path=customXml/itemProps1.xml><?xml version="1.0" encoding="utf-8"?>
<ds:datastoreItem xmlns:ds="http://schemas.openxmlformats.org/officeDocument/2006/customXml" ds:itemID="{D95A8EF1-6597-4618-B196-3513DECC6DC4}"/>
</file>

<file path=customXml/itemProps2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6394</TotalTime>
  <Words>94</Words>
  <Application>Microsoft Office PowerPoint</Application>
  <PresentationFormat>Laajakuva</PresentationFormat>
  <Paragraphs>13</Paragraphs>
  <Slides>38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38</vt:i4>
      </vt:variant>
    </vt:vector>
  </HeadingPairs>
  <TitlesOfParts>
    <vt:vector size="42" baseType="lpstr">
      <vt:lpstr>Arial</vt:lpstr>
      <vt:lpstr>Calibri</vt:lpstr>
      <vt:lpstr>1_Office-teema</vt:lpstr>
      <vt:lpstr>Mukautettu suunnittelumalli</vt:lpstr>
      <vt:lpstr>On epäselvää, kasvaako työttömien ja lomautettujen kokonaismäärä edelleen</vt:lpstr>
      <vt:lpstr>PowerPoint-esitys</vt:lpstr>
      <vt:lpstr>Työttömiä on 20 560 enemmän kuin vuosi sitten – työttömyyden kasvu jatkuu, mutta nousu on hidastunut</vt:lpstr>
      <vt:lpstr>PowerPoint-esitys</vt:lpstr>
      <vt:lpstr>Korkeakoulutettuja työttömiä oli helmikuussa 6 252 enemmän kuin vuotta aiemmin – nousu jatkuu</vt:lpstr>
      <vt:lpstr>PowerPoint-esitys</vt:lpstr>
      <vt:lpstr>PowerPoint-esitys</vt:lpstr>
      <vt:lpstr>PowerPoint-esitys</vt:lpstr>
      <vt:lpstr>Perusasteen varassa olevien työttömyys on kääntynyt nousuun</vt:lpstr>
      <vt:lpstr>PowerPoint-esitys</vt:lpstr>
      <vt:lpstr>PowerPoint-esitys</vt:lpstr>
      <vt:lpstr>Vastavalmistuneita oli helmikuussa työttömänä 2509 enemmän kuin vuotta aiemmin</vt:lpstr>
      <vt:lpstr>Vastavalmistuneita korkeakoulutettuja on työttömänä 1059 enemmän kuin vuosi sitten</vt:lpstr>
      <vt:lpstr>Muita vastavalmistuneita kuin korkeakoulutettuja on työttömänä 1450 enemmän kuin vuosi sitten</vt:lpstr>
      <vt:lpstr>PowerPoint-esitys</vt:lpstr>
      <vt:lpstr>Ylempi korkea-aste: Vastavalmistuneita on työttömänä 387 enemmän kuin vuosi sitten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50</cp:revision>
  <cp:lastPrinted>2020-02-28T07:57:12Z</cp:lastPrinted>
  <dcterms:created xsi:type="dcterms:W3CDTF">2018-03-20T15:15:04Z</dcterms:created>
  <dcterms:modified xsi:type="dcterms:W3CDTF">2024-03-27T12:24:59Z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