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  <p:sldMasterId id="2147483696" r:id="rId5"/>
  </p:sldMasterIdLst>
  <p:notesMasterIdLst>
    <p:notesMasterId r:id="rId51"/>
  </p:notesMasterIdLst>
  <p:sldIdLst>
    <p:sldId id="421" r:id="rId6"/>
    <p:sldId id="426" r:id="rId7"/>
    <p:sldId id="416" r:id="rId8"/>
    <p:sldId id="422" r:id="rId9"/>
    <p:sldId id="423" r:id="rId10"/>
    <p:sldId id="424" r:id="rId11"/>
    <p:sldId id="362" r:id="rId12"/>
    <p:sldId id="377" r:id="rId13"/>
    <p:sldId id="410" r:id="rId14"/>
    <p:sldId id="411" r:id="rId15"/>
    <p:sldId id="378" r:id="rId16"/>
    <p:sldId id="409" r:id="rId17"/>
    <p:sldId id="363" r:id="rId18"/>
    <p:sldId id="427" r:id="rId19"/>
    <p:sldId id="417" r:id="rId20"/>
    <p:sldId id="419" r:id="rId21"/>
    <p:sldId id="418" r:id="rId22"/>
    <p:sldId id="420" r:id="rId23"/>
    <p:sldId id="389" r:id="rId24"/>
    <p:sldId id="425" r:id="rId25"/>
    <p:sldId id="390" r:id="rId26"/>
    <p:sldId id="391" r:id="rId27"/>
    <p:sldId id="380" r:id="rId28"/>
    <p:sldId id="379" r:id="rId29"/>
    <p:sldId id="392" r:id="rId30"/>
    <p:sldId id="393" r:id="rId31"/>
    <p:sldId id="381" r:id="rId32"/>
    <p:sldId id="394" r:id="rId33"/>
    <p:sldId id="395" r:id="rId34"/>
    <p:sldId id="396" r:id="rId35"/>
    <p:sldId id="397" r:id="rId36"/>
    <p:sldId id="398" r:id="rId37"/>
    <p:sldId id="399" r:id="rId38"/>
    <p:sldId id="413" r:id="rId39"/>
    <p:sldId id="414" r:id="rId40"/>
    <p:sldId id="415" r:id="rId41"/>
    <p:sldId id="400" r:id="rId42"/>
    <p:sldId id="401" r:id="rId43"/>
    <p:sldId id="402" r:id="rId44"/>
    <p:sldId id="403" r:id="rId45"/>
    <p:sldId id="404" r:id="rId46"/>
    <p:sldId id="405" r:id="rId47"/>
    <p:sldId id="412" r:id="rId48"/>
    <p:sldId id="406" r:id="rId49"/>
    <p:sldId id="407" r:id="rId50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AD"/>
    <a:srgbClr val="0046AD"/>
    <a:srgbClr val="A0C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262D45-212F-4EBD-82F6-56629FD63B13}" v="46" dt="2024-05-22T13:56:07.7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94595" autoAdjust="0"/>
  </p:normalViewPr>
  <p:slideViewPr>
    <p:cSldViewPr snapToGrid="0" snapToObjects="1">
      <p:cViewPr varScale="1">
        <p:scale>
          <a:sx n="108" d="100"/>
          <a:sy n="108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microsoft.com/office/2015/10/relationships/revisionInfo" Target="revisionInfo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i Sorjonen" userId="af9ad459-762f-4f9b-af1f-e08ba050b57c" providerId="ADAL" clId="{77262D45-212F-4EBD-82F6-56629FD63B13}"/>
    <pc:docChg chg="custSel modSld">
      <pc:chgData name="Pasi Sorjonen" userId="af9ad459-762f-4f9b-af1f-e08ba050b57c" providerId="ADAL" clId="{77262D45-212F-4EBD-82F6-56629FD63B13}" dt="2024-05-22T13:56:07.783" v="324"/>
      <pc:docMkLst>
        <pc:docMk/>
      </pc:docMkLst>
      <pc:sldChg chg="addSp delSp modSp mod">
        <pc:chgData name="Pasi Sorjonen" userId="af9ad459-762f-4f9b-af1f-e08ba050b57c" providerId="ADAL" clId="{77262D45-212F-4EBD-82F6-56629FD63B13}" dt="2024-05-22T12:09:29.889" v="246"/>
        <pc:sldMkLst>
          <pc:docMk/>
          <pc:sldMk cId="2692188403" sldId="362"/>
        </pc:sldMkLst>
        <pc:spChg chg="add del mod">
          <ac:chgData name="Pasi Sorjonen" userId="af9ad459-762f-4f9b-af1f-e08ba050b57c" providerId="ADAL" clId="{77262D45-212F-4EBD-82F6-56629FD63B13}" dt="2024-05-22T12:09:29.889" v="246"/>
          <ac:spMkLst>
            <pc:docMk/>
            <pc:sldMk cId="2692188403" sldId="362"/>
            <ac:spMk id="3" creationId="{B254DC6D-9797-380E-75DF-1CD82299C001}"/>
          </ac:spMkLst>
        </pc:spChg>
        <pc:picChg chg="del">
          <ac:chgData name="Pasi Sorjonen" userId="af9ad459-762f-4f9b-af1f-e08ba050b57c" providerId="ADAL" clId="{77262D45-212F-4EBD-82F6-56629FD63B13}" dt="2024-05-22T12:09:26.755" v="245" actId="478"/>
          <ac:picMkLst>
            <pc:docMk/>
            <pc:sldMk cId="2692188403" sldId="362"/>
            <ac:picMk id="4" creationId="{18AB1191-9BAA-D815-B48A-94C74C91AF6F}"/>
          </ac:picMkLst>
        </pc:picChg>
        <pc:picChg chg="add mod">
          <ac:chgData name="Pasi Sorjonen" userId="af9ad459-762f-4f9b-af1f-e08ba050b57c" providerId="ADAL" clId="{77262D45-212F-4EBD-82F6-56629FD63B13}" dt="2024-05-22T12:09:29.889" v="246"/>
          <ac:picMkLst>
            <pc:docMk/>
            <pc:sldMk cId="2692188403" sldId="362"/>
            <ac:picMk id="5" creationId="{DEFA2EF8-D4E9-4645-C507-C5305703DAB7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2:12:18.797" v="258"/>
        <pc:sldMkLst>
          <pc:docMk/>
          <pc:sldMk cId="3560938900" sldId="363"/>
        </pc:sldMkLst>
        <pc:spChg chg="add del mod">
          <ac:chgData name="Pasi Sorjonen" userId="af9ad459-762f-4f9b-af1f-e08ba050b57c" providerId="ADAL" clId="{77262D45-212F-4EBD-82F6-56629FD63B13}" dt="2024-05-22T12:12:18.797" v="258"/>
          <ac:spMkLst>
            <pc:docMk/>
            <pc:sldMk cId="3560938900" sldId="363"/>
            <ac:spMk id="3" creationId="{33347315-B277-0D47-D55A-0851858D42B0}"/>
          </ac:spMkLst>
        </pc:spChg>
        <pc:picChg chg="del">
          <ac:chgData name="Pasi Sorjonen" userId="af9ad459-762f-4f9b-af1f-e08ba050b57c" providerId="ADAL" clId="{77262D45-212F-4EBD-82F6-56629FD63B13}" dt="2024-05-22T12:12:15.451" v="257" actId="478"/>
          <ac:picMkLst>
            <pc:docMk/>
            <pc:sldMk cId="3560938900" sldId="363"/>
            <ac:picMk id="4" creationId="{2974177D-A83B-35BA-18C6-84CD4D087330}"/>
          </ac:picMkLst>
        </pc:picChg>
        <pc:picChg chg="add mod">
          <ac:chgData name="Pasi Sorjonen" userId="af9ad459-762f-4f9b-af1f-e08ba050b57c" providerId="ADAL" clId="{77262D45-212F-4EBD-82F6-56629FD63B13}" dt="2024-05-22T12:12:18.797" v="258"/>
          <ac:picMkLst>
            <pc:docMk/>
            <pc:sldMk cId="3560938900" sldId="363"/>
            <ac:picMk id="5" creationId="{88DC63B8-AED9-C554-BB0F-E99AF168315F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2:10:04.147" v="248"/>
        <pc:sldMkLst>
          <pc:docMk/>
          <pc:sldMk cId="3929526364" sldId="377"/>
        </pc:sldMkLst>
        <pc:spChg chg="add del mod">
          <ac:chgData name="Pasi Sorjonen" userId="af9ad459-762f-4f9b-af1f-e08ba050b57c" providerId="ADAL" clId="{77262D45-212F-4EBD-82F6-56629FD63B13}" dt="2024-05-22T12:10:04.147" v="248"/>
          <ac:spMkLst>
            <pc:docMk/>
            <pc:sldMk cId="3929526364" sldId="377"/>
            <ac:spMk id="3" creationId="{46F8DAB1-1FC5-DE7F-0CF1-3DD688C21084}"/>
          </ac:spMkLst>
        </pc:spChg>
        <pc:picChg chg="del">
          <ac:chgData name="Pasi Sorjonen" userId="af9ad459-762f-4f9b-af1f-e08ba050b57c" providerId="ADAL" clId="{77262D45-212F-4EBD-82F6-56629FD63B13}" dt="2024-05-22T12:10:00.171" v="247" actId="478"/>
          <ac:picMkLst>
            <pc:docMk/>
            <pc:sldMk cId="3929526364" sldId="377"/>
            <ac:picMk id="4" creationId="{ADB239C0-F43A-2EC8-3946-812FC7A618AE}"/>
          </ac:picMkLst>
        </pc:picChg>
        <pc:picChg chg="add mod">
          <ac:chgData name="Pasi Sorjonen" userId="af9ad459-762f-4f9b-af1f-e08ba050b57c" providerId="ADAL" clId="{77262D45-212F-4EBD-82F6-56629FD63B13}" dt="2024-05-22T12:10:04.147" v="248"/>
          <ac:picMkLst>
            <pc:docMk/>
            <pc:sldMk cId="3929526364" sldId="377"/>
            <ac:picMk id="5" creationId="{0538B1D7-1013-FBF1-DF5C-6B1DCE6717D2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2:11:20.305" v="254"/>
        <pc:sldMkLst>
          <pc:docMk/>
          <pc:sldMk cId="1803076261" sldId="378"/>
        </pc:sldMkLst>
        <pc:spChg chg="add del mod">
          <ac:chgData name="Pasi Sorjonen" userId="af9ad459-762f-4f9b-af1f-e08ba050b57c" providerId="ADAL" clId="{77262D45-212F-4EBD-82F6-56629FD63B13}" dt="2024-05-22T12:11:20.305" v="254"/>
          <ac:spMkLst>
            <pc:docMk/>
            <pc:sldMk cId="1803076261" sldId="378"/>
            <ac:spMk id="3" creationId="{5E891D45-546F-72E1-4321-B1E42A2D4FC9}"/>
          </ac:spMkLst>
        </pc:spChg>
        <pc:picChg chg="del">
          <ac:chgData name="Pasi Sorjonen" userId="af9ad459-762f-4f9b-af1f-e08ba050b57c" providerId="ADAL" clId="{77262D45-212F-4EBD-82F6-56629FD63B13}" dt="2024-05-22T12:11:16.918" v="253" actId="478"/>
          <ac:picMkLst>
            <pc:docMk/>
            <pc:sldMk cId="1803076261" sldId="378"/>
            <ac:picMk id="4" creationId="{6623DEAF-5E81-74EB-E372-9B4216042541}"/>
          </ac:picMkLst>
        </pc:picChg>
        <pc:picChg chg="add mod">
          <ac:chgData name="Pasi Sorjonen" userId="af9ad459-762f-4f9b-af1f-e08ba050b57c" providerId="ADAL" clId="{77262D45-212F-4EBD-82F6-56629FD63B13}" dt="2024-05-22T12:11:20.305" v="254"/>
          <ac:picMkLst>
            <pc:docMk/>
            <pc:sldMk cId="1803076261" sldId="378"/>
            <ac:picMk id="5" creationId="{F61406A4-FEF9-1C52-5482-8C65F6BE82FA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3:48:15.437" v="282"/>
        <pc:sldMkLst>
          <pc:docMk/>
          <pc:sldMk cId="1217304737" sldId="379"/>
        </pc:sldMkLst>
        <pc:spChg chg="add del mod">
          <ac:chgData name="Pasi Sorjonen" userId="af9ad459-762f-4f9b-af1f-e08ba050b57c" providerId="ADAL" clId="{77262D45-212F-4EBD-82F6-56629FD63B13}" dt="2024-05-22T13:48:15.437" v="282"/>
          <ac:spMkLst>
            <pc:docMk/>
            <pc:sldMk cId="1217304737" sldId="379"/>
            <ac:spMk id="3" creationId="{F4E18AC4-9532-AA98-7584-2D90417E23B6}"/>
          </ac:spMkLst>
        </pc:spChg>
        <pc:picChg chg="add mod">
          <ac:chgData name="Pasi Sorjonen" userId="af9ad459-762f-4f9b-af1f-e08ba050b57c" providerId="ADAL" clId="{77262D45-212F-4EBD-82F6-56629FD63B13}" dt="2024-05-22T13:48:15.437" v="282"/>
          <ac:picMkLst>
            <pc:docMk/>
            <pc:sldMk cId="1217304737" sldId="379"/>
            <ac:picMk id="4" creationId="{60C1D7E3-9233-2C6F-C13C-2B88F5548FD7}"/>
          </ac:picMkLst>
        </pc:picChg>
        <pc:picChg chg="del">
          <ac:chgData name="Pasi Sorjonen" userId="af9ad459-762f-4f9b-af1f-e08ba050b57c" providerId="ADAL" clId="{77262D45-212F-4EBD-82F6-56629FD63B13}" dt="2024-05-22T13:48:12.346" v="281" actId="478"/>
          <ac:picMkLst>
            <pc:docMk/>
            <pc:sldMk cId="1217304737" sldId="379"/>
            <ac:picMk id="5" creationId="{01F7BA68-30F5-49AC-5C9B-1D71EE2FD999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3:47:59.279" v="280"/>
        <pc:sldMkLst>
          <pc:docMk/>
          <pc:sldMk cId="1362908807" sldId="380"/>
        </pc:sldMkLst>
        <pc:spChg chg="add del mod">
          <ac:chgData name="Pasi Sorjonen" userId="af9ad459-762f-4f9b-af1f-e08ba050b57c" providerId="ADAL" clId="{77262D45-212F-4EBD-82F6-56629FD63B13}" dt="2024-05-22T13:47:59.279" v="280"/>
          <ac:spMkLst>
            <pc:docMk/>
            <pc:sldMk cId="1362908807" sldId="380"/>
            <ac:spMk id="3" creationId="{C215D60C-1A66-8A46-FFB1-63268C14447E}"/>
          </ac:spMkLst>
        </pc:spChg>
        <pc:picChg chg="add mod">
          <ac:chgData name="Pasi Sorjonen" userId="af9ad459-762f-4f9b-af1f-e08ba050b57c" providerId="ADAL" clId="{77262D45-212F-4EBD-82F6-56629FD63B13}" dt="2024-05-22T13:47:59.279" v="280"/>
          <ac:picMkLst>
            <pc:docMk/>
            <pc:sldMk cId="1362908807" sldId="380"/>
            <ac:picMk id="4" creationId="{FA03DBB6-5F14-A04B-4C6A-9E90CD1443BB}"/>
          </ac:picMkLst>
        </pc:picChg>
        <pc:picChg chg="del">
          <ac:chgData name="Pasi Sorjonen" userId="af9ad459-762f-4f9b-af1f-e08ba050b57c" providerId="ADAL" clId="{77262D45-212F-4EBD-82F6-56629FD63B13}" dt="2024-05-22T13:47:54.587" v="279" actId="478"/>
          <ac:picMkLst>
            <pc:docMk/>
            <pc:sldMk cId="1362908807" sldId="380"/>
            <ac:picMk id="5" creationId="{AE28E539-5431-7121-4918-092B185E7EF2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3:49:04.568" v="288"/>
        <pc:sldMkLst>
          <pc:docMk/>
          <pc:sldMk cId="502968237" sldId="381"/>
        </pc:sldMkLst>
        <pc:spChg chg="add del mod">
          <ac:chgData name="Pasi Sorjonen" userId="af9ad459-762f-4f9b-af1f-e08ba050b57c" providerId="ADAL" clId="{77262D45-212F-4EBD-82F6-56629FD63B13}" dt="2024-05-22T13:49:04.568" v="288"/>
          <ac:spMkLst>
            <pc:docMk/>
            <pc:sldMk cId="502968237" sldId="381"/>
            <ac:spMk id="3" creationId="{1BFDC44E-561E-DC05-D019-8303CA27216A}"/>
          </ac:spMkLst>
        </pc:spChg>
        <pc:picChg chg="add mod">
          <ac:chgData name="Pasi Sorjonen" userId="af9ad459-762f-4f9b-af1f-e08ba050b57c" providerId="ADAL" clId="{77262D45-212F-4EBD-82F6-56629FD63B13}" dt="2024-05-22T13:49:04.568" v="288"/>
          <ac:picMkLst>
            <pc:docMk/>
            <pc:sldMk cId="502968237" sldId="381"/>
            <ac:picMk id="4" creationId="{9F5FFDC3-221A-D6B2-E20D-405664C00E8F}"/>
          </ac:picMkLst>
        </pc:picChg>
        <pc:picChg chg="del">
          <ac:chgData name="Pasi Sorjonen" userId="af9ad459-762f-4f9b-af1f-e08ba050b57c" providerId="ADAL" clId="{77262D45-212F-4EBD-82F6-56629FD63B13}" dt="2024-05-22T13:49:01.327" v="287" actId="478"/>
          <ac:picMkLst>
            <pc:docMk/>
            <pc:sldMk cId="502968237" sldId="381"/>
            <ac:picMk id="5" creationId="{814F931C-F257-1B25-0051-89E8DF44C0BA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3:40:31.025" v="272" actId="14100"/>
        <pc:sldMkLst>
          <pc:docMk/>
          <pc:sldMk cId="1237176013" sldId="389"/>
        </pc:sldMkLst>
        <pc:spChg chg="add del mod">
          <ac:chgData name="Pasi Sorjonen" userId="af9ad459-762f-4f9b-af1f-e08ba050b57c" providerId="ADAL" clId="{77262D45-212F-4EBD-82F6-56629FD63B13}" dt="2024-05-22T13:40:22.976" v="270"/>
          <ac:spMkLst>
            <pc:docMk/>
            <pc:sldMk cId="1237176013" sldId="389"/>
            <ac:spMk id="4" creationId="{35D083E8-D407-ED93-0D1B-8515F3F90E4E}"/>
          </ac:spMkLst>
        </pc:spChg>
        <pc:picChg chg="add mod">
          <ac:chgData name="Pasi Sorjonen" userId="af9ad459-762f-4f9b-af1f-e08ba050b57c" providerId="ADAL" clId="{77262D45-212F-4EBD-82F6-56629FD63B13}" dt="2024-05-22T13:40:31.025" v="272" actId="14100"/>
          <ac:picMkLst>
            <pc:docMk/>
            <pc:sldMk cId="1237176013" sldId="389"/>
            <ac:picMk id="5" creationId="{96385866-FCAD-FCEA-BF83-1203B11C3759}"/>
          </ac:picMkLst>
        </pc:picChg>
        <pc:picChg chg="del">
          <ac:chgData name="Pasi Sorjonen" userId="af9ad459-762f-4f9b-af1f-e08ba050b57c" providerId="ADAL" clId="{77262D45-212F-4EBD-82F6-56629FD63B13}" dt="2024-05-22T13:40:19.159" v="269" actId="478"/>
          <ac:picMkLst>
            <pc:docMk/>
            <pc:sldMk cId="1237176013" sldId="389"/>
            <ac:picMk id="6" creationId="{A1FE0DD7-1E41-233D-34D9-D80E9027C528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3:47:19.500" v="276"/>
        <pc:sldMkLst>
          <pc:docMk/>
          <pc:sldMk cId="2820870139" sldId="390"/>
        </pc:sldMkLst>
        <pc:spChg chg="add del mod">
          <ac:chgData name="Pasi Sorjonen" userId="af9ad459-762f-4f9b-af1f-e08ba050b57c" providerId="ADAL" clId="{77262D45-212F-4EBD-82F6-56629FD63B13}" dt="2024-05-22T13:47:19.500" v="276"/>
          <ac:spMkLst>
            <pc:docMk/>
            <pc:sldMk cId="2820870139" sldId="390"/>
            <ac:spMk id="4" creationId="{F6B5B887-2F35-3FB1-D739-69D822BA9563}"/>
          </ac:spMkLst>
        </pc:spChg>
        <pc:picChg chg="add mod">
          <ac:chgData name="Pasi Sorjonen" userId="af9ad459-762f-4f9b-af1f-e08ba050b57c" providerId="ADAL" clId="{77262D45-212F-4EBD-82F6-56629FD63B13}" dt="2024-05-22T13:47:19.500" v="276"/>
          <ac:picMkLst>
            <pc:docMk/>
            <pc:sldMk cId="2820870139" sldId="390"/>
            <ac:picMk id="5" creationId="{CA1C59C9-AD38-5853-E3EC-70664C515E74}"/>
          </ac:picMkLst>
        </pc:picChg>
        <pc:picChg chg="del">
          <ac:chgData name="Pasi Sorjonen" userId="af9ad459-762f-4f9b-af1f-e08ba050b57c" providerId="ADAL" clId="{77262D45-212F-4EBD-82F6-56629FD63B13}" dt="2024-05-22T13:47:16.353" v="275" actId="478"/>
          <ac:picMkLst>
            <pc:docMk/>
            <pc:sldMk cId="2820870139" sldId="390"/>
            <ac:picMk id="6" creationId="{53FF84C0-422A-06E5-8BC8-552E4EA390A9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3:47:36.501" v="278"/>
        <pc:sldMkLst>
          <pc:docMk/>
          <pc:sldMk cId="2757268552" sldId="391"/>
        </pc:sldMkLst>
        <pc:spChg chg="add del mod">
          <ac:chgData name="Pasi Sorjonen" userId="af9ad459-762f-4f9b-af1f-e08ba050b57c" providerId="ADAL" clId="{77262D45-212F-4EBD-82F6-56629FD63B13}" dt="2024-05-22T13:47:36.501" v="278"/>
          <ac:spMkLst>
            <pc:docMk/>
            <pc:sldMk cId="2757268552" sldId="391"/>
            <ac:spMk id="4" creationId="{A813EA70-9D2A-E8F0-87D2-716469AB4F63}"/>
          </ac:spMkLst>
        </pc:spChg>
        <pc:picChg chg="add mod">
          <ac:chgData name="Pasi Sorjonen" userId="af9ad459-762f-4f9b-af1f-e08ba050b57c" providerId="ADAL" clId="{77262D45-212F-4EBD-82F6-56629FD63B13}" dt="2024-05-22T13:47:36.501" v="278"/>
          <ac:picMkLst>
            <pc:docMk/>
            <pc:sldMk cId="2757268552" sldId="391"/>
            <ac:picMk id="5" creationId="{A553EED5-D89A-15F0-44BD-4B3793BAF95A}"/>
          </ac:picMkLst>
        </pc:picChg>
        <pc:picChg chg="del">
          <ac:chgData name="Pasi Sorjonen" userId="af9ad459-762f-4f9b-af1f-e08ba050b57c" providerId="ADAL" clId="{77262D45-212F-4EBD-82F6-56629FD63B13}" dt="2024-05-22T13:47:32.978" v="277" actId="478"/>
          <ac:picMkLst>
            <pc:docMk/>
            <pc:sldMk cId="2757268552" sldId="391"/>
            <ac:picMk id="6" creationId="{999C8AB7-DC7A-1A6B-BD76-934B05CB21DF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3:48:31.555" v="284"/>
        <pc:sldMkLst>
          <pc:docMk/>
          <pc:sldMk cId="2478160119" sldId="392"/>
        </pc:sldMkLst>
        <pc:spChg chg="add del mod">
          <ac:chgData name="Pasi Sorjonen" userId="af9ad459-762f-4f9b-af1f-e08ba050b57c" providerId="ADAL" clId="{77262D45-212F-4EBD-82F6-56629FD63B13}" dt="2024-05-22T13:48:31.555" v="284"/>
          <ac:spMkLst>
            <pc:docMk/>
            <pc:sldMk cId="2478160119" sldId="392"/>
            <ac:spMk id="3" creationId="{6B84D381-FD01-9526-B82F-914D45A2BF35}"/>
          </ac:spMkLst>
        </pc:spChg>
        <pc:picChg chg="add mod">
          <ac:chgData name="Pasi Sorjonen" userId="af9ad459-762f-4f9b-af1f-e08ba050b57c" providerId="ADAL" clId="{77262D45-212F-4EBD-82F6-56629FD63B13}" dt="2024-05-22T13:48:31.555" v="284"/>
          <ac:picMkLst>
            <pc:docMk/>
            <pc:sldMk cId="2478160119" sldId="392"/>
            <ac:picMk id="4" creationId="{242E43CA-8091-7B4B-9392-DE3545C63D2F}"/>
          </ac:picMkLst>
        </pc:picChg>
        <pc:picChg chg="del">
          <ac:chgData name="Pasi Sorjonen" userId="af9ad459-762f-4f9b-af1f-e08ba050b57c" providerId="ADAL" clId="{77262D45-212F-4EBD-82F6-56629FD63B13}" dt="2024-05-22T13:48:28.355" v="283" actId="478"/>
          <ac:picMkLst>
            <pc:docMk/>
            <pc:sldMk cId="2478160119" sldId="392"/>
            <ac:picMk id="5" creationId="{8CDCC1FC-4E89-5C64-FB45-63459F589D99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3:48:46.797" v="286"/>
        <pc:sldMkLst>
          <pc:docMk/>
          <pc:sldMk cId="31408801" sldId="393"/>
        </pc:sldMkLst>
        <pc:spChg chg="add del mod">
          <ac:chgData name="Pasi Sorjonen" userId="af9ad459-762f-4f9b-af1f-e08ba050b57c" providerId="ADAL" clId="{77262D45-212F-4EBD-82F6-56629FD63B13}" dt="2024-05-22T13:48:46.797" v="286"/>
          <ac:spMkLst>
            <pc:docMk/>
            <pc:sldMk cId="31408801" sldId="393"/>
            <ac:spMk id="3" creationId="{BD06DBE4-0E4E-898B-6960-0FB7B0C2A620}"/>
          </ac:spMkLst>
        </pc:spChg>
        <pc:picChg chg="add mod">
          <ac:chgData name="Pasi Sorjonen" userId="af9ad459-762f-4f9b-af1f-e08ba050b57c" providerId="ADAL" clId="{77262D45-212F-4EBD-82F6-56629FD63B13}" dt="2024-05-22T13:48:46.797" v="286"/>
          <ac:picMkLst>
            <pc:docMk/>
            <pc:sldMk cId="31408801" sldId="393"/>
            <ac:picMk id="4" creationId="{1F572D65-2F73-6646-F2BC-AEF85C612BB0}"/>
          </ac:picMkLst>
        </pc:picChg>
        <pc:picChg chg="del">
          <ac:chgData name="Pasi Sorjonen" userId="af9ad459-762f-4f9b-af1f-e08ba050b57c" providerId="ADAL" clId="{77262D45-212F-4EBD-82F6-56629FD63B13}" dt="2024-05-22T13:48:43.491" v="285" actId="478"/>
          <ac:picMkLst>
            <pc:docMk/>
            <pc:sldMk cId="31408801" sldId="393"/>
            <ac:picMk id="5" creationId="{6BD98C2F-CADB-8B87-5B63-638B6FAD70DF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3:49:19.896" v="290"/>
        <pc:sldMkLst>
          <pc:docMk/>
          <pc:sldMk cId="685540742" sldId="394"/>
        </pc:sldMkLst>
        <pc:spChg chg="add del mod">
          <ac:chgData name="Pasi Sorjonen" userId="af9ad459-762f-4f9b-af1f-e08ba050b57c" providerId="ADAL" clId="{77262D45-212F-4EBD-82F6-56629FD63B13}" dt="2024-05-22T13:49:19.896" v="290"/>
          <ac:spMkLst>
            <pc:docMk/>
            <pc:sldMk cId="685540742" sldId="394"/>
            <ac:spMk id="4" creationId="{EACDCFA4-2024-F7E2-E1EB-B41FEF792F39}"/>
          </ac:spMkLst>
        </pc:spChg>
        <pc:picChg chg="add mod">
          <ac:chgData name="Pasi Sorjonen" userId="af9ad459-762f-4f9b-af1f-e08ba050b57c" providerId="ADAL" clId="{77262D45-212F-4EBD-82F6-56629FD63B13}" dt="2024-05-22T13:49:19.896" v="290"/>
          <ac:picMkLst>
            <pc:docMk/>
            <pc:sldMk cId="685540742" sldId="394"/>
            <ac:picMk id="5" creationId="{8339F081-A070-9860-A1E3-1B5090227F37}"/>
          </ac:picMkLst>
        </pc:picChg>
        <pc:picChg chg="del">
          <ac:chgData name="Pasi Sorjonen" userId="af9ad459-762f-4f9b-af1f-e08ba050b57c" providerId="ADAL" clId="{77262D45-212F-4EBD-82F6-56629FD63B13}" dt="2024-05-22T13:49:16.392" v="289" actId="478"/>
          <ac:picMkLst>
            <pc:docMk/>
            <pc:sldMk cId="685540742" sldId="394"/>
            <ac:picMk id="6" creationId="{1F198F31-112B-B5AF-F58D-2E42A001EE7F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3:49:47.591" v="292"/>
        <pc:sldMkLst>
          <pc:docMk/>
          <pc:sldMk cId="2708893141" sldId="395"/>
        </pc:sldMkLst>
        <pc:spChg chg="add del mod">
          <ac:chgData name="Pasi Sorjonen" userId="af9ad459-762f-4f9b-af1f-e08ba050b57c" providerId="ADAL" clId="{77262D45-212F-4EBD-82F6-56629FD63B13}" dt="2024-05-22T13:49:47.591" v="292"/>
          <ac:spMkLst>
            <pc:docMk/>
            <pc:sldMk cId="2708893141" sldId="395"/>
            <ac:spMk id="4" creationId="{7D543A76-DE78-7E8F-9BA0-A237B61BB3BD}"/>
          </ac:spMkLst>
        </pc:spChg>
        <pc:picChg chg="add mod">
          <ac:chgData name="Pasi Sorjonen" userId="af9ad459-762f-4f9b-af1f-e08ba050b57c" providerId="ADAL" clId="{77262D45-212F-4EBD-82F6-56629FD63B13}" dt="2024-05-22T13:49:47.591" v="292"/>
          <ac:picMkLst>
            <pc:docMk/>
            <pc:sldMk cId="2708893141" sldId="395"/>
            <ac:picMk id="5" creationId="{A8236A9F-0AE0-4AE3-81E2-E35A22E6A16E}"/>
          </ac:picMkLst>
        </pc:picChg>
        <pc:picChg chg="del">
          <ac:chgData name="Pasi Sorjonen" userId="af9ad459-762f-4f9b-af1f-e08ba050b57c" providerId="ADAL" clId="{77262D45-212F-4EBD-82F6-56629FD63B13}" dt="2024-05-22T13:49:44.463" v="291" actId="478"/>
          <ac:picMkLst>
            <pc:docMk/>
            <pc:sldMk cId="2708893141" sldId="395"/>
            <ac:picMk id="6" creationId="{C3F01024-DF23-DB29-6222-ACFD09576CBB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3:50:14.438" v="294"/>
        <pc:sldMkLst>
          <pc:docMk/>
          <pc:sldMk cId="1012804456" sldId="396"/>
        </pc:sldMkLst>
        <pc:spChg chg="add del mod">
          <ac:chgData name="Pasi Sorjonen" userId="af9ad459-762f-4f9b-af1f-e08ba050b57c" providerId="ADAL" clId="{77262D45-212F-4EBD-82F6-56629FD63B13}" dt="2024-05-22T13:50:14.438" v="294"/>
          <ac:spMkLst>
            <pc:docMk/>
            <pc:sldMk cId="1012804456" sldId="396"/>
            <ac:spMk id="4" creationId="{BCCF8CDB-4728-5728-EF5D-68C72405D404}"/>
          </ac:spMkLst>
        </pc:spChg>
        <pc:picChg chg="add mod">
          <ac:chgData name="Pasi Sorjonen" userId="af9ad459-762f-4f9b-af1f-e08ba050b57c" providerId="ADAL" clId="{77262D45-212F-4EBD-82F6-56629FD63B13}" dt="2024-05-22T13:50:14.438" v="294"/>
          <ac:picMkLst>
            <pc:docMk/>
            <pc:sldMk cId="1012804456" sldId="396"/>
            <ac:picMk id="5" creationId="{B2358959-F902-3563-BADA-14B5C092F296}"/>
          </ac:picMkLst>
        </pc:picChg>
        <pc:picChg chg="del">
          <ac:chgData name="Pasi Sorjonen" userId="af9ad459-762f-4f9b-af1f-e08ba050b57c" providerId="ADAL" clId="{77262D45-212F-4EBD-82F6-56629FD63B13}" dt="2024-05-22T13:50:10.458" v="293" actId="478"/>
          <ac:picMkLst>
            <pc:docMk/>
            <pc:sldMk cId="1012804456" sldId="396"/>
            <ac:picMk id="6" creationId="{FE581DD7-4828-D359-07D4-6D36CC9E0B9B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3:50:31.955" v="296"/>
        <pc:sldMkLst>
          <pc:docMk/>
          <pc:sldMk cId="1927361822" sldId="397"/>
        </pc:sldMkLst>
        <pc:spChg chg="add del mod">
          <ac:chgData name="Pasi Sorjonen" userId="af9ad459-762f-4f9b-af1f-e08ba050b57c" providerId="ADAL" clId="{77262D45-212F-4EBD-82F6-56629FD63B13}" dt="2024-05-22T13:50:31.955" v="296"/>
          <ac:spMkLst>
            <pc:docMk/>
            <pc:sldMk cId="1927361822" sldId="397"/>
            <ac:spMk id="4" creationId="{E1E752E6-EFC3-5EDC-22FD-7D586C6BAF97}"/>
          </ac:spMkLst>
        </pc:spChg>
        <pc:picChg chg="add mod">
          <ac:chgData name="Pasi Sorjonen" userId="af9ad459-762f-4f9b-af1f-e08ba050b57c" providerId="ADAL" clId="{77262D45-212F-4EBD-82F6-56629FD63B13}" dt="2024-05-22T13:50:31.955" v="296"/>
          <ac:picMkLst>
            <pc:docMk/>
            <pc:sldMk cId="1927361822" sldId="397"/>
            <ac:picMk id="5" creationId="{A8BA1F4F-8CA0-75E0-C617-7FE662839916}"/>
          </ac:picMkLst>
        </pc:picChg>
        <pc:picChg chg="del">
          <ac:chgData name="Pasi Sorjonen" userId="af9ad459-762f-4f9b-af1f-e08ba050b57c" providerId="ADAL" clId="{77262D45-212F-4EBD-82F6-56629FD63B13}" dt="2024-05-22T13:50:28.625" v="295" actId="478"/>
          <ac:picMkLst>
            <pc:docMk/>
            <pc:sldMk cId="1927361822" sldId="397"/>
            <ac:picMk id="6" creationId="{44F14EF5-C79F-B6E1-B284-020C4E9CF83B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3:50:48.812" v="298"/>
        <pc:sldMkLst>
          <pc:docMk/>
          <pc:sldMk cId="709257705" sldId="398"/>
        </pc:sldMkLst>
        <pc:spChg chg="add del mod">
          <ac:chgData name="Pasi Sorjonen" userId="af9ad459-762f-4f9b-af1f-e08ba050b57c" providerId="ADAL" clId="{77262D45-212F-4EBD-82F6-56629FD63B13}" dt="2024-05-22T13:50:48.812" v="298"/>
          <ac:spMkLst>
            <pc:docMk/>
            <pc:sldMk cId="709257705" sldId="398"/>
            <ac:spMk id="4" creationId="{0D6AD624-E4EE-A7F4-653A-0C4C32552297}"/>
          </ac:spMkLst>
        </pc:spChg>
        <pc:picChg chg="add mod">
          <ac:chgData name="Pasi Sorjonen" userId="af9ad459-762f-4f9b-af1f-e08ba050b57c" providerId="ADAL" clId="{77262D45-212F-4EBD-82F6-56629FD63B13}" dt="2024-05-22T13:50:48.812" v="298"/>
          <ac:picMkLst>
            <pc:docMk/>
            <pc:sldMk cId="709257705" sldId="398"/>
            <ac:picMk id="5" creationId="{7D170057-46B2-DE99-EB4D-E43F42487258}"/>
          </ac:picMkLst>
        </pc:picChg>
        <pc:picChg chg="del">
          <ac:chgData name="Pasi Sorjonen" userId="af9ad459-762f-4f9b-af1f-e08ba050b57c" providerId="ADAL" clId="{77262D45-212F-4EBD-82F6-56629FD63B13}" dt="2024-05-22T13:50:45.449" v="297" actId="478"/>
          <ac:picMkLst>
            <pc:docMk/>
            <pc:sldMk cId="709257705" sldId="398"/>
            <ac:picMk id="6" creationId="{00A023E1-8B2D-19A5-2F7F-48B435022060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3:51:08.221" v="300"/>
        <pc:sldMkLst>
          <pc:docMk/>
          <pc:sldMk cId="48380142" sldId="399"/>
        </pc:sldMkLst>
        <pc:spChg chg="add del mod">
          <ac:chgData name="Pasi Sorjonen" userId="af9ad459-762f-4f9b-af1f-e08ba050b57c" providerId="ADAL" clId="{77262D45-212F-4EBD-82F6-56629FD63B13}" dt="2024-05-22T13:51:08.221" v="300"/>
          <ac:spMkLst>
            <pc:docMk/>
            <pc:sldMk cId="48380142" sldId="399"/>
            <ac:spMk id="4" creationId="{26964083-9A4C-E5E5-93CC-88B2032BF278}"/>
          </ac:spMkLst>
        </pc:spChg>
        <pc:picChg chg="add mod">
          <ac:chgData name="Pasi Sorjonen" userId="af9ad459-762f-4f9b-af1f-e08ba050b57c" providerId="ADAL" clId="{77262D45-212F-4EBD-82F6-56629FD63B13}" dt="2024-05-22T13:51:08.221" v="300"/>
          <ac:picMkLst>
            <pc:docMk/>
            <pc:sldMk cId="48380142" sldId="399"/>
            <ac:picMk id="5" creationId="{601DE4F5-3736-909B-0C2F-ACD53CFA5D66}"/>
          </ac:picMkLst>
        </pc:picChg>
        <pc:picChg chg="del">
          <ac:chgData name="Pasi Sorjonen" userId="af9ad459-762f-4f9b-af1f-e08ba050b57c" providerId="ADAL" clId="{77262D45-212F-4EBD-82F6-56629FD63B13}" dt="2024-05-22T13:51:04.821" v="299" actId="478"/>
          <ac:picMkLst>
            <pc:docMk/>
            <pc:sldMk cId="48380142" sldId="399"/>
            <ac:picMk id="6" creationId="{C180C69B-8C38-97F2-10C0-8D69A8FAE3AA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3:53:34.436" v="308"/>
        <pc:sldMkLst>
          <pc:docMk/>
          <pc:sldMk cId="2010131551" sldId="400"/>
        </pc:sldMkLst>
        <pc:spChg chg="add del mod">
          <ac:chgData name="Pasi Sorjonen" userId="af9ad459-762f-4f9b-af1f-e08ba050b57c" providerId="ADAL" clId="{77262D45-212F-4EBD-82F6-56629FD63B13}" dt="2024-05-22T13:53:34.436" v="308"/>
          <ac:spMkLst>
            <pc:docMk/>
            <pc:sldMk cId="2010131551" sldId="400"/>
            <ac:spMk id="4" creationId="{B3C1F1A0-34EC-09FB-8D85-719D1AE19327}"/>
          </ac:spMkLst>
        </pc:spChg>
        <pc:picChg chg="add mod">
          <ac:chgData name="Pasi Sorjonen" userId="af9ad459-762f-4f9b-af1f-e08ba050b57c" providerId="ADAL" clId="{77262D45-212F-4EBD-82F6-56629FD63B13}" dt="2024-05-22T13:53:34.436" v="308"/>
          <ac:picMkLst>
            <pc:docMk/>
            <pc:sldMk cId="2010131551" sldId="400"/>
            <ac:picMk id="5" creationId="{B271BC07-1123-1CEE-F71E-2F82DF2668D7}"/>
          </ac:picMkLst>
        </pc:picChg>
        <pc:picChg chg="del">
          <ac:chgData name="Pasi Sorjonen" userId="af9ad459-762f-4f9b-af1f-e08ba050b57c" providerId="ADAL" clId="{77262D45-212F-4EBD-82F6-56629FD63B13}" dt="2024-05-22T13:53:30.825" v="307" actId="478"/>
          <ac:picMkLst>
            <pc:docMk/>
            <pc:sldMk cId="2010131551" sldId="400"/>
            <ac:picMk id="6" creationId="{04EC4C56-ED20-2442-499B-931A2E6EB47D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3:53:51.436" v="310"/>
        <pc:sldMkLst>
          <pc:docMk/>
          <pc:sldMk cId="902528952" sldId="401"/>
        </pc:sldMkLst>
        <pc:spChg chg="add del mod">
          <ac:chgData name="Pasi Sorjonen" userId="af9ad459-762f-4f9b-af1f-e08ba050b57c" providerId="ADAL" clId="{77262D45-212F-4EBD-82F6-56629FD63B13}" dt="2024-05-22T13:53:51.436" v="310"/>
          <ac:spMkLst>
            <pc:docMk/>
            <pc:sldMk cId="902528952" sldId="401"/>
            <ac:spMk id="4" creationId="{CFE62AED-8972-FF14-E852-D58A24C4B641}"/>
          </ac:spMkLst>
        </pc:spChg>
        <pc:picChg chg="add mod">
          <ac:chgData name="Pasi Sorjonen" userId="af9ad459-762f-4f9b-af1f-e08ba050b57c" providerId="ADAL" clId="{77262D45-212F-4EBD-82F6-56629FD63B13}" dt="2024-05-22T13:53:51.436" v="310"/>
          <ac:picMkLst>
            <pc:docMk/>
            <pc:sldMk cId="902528952" sldId="401"/>
            <ac:picMk id="5" creationId="{152F961C-3D2D-5DEA-A4FF-049428151329}"/>
          </ac:picMkLst>
        </pc:picChg>
        <pc:picChg chg="del">
          <ac:chgData name="Pasi Sorjonen" userId="af9ad459-762f-4f9b-af1f-e08ba050b57c" providerId="ADAL" clId="{77262D45-212F-4EBD-82F6-56629FD63B13}" dt="2024-05-22T13:53:47.662" v="309" actId="478"/>
          <ac:picMkLst>
            <pc:docMk/>
            <pc:sldMk cId="902528952" sldId="401"/>
            <ac:picMk id="6" creationId="{31C9CC2D-59B9-6F88-A5CD-BA55D40EC606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3:54:14.178" v="312"/>
        <pc:sldMkLst>
          <pc:docMk/>
          <pc:sldMk cId="856521791" sldId="402"/>
        </pc:sldMkLst>
        <pc:spChg chg="add del mod">
          <ac:chgData name="Pasi Sorjonen" userId="af9ad459-762f-4f9b-af1f-e08ba050b57c" providerId="ADAL" clId="{77262D45-212F-4EBD-82F6-56629FD63B13}" dt="2024-05-22T13:54:14.178" v="312"/>
          <ac:spMkLst>
            <pc:docMk/>
            <pc:sldMk cId="856521791" sldId="402"/>
            <ac:spMk id="4" creationId="{00AE3175-79BC-8A75-0200-C7988DA08D3C}"/>
          </ac:spMkLst>
        </pc:spChg>
        <pc:picChg chg="add mod">
          <ac:chgData name="Pasi Sorjonen" userId="af9ad459-762f-4f9b-af1f-e08ba050b57c" providerId="ADAL" clId="{77262D45-212F-4EBD-82F6-56629FD63B13}" dt="2024-05-22T13:54:14.178" v="312"/>
          <ac:picMkLst>
            <pc:docMk/>
            <pc:sldMk cId="856521791" sldId="402"/>
            <ac:picMk id="5" creationId="{BB459C26-38E6-C3B5-2B30-FC3D4219266F}"/>
          </ac:picMkLst>
        </pc:picChg>
        <pc:picChg chg="del">
          <ac:chgData name="Pasi Sorjonen" userId="af9ad459-762f-4f9b-af1f-e08ba050b57c" providerId="ADAL" clId="{77262D45-212F-4EBD-82F6-56629FD63B13}" dt="2024-05-22T13:54:11.004" v="311" actId="478"/>
          <ac:picMkLst>
            <pc:docMk/>
            <pc:sldMk cId="856521791" sldId="402"/>
            <ac:picMk id="6" creationId="{7D66D04F-3D81-3104-C7AB-14CDE9F18834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3:54:30.394" v="314"/>
        <pc:sldMkLst>
          <pc:docMk/>
          <pc:sldMk cId="15214210" sldId="403"/>
        </pc:sldMkLst>
        <pc:spChg chg="add del mod">
          <ac:chgData name="Pasi Sorjonen" userId="af9ad459-762f-4f9b-af1f-e08ba050b57c" providerId="ADAL" clId="{77262D45-212F-4EBD-82F6-56629FD63B13}" dt="2024-05-22T13:54:30.394" v="314"/>
          <ac:spMkLst>
            <pc:docMk/>
            <pc:sldMk cId="15214210" sldId="403"/>
            <ac:spMk id="4" creationId="{2C4B92A1-75EA-BF9A-A0B9-52BB07E2FD8B}"/>
          </ac:spMkLst>
        </pc:spChg>
        <pc:picChg chg="add mod">
          <ac:chgData name="Pasi Sorjonen" userId="af9ad459-762f-4f9b-af1f-e08ba050b57c" providerId="ADAL" clId="{77262D45-212F-4EBD-82F6-56629FD63B13}" dt="2024-05-22T13:54:30.394" v="314"/>
          <ac:picMkLst>
            <pc:docMk/>
            <pc:sldMk cId="15214210" sldId="403"/>
            <ac:picMk id="5" creationId="{BA1AC121-C1D7-3BA8-2420-2F600E92F4D9}"/>
          </ac:picMkLst>
        </pc:picChg>
        <pc:picChg chg="del">
          <ac:chgData name="Pasi Sorjonen" userId="af9ad459-762f-4f9b-af1f-e08ba050b57c" providerId="ADAL" clId="{77262D45-212F-4EBD-82F6-56629FD63B13}" dt="2024-05-22T13:54:27.675" v="313" actId="478"/>
          <ac:picMkLst>
            <pc:docMk/>
            <pc:sldMk cId="15214210" sldId="403"/>
            <ac:picMk id="6" creationId="{555DE163-3C73-F4C2-1F82-AAB19A466E89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3:54:47.374" v="316"/>
        <pc:sldMkLst>
          <pc:docMk/>
          <pc:sldMk cId="4045111238" sldId="404"/>
        </pc:sldMkLst>
        <pc:spChg chg="add del mod">
          <ac:chgData name="Pasi Sorjonen" userId="af9ad459-762f-4f9b-af1f-e08ba050b57c" providerId="ADAL" clId="{77262D45-212F-4EBD-82F6-56629FD63B13}" dt="2024-05-22T13:54:47.374" v="316"/>
          <ac:spMkLst>
            <pc:docMk/>
            <pc:sldMk cId="4045111238" sldId="404"/>
            <ac:spMk id="4" creationId="{189DDAA1-380A-1C3E-1483-696ABB220FDC}"/>
          </ac:spMkLst>
        </pc:spChg>
        <pc:picChg chg="add mod">
          <ac:chgData name="Pasi Sorjonen" userId="af9ad459-762f-4f9b-af1f-e08ba050b57c" providerId="ADAL" clId="{77262D45-212F-4EBD-82F6-56629FD63B13}" dt="2024-05-22T13:54:47.374" v="316"/>
          <ac:picMkLst>
            <pc:docMk/>
            <pc:sldMk cId="4045111238" sldId="404"/>
            <ac:picMk id="5" creationId="{AACA078E-197E-0938-7CA7-6CE9E36E9FB1}"/>
          </ac:picMkLst>
        </pc:picChg>
        <pc:picChg chg="del">
          <ac:chgData name="Pasi Sorjonen" userId="af9ad459-762f-4f9b-af1f-e08ba050b57c" providerId="ADAL" clId="{77262D45-212F-4EBD-82F6-56629FD63B13}" dt="2024-05-22T13:54:44.180" v="315" actId="478"/>
          <ac:picMkLst>
            <pc:docMk/>
            <pc:sldMk cId="4045111238" sldId="404"/>
            <ac:picMk id="6" creationId="{B69AC6F9-A655-919A-7A40-BF7F4D7D605C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3:55:11.607" v="318"/>
        <pc:sldMkLst>
          <pc:docMk/>
          <pc:sldMk cId="2501186145" sldId="405"/>
        </pc:sldMkLst>
        <pc:spChg chg="add del mod">
          <ac:chgData name="Pasi Sorjonen" userId="af9ad459-762f-4f9b-af1f-e08ba050b57c" providerId="ADAL" clId="{77262D45-212F-4EBD-82F6-56629FD63B13}" dt="2024-05-22T13:55:11.607" v="318"/>
          <ac:spMkLst>
            <pc:docMk/>
            <pc:sldMk cId="2501186145" sldId="405"/>
            <ac:spMk id="4" creationId="{FBADF372-313A-892A-CF4C-A6C5BF91A711}"/>
          </ac:spMkLst>
        </pc:spChg>
        <pc:picChg chg="add mod">
          <ac:chgData name="Pasi Sorjonen" userId="af9ad459-762f-4f9b-af1f-e08ba050b57c" providerId="ADAL" clId="{77262D45-212F-4EBD-82F6-56629FD63B13}" dt="2024-05-22T13:55:11.607" v="318"/>
          <ac:picMkLst>
            <pc:docMk/>
            <pc:sldMk cId="2501186145" sldId="405"/>
            <ac:picMk id="5" creationId="{60E5F4B3-C034-1409-7351-40C9943B0969}"/>
          </ac:picMkLst>
        </pc:picChg>
        <pc:picChg chg="del">
          <ac:chgData name="Pasi Sorjonen" userId="af9ad459-762f-4f9b-af1f-e08ba050b57c" providerId="ADAL" clId="{77262D45-212F-4EBD-82F6-56629FD63B13}" dt="2024-05-22T13:55:08.159" v="317" actId="478"/>
          <ac:picMkLst>
            <pc:docMk/>
            <pc:sldMk cId="2501186145" sldId="405"/>
            <ac:picMk id="6" creationId="{BD80260F-FAD3-051C-E34D-3AEDD790792D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3:55:48.924" v="322"/>
        <pc:sldMkLst>
          <pc:docMk/>
          <pc:sldMk cId="302949056" sldId="406"/>
        </pc:sldMkLst>
        <pc:spChg chg="add del mod">
          <ac:chgData name="Pasi Sorjonen" userId="af9ad459-762f-4f9b-af1f-e08ba050b57c" providerId="ADAL" clId="{77262D45-212F-4EBD-82F6-56629FD63B13}" dt="2024-05-22T13:55:48.924" v="322"/>
          <ac:spMkLst>
            <pc:docMk/>
            <pc:sldMk cId="302949056" sldId="406"/>
            <ac:spMk id="4" creationId="{660D18C9-9B08-E9F8-4D8D-C6928639A093}"/>
          </ac:spMkLst>
        </pc:spChg>
        <pc:picChg chg="add mod">
          <ac:chgData name="Pasi Sorjonen" userId="af9ad459-762f-4f9b-af1f-e08ba050b57c" providerId="ADAL" clId="{77262D45-212F-4EBD-82F6-56629FD63B13}" dt="2024-05-22T13:55:48.924" v="322"/>
          <ac:picMkLst>
            <pc:docMk/>
            <pc:sldMk cId="302949056" sldId="406"/>
            <ac:picMk id="5" creationId="{196FCD7F-CD8D-2152-20FD-CD5BEEC95354}"/>
          </ac:picMkLst>
        </pc:picChg>
        <pc:picChg chg="del">
          <ac:chgData name="Pasi Sorjonen" userId="af9ad459-762f-4f9b-af1f-e08ba050b57c" providerId="ADAL" clId="{77262D45-212F-4EBD-82F6-56629FD63B13}" dt="2024-05-22T13:55:45.637" v="321" actId="478"/>
          <ac:picMkLst>
            <pc:docMk/>
            <pc:sldMk cId="302949056" sldId="406"/>
            <ac:picMk id="6" creationId="{4B8267D1-A07F-C2FA-7CC7-21BE1D25D6B4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3:56:07.783" v="324"/>
        <pc:sldMkLst>
          <pc:docMk/>
          <pc:sldMk cId="2636709412" sldId="407"/>
        </pc:sldMkLst>
        <pc:spChg chg="add del mod">
          <ac:chgData name="Pasi Sorjonen" userId="af9ad459-762f-4f9b-af1f-e08ba050b57c" providerId="ADAL" clId="{77262D45-212F-4EBD-82F6-56629FD63B13}" dt="2024-05-22T13:56:07.783" v="324"/>
          <ac:spMkLst>
            <pc:docMk/>
            <pc:sldMk cId="2636709412" sldId="407"/>
            <ac:spMk id="4" creationId="{B128BAC4-CEAD-74DA-2AD2-ED339607282A}"/>
          </ac:spMkLst>
        </pc:spChg>
        <pc:picChg chg="del">
          <ac:chgData name="Pasi Sorjonen" userId="af9ad459-762f-4f9b-af1f-e08ba050b57c" providerId="ADAL" clId="{77262D45-212F-4EBD-82F6-56629FD63B13}" dt="2024-05-22T13:56:04.863" v="323" actId="478"/>
          <ac:picMkLst>
            <pc:docMk/>
            <pc:sldMk cId="2636709412" sldId="407"/>
            <ac:picMk id="5" creationId="{4803C5A5-49DA-8211-22D0-DC6EC0C4A77A}"/>
          </ac:picMkLst>
        </pc:picChg>
        <pc:picChg chg="add mod">
          <ac:chgData name="Pasi Sorjonen" userId="af9ad459-762f-4f9b-af1f-e08ba050b57c" providerId="ADAL" clId="{77262D45-212F-4EBD-82F6-56629FD63B13}" dt="2024-05-22T13:56:07.783" v="324"/>
          <ac:picMkLst>
            <pc:docMk/>
            <pc:sldMk cId="2636709412" sldId="407"/>
            <ac:picMk id="6" creationId="{75F45EC5-D2E8-6681-063E-D9B07C78F2AC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2:11:48.272" v="256"/>
        <pc:sldMkLst>
          <pc:docMk/>
          <pc:sldMk cId="2941011792" sldId="409"/>
        </pc:sldMkLst>
        <pc:spChg chg="add del mod">
          <ac:chgData name="Pasi Sorjonen" userId="af9ad459-762f-4f9b-af1f-e08ba050b57c" providerId="ADAL" clId="{77262D45-212F-4EBD-82F6-56629FD63B13}" dt="2024-05-22T12:11:48.272" v="256"/>
          <ac:spMkLst>
            <pc:docMk/>
            <pc:sldMk cId="2941011792" sldId="409"/>
            <ac:spMk id="4" creationId="{A25A451E-3DF7-929C-C550-5CD2A3C42EA2}"/>
          </ac:spMkLst>
        </pc:spChg>
        <pc:picChg chg="del">
          <ac:chgData name="Pasi Sorjonen" userId="af9ad459-762f-4f9b-af1f-e08ba050b57c" providerId="ADAL" clId="{77262D45-212F-4EBD-82F6-56629FD63B13}" dt="2024-05-22T12:11:44.831" v="255" actId="478"/>
          <ac:picMkLst>
            <pc:docMk/>
            <pc:sldMk cId="2941011792" sldId="409"/>
            <ac:picMk id="5" creationId="{70700DDD-7CAA-E92E-DE32-0D387FFC59F8}"/>
          </ac:picMkLst>
        </pc:picChg>
        <pc:picChg chg="add mod">
          <ac:chgData name="Pasi Sorjonen" userId="af9ad459-762f-4f9b-af1f-e08ba050b57c" providerId="ADAL" clId="{77262D45-212F-4EBD-82F6-56629FD63B13}" dt="2024-05-22T12:11:48.272" v="256"/>
          <ac:picMkLst>
            <pc:docMk/>
            <pc:sldMk cId="2941011792" sldId="409"/>
            <ac:picMk id="6" creationId="{4B1FBB97-A9A8-DEBF-1AF3-B7BA6C7A0EEF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2:10:24.242" v="250"/>
        <pc:sldMkLst>
          <pc:docMk/>
          <pc:sldMk cId="450700252" sldId="410"/>
        </pc:sldMkLst>
        <pc:spChg chg="add del mod">
          <ac:chgData name="Pasi Sorjonen" userId="af9ad459-762f-4f9b-af1f-e08ba050b57c" providerId="ADAL" clId="{77262D45-212F-4EBD-82F6-56629FD63B13}" dt="2024-05-22T12:10:24.242" v="250"/>
          <ac:spMkLst>
            <pc:docMk/>
            <pc:sldMk cId="450700252" sldId="410"/>
            <ac:spMk id="3" creationId="{6CED713D-9529-CCF4-2A4A-1A606904E1A6}"/>
          </ac:spMkLst>
        </pc:spChg>
        <pc:picChg chg="del">
          <ac:chgData name="Pasi Sorjonen" userId="af9ad459-762f-4f9b-af1f-e08ba050b57c" providerId="ADAL" clId="{77262D45-212F-4EBD-82F6-56629FD63B13}" dt="2024-05-22T12:10:21.027" v="249" actId="478"/>
          <ac:picMkLst>
            <pc:docMk/>
            <pc:sldMk cId="450700252" sldId="410"/>
            <ac:picMk id="4" creationId="{75015A28-759B-1948-A520-CCD1DA7D7B4B}"/>
          </ac:picMkLst>
        </pc:picChg>
        <pc:picChg chg="add mod">
          <ac:chgData name="Pasi Sorjonen" userId="af9ad459-762f-4f9b-af1f-e08ba050b57c" providerId="ADAL" clId="{77262D45-212F-4EBD-82F6-56629FD63B13}" dt="2024-05-22T12:10:24.242" v="250"/>
          <ac:picMkLst>
            <pc:docMk/>
            <pc:sldMk cId="450700252" sldId="410"/>
            <ac:picMk id="5" creationId="{A425274E-9DD2-9F96-2819-BFD7A474568A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2:11:00.970" v="252"/>
        <pc:sldMkLst>
          <pc:docMk/>
          <pc:sldMk cId="2197971799" sldId="411"/>
        </pc:sldMkLst>
        <pc:spChg chg="add del mod">
          <ac:chgData name="Pasi Sorjonen" userId="af9ad459-762f-4f9b-af1f-e08ba050b57c" providerId="ADAL" clId="{77262D45-212F-4EBD-82F6-56629FD63B13}" dt="2024-05-22T12:11:00.970" v="252"/>
          <ac:spMkLst>
            <pc:docMk/>
            <pc:sldMk cId="2197971799" sldId="411"/>
            <ac:spMk id="3" creationId="{B8720642-994A-4C31-A163-E37782DCE2C4}"/>
          </ac:spMkLst>
        </pc:spChg>
        <pc:picChg chg="del">
          <ac:chgData name="Pasi Sorjonen" userId="af9ad459-762f-4f9b-af1f-e08ba050b57c" providerId="ADAL" clId="{77262D45-212F-4EBD-82F6-56629FD63B13}" dt="2024-05-22T12:10:57.317" v="251" actId="478"/>
          <ac:picMkLst>
            <pc:docMk/>
            <pc:sldMk cId="2197971799" sldId="411"/>
            <ac:picMk id="4" creationId="{0DBF64B2-C34A-0CB6-1CE5-B530D2F53430}"/>
          </ac:picMkLst>
        </pc:picChg>
        <pc:picChg chg="add mod">
          <ac:chgData name="Pasi Sorjonen" userId="af9ad459-762f-4f9b-af1f-e08ba050b57c" providerId="ADAL" clId="{77262D45-212F-4EBD-82F6-56629FD63B13}" dt="2024-05-22T12:11:00.970" v="252"/>
          <ac:picMkLst>
            <pc:docMk/>
            <pc:sldMk cId="2197971799" sldId="411"/>
            <ac:picMk id="5" creationId="{F9D85824-E010-BD0A-EC66-AA6FEC4F0B50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3:55:27.650" v="320"/>
        <pc:sldMkLst>
          <pc:docMk/>
          <pc:sldMk cId="611116475" sldId="412"/>
        </pc:sldMkLst>
        <pc:spChg chg="add del mod">
          <ac:chgData name="Pasi Sorjonen" userId="af9ad459-762f-4f9b-af1f-e08ba050b57c" providerId="ADAL" clId="{77262D45-212F-4EBD-82F6-56629FD63B13}" dt="2024-05-22T13:55:27.650" v="320"/>
          <ac:spMkLst>
            <pc:docMk/>
            <pc:sldMk cId="611116475" sldId="412"/>
            <ac:spMk id="4" creationId="{641CDA15-5939-0EEB-EE2B-867F4F712924}"/>
          </ac:spMkLst>
        </pc:spChg>
        <pc:picChg chg="add mod">
          <ac:chgData name="Pasi Sorjonen" userId="af9ad459-762f-4f9b-af1f-e08ba050b57c" providerId="ADAL" clId="{77262D45-212F-4EBD-82F6-56629FD63B13}" dt="2024-05-22T13:55:27.650" v="320"/>
          <ac:picMkLst>
            <pc:docMk/>
            <pc:sldMk cId="611116475" sldId="412"/>
            <ac:picMk id="5" creationId="{C907AFAB-B475-8F1E-EEA3-B84613926490}"/>
          </ac:picMkLst>
        </pc:picChg>
        <pc:picChg chg="del">
          <ac:chgData name="Pasi Sorjonen" userId="af9ad459-762f-4f9b-af1f-e08ba050b57c" providerId="ADAL" clId="{77262D45-212F-4EBD-82F6-56629FD63B13}" dt="2024-05-22T13:55:24.644" v="319" actId="478"/>
          <ac:picMkLst>
            <pc:docMk/>
            <pc:sldMk cId="611116475" sldId="412"/>
            <ac:picMk id="6" creationId="{B4329188-26FC-580C-03AD-EBC2A744D449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3:51:23.850" v="302"/>
        <pc:sldMkLst>
          <pc:docMk/>
          <pc:sldMk cId="756767865" sldId="413"/>
        </pc:sldMkLst>
        <pc:spChg chg="add del mod">
          <ac:chgData name="Pasi Sorjonen" userId="af9ad459-762f-4f9b-af1f-e08ba050b57c" providerId="ADAL" clId="{77262D45-212F-4EBD-82F6-56629FD63B13}" dt="2024-05-22T13:51:23.850" v="302"/>
          <ac:spMkLst>
            <pc:docMk/>
            <pc:sldMk cId="756767865" sldId="413"/>
            <ac:spMk id="4" creationId="{022CF8AA-EE50-30E8-BFE0-FA4D029D9B37}"/>
          </ac:spMkLst>
        </pc:spChg>
        <pc:picChg chg="add mod">
          <ac:chgData name="Pasi Sorjonen" userId="af9ad459-762f-4f9b-af1f-e08ba050b57c" providerId="ADAL" clId="{77262D45-212F-4EBD-82F6-56629FD63B13}" dt="2024-05-22T13:51:23.850" v="302"/>
          <ac:picMkLst>
            <pc:docMk/>
            <pc:sldMk cId="756767865" sldId="413"/>
            <ac:picMk id="5" creationId="{4C71A1E5-1C43-2161-8898-481F8C4FBFDB}"/>
          </ac:picMkLst>
        </pc:picChg>
        <pc:picChg chg="del">
          <ac:chgData name="Pasi Sorjonen" userId="af9ad459-762f-4f9b-af1f-e08ba050b57c" providerId="ADAL" clId="{77262D45-212F-4EBD-82F6-56629FD63B13}" dt="2024-05-22T13:51:19.957" v="301" actId="478"/>
          <ac:picMkLst>
            <pc:docMk/>
            <pc:sldMk cId="756767865" sldId="413"/>
            <ac:picMk id="6" creationId="{33375849-C444-A764-852E-C8134C9F69C0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3:51:39.636" v="304"/>
        <pc:sldMkLst>
          <pc:docMk/>
          <pc:sldMk cId="2480237561" sldId="414"/>
        </pc:sldMkLst>
        <pc:spChg chg="add del mod">
          <ac:chgData name="Pasi Sorjonen" userId="af9ad459-762f-4f9b-af1f-e08ba050b57c" providerId="ADAL" clId="{77262D45-212F-4EBD-82F6-56629FD63B13}" dt="2024-05-22T13:51:39.636" v="304"/>
          <ac:spMkLst>
            <pc:docMk/>
            <pc:sldMk cId="2480237561" sldId="414"/>
            <ac:spMk id="4" creationId="{F53797ED-2FA1-9844-EF28-1199C7C6026C}"/>
          </ac:spMkLst>
        </pc:spChg>
        <pc:picChg chg="add mod">
          <ac:chgData name="Pasi Sorjonen" userId="af9ad459-762f-4f9b-af1f-e08ba050b57c" providerId="ADAL" clId="{77262D45-212F-4EBD-82F6-56629FD63B13}" dt="2024-05-22T13:51:39.636" v="304"/>
          <ac:picMkLst>
            <pc:docMk/>
            <pc:sldMk cId="2480237561" sldId="414"/>
            <ac:picMk id="5" creationId="{D9ED6208-E688-6357-B338-98357334259A}"/>
          </ac:picMkLst>
        </pc:picChg>
        <pc:picChg chg="del">
          <ac:chgData name="Pasi Sorjonen" userId="af9ad459-762f-4f9b-af1f-e08ba050b57c" providerId="ADAL" clId="{77262D45-212F-4EBD-82F6-56629FD63B13}" dt="2024-05-22T13:51:36.619" v="303" actId="478"/>
          <ac:picMkLst>
            <pc:docMk/>
            <pc:sldMk cId="2480237561" sldId="414"/>
            <ac:picMk id="6" creationId="{C34C55C7-FF82-56DD-9DBE-2418BED4FC5E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3:51:57.341" v="306"/>
        <pc:sldMkLst>
          <pc:docMk/>
          <pc:sldMk cId="2454802580" sldId="415"/>
        </pc:sldMkLst>
        <pc:spChg chg="add del mod">
          <ac:chgData name="Pasi Sorjonen" userId="af9ad459-762f-4f9b-af1f-e08ba050b57c" providerId="ADAL" clId="{77262D45-212F-4EBD-82F6-56629FD63B13}" dt="2024-05-22T13:51:57.341" v="306"/>
          <ac:spMkLst>
            <pc:docMk/>
            <pc:sldMk cId="2454802580" sldId="415"/>
            <ac:spMk id="4" creationId="{B54F17C9-8EA6-F330-90F3-DD414FDC96F9}"/>
          </ac:spMkLst>
        </pc:spChg>
        <pc:picChg chg="del">
          <ac:chgData name="Pasi Sorjonen" userId="af9ad459-762f-4f9b-af1f-e08ba050b57c" providerId="ADAL" clId="{77262D45-212F-4EBD-82F6-56629FD63B13}" dt="2024-05-22T13:51:54.445" v="305" actId="478"/>
          <ac:picMkLst>
            <pc:docMk/>
            <pc:sldMk cId="2454802580" sldId="415"/>
            <ac:picMk id="5" creationId="{0D4B5FF4-E239-6F40-B3A6-3C62185D0DE5}"/>
          </ac:picMkLst>
        </pc:picChg>
        <pc:picChg chg="add mod">
          <ac:chgData name="Pasi Sorjonen" userId="af9ad459-762f-4f9b-af1f-e08ba050b57c" providerId="ADAL" clId="{77262D45-212F-4EBD-82F6-56629FD63B13}" dt="2024-05-22T13:51:57.341" v="306"/>
          <ac:picMkLst>
            <pc:docMk/>
            <pc:sldMk cId="2454802580" sldId="415"/>
            <ac:picMk id="6" creationId="{EC2CF18A-53E4-5357-EF12-F173C3334713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1:48:30.661" v="158" actId="6549"/>
        <pc:sldMkLst>
          <pc:docMk/>
          <pc:sldMk cId="2819607338" sldId="416"/>
        </pc:sldMkLst>
        <pc:spChg chg="mod">
          <ac:chgData name="Pasi Sorjonen" userId="af9ad459-762f-4f9b-af1f-e08ba050b57c" providerId="ADAL" clId="{77262D45-212F-4EBD-82F6-56629FD63B13}" dt="2024-05-22T11:48:30.661" v="158" actId="6549"/>
          <ac:spMkLst>
            <pc:docMk/>
            <pc:sldMk cId="2819607338" sldId="416"/>
            <ac:spMk id="2" creationId="{C82ECABE-8F30-4469-908B-57A1A821AF87}"/>
          </ac:spMkLst>
        </pc:spChg>
        <pc:spChg chg="add del mod">
          <ac:chgData name="Pasi Sorjonen" userId="af9ad459-762f-4f9b-af1f-e08ba050b57c" providerId="ADAL" clId="{77262D45-212F-4EBD-82F6-56629FD63B13}" dt="2024-05-22T11:47:57.239" v="96"/>
          <ac:spMkLst>
            <pc:docMk/>
            <pc:sldMk cId="2819607338" sldId="416"/>
            <ac:spMk id="4" creationId="{2F88F2DD-7247-D316-DC7B-A905E9DA435F}"/>
          </ac:spMkLst>
        </pc:spChg>
        <pc:picChg chg="add mod">
          <ac:chgData name="Pasi Sorjonen" userId="af9ad459-762f-4f9b-af1f-e08ba050b57c" providerId="ADAL" clId="{77262D45-212F-4EBD-82F6-56629FD63B13}" dt="2024-05-22T11:47:57.239" v="96"/>
          <ac:picMkLst>
            <pc:docMk/>
            <pc:sldMk cId="2819607338" sldId="416"/>
            <ac:picMk id="5" creationId="{92672329-31A7-ED7C-5CAC-B24534314A39}"/>
          </ac:picMkLst>
        </pc:picChg>
        <pc:picChg chg="del">
          <ac:chgData name="Pasi Sorjonen" userId="af9ad459-762f-4f9b-af1f-e08ba050b57c" providerId="ADAL" clId="{77262D45-212F-4EBD-82F6-56629FD63B13}" dt="2024-05-22T11:47:53.861" v="95" actId="478"/>
          <ac:picMkLst>
            <pc:docMk/>
            <pc:sldMk cId="2819607338" sldId="416"/>
            <ac:picMk id="6" creationId="{93A822D7-8123-401D-C533-71F1BA816F86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2:19:39.527" v="262"/>
        <pc:sldMkLst>
          <pc:docMk/>
          <pc:sldMk cId="4254205764" sldId="417"/>
        </pc:sldMkLst>
        <pc:spChg chg="add del mod">
          <ac:chgData name="Pasi Sorjonen" userId="af9ad459-762f-4f9b-af1f-e08ba050b57c" providerId="ADAL" clId="{77262D45-212F-4EBD-82F6-56629FD63B13}" dt="2024-05-22T12:19:39.527" v="262"/>
          <ac:spMkLst>
            <pc:docMk/>
            <pc:sldMk cId="4254205764" sldId="417"/>
            <ac:spMk id="4" creationId="{EB2855B3-17D3-57D2-D857-F0058C14EFD2}"/>
          </ac:spMkLst>
        </pc:spChg>
        <pc:picChg chg="add mod">
          <ac:chgData name="Pasi Sorjonen" userId="af9ad459-762f-4f9b-af1f-e08ba050b57c" providerId="ADAL" clId="{77262D45-212F-4EBD-82F6-56629FD63B13}" dt="2024-05-22T12:19:39.527" v="262"/>
          <ac:picMkLst>
            <pc:docMk/>
            <pc:sldMk cId="4254205764" sldId="417"/>
            <ac:picMk id="5" creationId="{68D81FB0-D98A-8A7C-A568-75C21BED4639}"/>
          </ac:picMkLst>
        </pc:picChg>
        <pc:picChg chg="del">
          <ac:chgData name="Pasi Sorjonen" userId="af9ad459-762f-4f9b-af1f-e08ba050b57c" providerId="ADAL" clId="{77262D45-212F-4EBD-82F6-56629FD63B13}" dt="2024-05-22T12:19:35.760" v="261" actId="478"/>
          <ac:picMkLst>
            <pc:docMk/>
            <pc:sldMk cId="4254205764" sldId="417"/>
            <ac:picMk id="6" creationId="{4097C2EF-DC05-BECC-8CCF-E7E0A9E4F046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2:20:41.749" v="266"/>
        <pc:sldMkLst>
          <pc:docMk/>
          <pc:sldMk cId="1132927145" sldId="418"/>
        </pc:sldMkLst>
        <pc:spChg chg="add del mod">
          <ac:chgData name="Pasi Sorjonen" userId="af9ad459-762f-4f9b-af1f-e08ba050b57c" providerId="ADAL" clId="{77262D45-212F-4EBD-82F6-56629FD63B13}" dt="2024-05-22T12:20:41.749" v="266"/>
          <ac:spMkLst>
            <pc:docMk/>
            <pc:sldMk cId="1132927145" sldId="418"/>
            <ac:spMk id="4" creationId="{82E94258-E9ED-125E-91BD-0B834097D588}"/>
          </ac:spMkLst>
        </pc:spChg>
        <pc:picChg chg="add mod">
          <ac:chgData name="Pasi Sorjonen" userId="af9ad459-762f-4f9b-af1f-e08ba050b57c" providerId="ADAL" clId="{77262D45-212F-4EBD-82F6-56629FD63B13}" dt="2024-05-22T12:20:41.749" v="266"/>
          <ac:picMkLst>
            <pc:docMk/>
            <pc:sldMk cId="1132927145" sldId="418"/>
            <ac:picMk id="5" creationId="{BB9331D0-1186-CA5B-1D71-460C5EDEF8C6}"/>
          </ac:picMkLst>
        </pc:picChg>
        <pc:picChg chg="del">
          <ac:chgData name="Pasi Sorjonen" userId="af9ad459-762f-4f9b-af1f-e08ba050b57c" providerId="ADAL" clId="{77262D45-212F-4EBD-82F6-56629FD63B13}" dt="2024-05-22T12:20:38.100" v="265" actId="478"/>
          <ac:picMkLst>
            <pc:docMk/>
            <pc:sldMk cId="1132927145" sldId="418"/>
            <ac:picMk id="6" creationId="{001C8208-65B7-1C71-1912-DBB667012F30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2:20:12.574" v="264"/>
        <pc:sldMkLst>
          <pc:docMk/>
          <pc:sldMk cId="948230496" sldId="419"/>
        </pc:sldMkLst>
        <pc:spChg chg="add del mod">
          <ac:chgData name="Pasi Sorjonen" userId="af9ad459-762f-4f9b-af1f-e08ba050b57c" providerId="ADAL" clId="{77262D45-212F-4EBD-82F6-56629FD63B13}" dt="2024-05-22T12:20:12.574" v="264"/>
          <ac:spMkLst>
            <pc:docMk/>
            <pc:sldMk cId="948230496" sldId="419"/>
            <ac:spMk id="4" creationId="{B1676F4B-E5EC-70A2-EED6-A74B5E1C9F8F}"/>
          </ac:spMkLst>
        </pc:spChg>
        <pc:picChg chg="add mod">
          <ac:chgData name="Pasi Sorjonen" userId="af9ad459-762f-4f9b-af1f-e08ba050b57c" providerId="ADAL" clId="{77262D45-212F-4EBD-82F6-56629FD63B13}" dt="2024-05-22T12:20:12.574" v="264"/>
          <ac:picMkLst>
            <pc:docMk/>
            <pc:sldMk cId="948230496" sldId="419"/>
            <ac:picMk id="5" creationId="{4EA5FBEA-E372-D903-E52A-61ABD5676806}"/>
          </ac:picMkLst>
        </pc:picChg>
        <pc:picChg chg="del">
          <ac:chgData name="Pasi Sorjonen" userId="af9ad459-762f-4f9b-af1f-e08ba050b57c" providerId="ADAL" clId="{77262D45-212F-4EBD-82F6-56629FD63B13}" dt="2024-05-22T12:20:08.991" v="263" actId="478"/>
          <ac:picMkLst>
            <pc:docMk/>
            <pc:sldMk cId="948230496" sldId="419"/>
            <ac:picMk id="6" creationId="{D9F07CB0-2075-6A82-4D04-0DEE17601480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2:22:10.607" v="268"/>
        <pc:sldMkLst>
          <pc:docMk/>
          <pc:sldMk cId="631130022" sldId="420"/>
        </pc:sldMkLst>
        <pc:spChg chg="add del mod">
          <ac:chgData name="Pasi Sorjonen" userId="af9ad459-762f-4f9b-af1f-e08ba050b57c" providerId="ADAL" clId="{77262D45-212F-4EBD-82F6-56629FD63B13}" dt="2024-05-22T12:22:10.607" v="268"/>
          <ac:spMkLst>
            <pc:docMk/>
            <pc:sldMk cId="631130022" sldId="420"/>
            <ac:spMk id="4" creationId="{BF28BFD7-6486-3676-913A-50D7D68405FD}"/>
          </ac:spMkLst>
        </pc:spChg>
        <pc:picChg chg="add mod">
          <ac:chgData name="Pasi Sorjonen" userId="af9ad459-762f-4f9b-af1f-e08ba050b57c" providerId="ADAL" clId="{77262D45-212F-4EBD-82F6-56629FD63B13}" dt="2024-05-22T12:22:10.607" v="268"/>
          <ac:picMkLst>
            <pc:docMk/>
            <pc:sldMk cId="631130022" sldId="420"/>
            <ac:picMk id="5" creationId="{FAFD4E38-ED64-AB36-A56D-84296CDFB4C8}"/>
          </ac:picMkLst>
        </pc:picChg>
        <pc:picChg chg="del">
          <ac:chgData name="Pasi Sorjonen" userId="af9ad459-762f-4f9b-af1f-e08ba050b57c" providerId="ADAL" clId="{77262D45-212F-4EBD-82F6-56629FD63B13}" dt="2024-05-22T12:22:07.386" v="267" actId="478"/>
          <ac:picMkLst>
            <pc:docMk/>
            <pc:sldMk cId="631130022" sldId="420"/>
            <ac:picMk id="6" creationId="{6312AABC-4A80-346C-E666-04F13E36A2E7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2:08:30.497" v="235"/>
        <pc:sldMkLst>
          <pc:docMk/>
          <pc:sldMk cId="367978240" sldId="421"/>
        </pc:sldMkLst>
        <pc:spChg chg="mod">
          <ac:chgData name="Pasi Sorjonen" userId="af9ad459-762f-4f9b-af1f-e08ba050b57c" providerId="ADAL" clId="{77262D45-212F-4EBD-82F6-56629FD63B13}" dt="2024-05-22T11:43:13.079" v="29" actId="6549"/>
          <ac:spMkLst>
            <pc:docMk/>
            <pc:sldMk cId="367978240" sldId="421"/>
            <ac:spMk id="2" creationId="{C82ECABE-8F30-4469-908B-57A1A821AF87}"/>
          </ac:spMkLst>
        </pc:spChg>
        <pc:spChg chg="add del mod">
          <ac:chgData name="Pasi Sorjonen" userId="af9ad459-762f-4f9b-af1f-e08ba050b57c" providerId="ADAL" clId="{77262D45-212F-4EBD-82F6-56629FD63B13}" dt="2024-05-22T11:44:37.066" v="31"/>
          <ac:spMkLst>
            <pc:docMk/>
            <pc:sldMk cId="367978240" sldId="421"/>
            <ac:spMk id="4" creationId="{6CF8E993-1DAA-A817-4190-13165CD19D3E}"/>
          </ac:spMkLst>
        </pc:spChg>
        <pc:spChg chg="add del mod">
          <ac:chgData name="Pasi Sorjonen" userId="af9ad459-762f-4f9b-af1f-e08ba050b57c" providerId="ADAL" clId="{77262D45-212F-4EBD-82F6-56629FD63B13}" dt="2024-05-22T12:08:30.497" v="235"/>
          <ac:spMkLst>
            <pc:docMk/>
            <pc:sldMk cId="367978240" sldId="421"/>
            <ac:spMk id="8" creationId="{66C7E10F-580F-398B-B194-DFE5BF72F081}"/>
          </ac:spMkLst>
        </pc:spChg>
        <pc:picChg chg="add del mod">
          <ac:chgData name="Pasi Sorjonen" userId="af9ad459-762f-4f9b-af1f-e08ba050b57c" providerId="ADAL" clId="{77262D45-212F-4EBD-82F6-56629FD63B13}" dt="2024-05-22T12:08:26.746" v="234" actId="478"/>
          <ac:picMkLst>
            <pc:docMk/>
            <pc:sldMk cId="367978240" sldId="421"/>
            <ac:picMk id="5" creationId="{AA66953D-8392-E128-B287-7B8549F1D2A4}"/>
          </ac:picMkLst>
        </pc:picChg>
        <pc:picChg chg="del">
          <ac:chgData name="Pasi Sorjonen" userId="af9ad459-762f-4f9b-af1f-e08ba050b57c" providerId="ADAL" clId="{77262D45-212F-4EBD-82F6-56629FD63B13}" dt="2024-05-22T11:44:34.010" v="30" actId="478"/>
          <ac:picMkLst>
            <pc:docMk/>
            <pc:sldMk cId="367978240" sldId="421"/>
            <ac:picMk id="6" creationId="{94905744-3783-ED4B-C8B5-A041FFE005CE}"/>
          </ac:picMkLst>
        </pc:picChg>
        <pc:picChg chg="add mod">
          <ac:chgData name="Pasi Sorjonen" userId="af9ad459-762f-4f9b-af1f-e08ba050b57c" providerId="ADAL" clId="{77262D45-212F-4EBD-82F6-56629FD63B13}" dt="2024-05-22T12:08:30.497" v="235"/>
          <ac:picMkLst>
            <pc:docMk/>
            <pc:sldMk cId="367978240" sldId="421"/>
            <ac:picMk id="9" creationId="{D52705E0-D9AF-758D-EE25-C29328AD26AB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2:03:21.076" v="198" actId="6549"/>
        <pc:sldMkLst>
          <pc:docMk/>
          <pc:sldMk cId="3193099938" sldId="422"/>
        </pc:sldMkLst>
        <pc:spChg chg="mod">
          <ac:chgData name="Pasi Sorjonen" userId="af9ad459-762f-4f9b-af1f-e08ba050b57c" providerId="ADAL" clId="{77262D45-212F-4EBD-82F6-56629FD63B13}" dt="2024-05-22T12:03:21.076" v="198" actId="6549"/>
          <ac:spMkLst>
            <pc:docMk/>
            <pc:sldMk cId="3193099938" sldId="422"/>
            <ac:spMk id="2" creationId="{C82ECABE-8F30-4469-908B-57A1A821AF87}"/>
          </ac:spMkLst>
        </pc:spChg>
        <pc:spChg chg="add del mod">
          <ac:chgData name="Pasi Sorjonen" userId="af9ad459-762f-4f9b-af1f-e08ba050b57c" providerId="ADAL" clId="{77262D45-212F-4EBD-82F6-56629FD63B13}" dt="2024-05-22T12:02:53.082" v="160"/>
          <ac:spMkLst>
            <pc:docMk/>
            <pc:sldMk cId="3193099938" sldId="422"/>
            <ac:spMk id="4" creationId="{9938838A-9EE6-B687-9621-CBFA8E72B876}"/>
          </ac:spMkLst>
        </pc:spChg>
        <pc:picChg chg="add mod">
          <ac:chgData name="Pasi Sorjonen" userId="af9ad459-762f-4f9b-af1f-e08ba050b57c" providerId="ADAL" clId="{77262D45-212F-4EBD-82F6-56629FD63B13}" dt="2024-05-22T12:02:53.082" v="160"/>
          <ac:picMkLst>
            <pc:docMk/>
            <pc:sldMk cId="3193099938" sldId="422"/>
            <ac:picMk id="5" creationId="{606395F6-CBF4-03FF-C829-10A65FB59A3C}"/>
          </ac:picMkLst>
        </pc:picChg>
        <pc:picChg chg="del">
          <ac:chgData name="Pasi Sorjonen" userId="af9ad459-762f-4f9b-af1f-e08ba050b57c" providerId="ADAL" clId="{77262D45-212F-4EBD-82F6-56629FD63B13}" dt="2024-05-22T12:02:49.940" v="159" actId="478"/>
          <ac:picMkLst>
            <pc:docMk/>
            <pc:sldMk cId="3193099938" sldId="422"/>
            <ac:picMk id="6" creationId="{0C813F2F-468F-474F-D6F6-808EC6A09F82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2:05:26.109" v="229" actId="20577"/>
        <pc:sldMkLst>
          <pc:docMk/>
          <pc:sldMk cId="3632227459" sldId="423"/>
        </pc:sldMkLst>
        <pc:spChg chg="mod">
          <ac:chgData name="Pasi Sorjonen" userId="af9ad459-762f-4f9b-af1f-e08ba050b57c" providerId="ADAL" clId="{77262D45-212F-4EBD-82F6-56629FD63B13}" dt="2024-05-22T12:05:26.109" v="229" actId="20577"/>
          <ac:spMkLst>
            <pc:docMk/>
            <pc:sldMk cId="3632227459" sldId="423"/>
            <ac:spMk id="2" creationId="{C82ECABE-8F30-4469-908B-57A1A821AF87}"/>
          </ac:spMkLst>
        </pc:spChg>
        <pc:spChg chg="add del mod">
          <ac:chgData name="Pasi Sorjonen" userId="af9ad459-762f-4f9b-af1f-e08ba050b57c" providerId="ADAL" clId="{77262D45-212F-4EBD-82F6-56629FD63B13}" dt="2024-05-22T12:04:22.451" v="200"/>
          <ac:spMkLst>
            <pc:docMk/>
            <pc:sldMk cId="3632227459" sldId="423"/>
            <ac:spMk id="4" creationId="{E9A2C36C-780C-A653-1681-772BDC241328}"/>
          </ac:spMkLst>
        </pc:spChg>
        <pc:picChg chg="del">
          <ac:chgData name="Pasi Sorjonen" userId="af9ad459-762f-4f9b-af1f-e08ba050b57c" providerId="ADAL" clId="{77262D45-212F-4EBD-82F6-56629FD63B13}" dt="2024-05-22T12:04:18.889" v="199" actId="478"/>
          <ac:picMkLst>
            <pc:docMk/>
            <pc:sldMk cId="3632227459" sldId="423"/>
            <ac:picMk id="5" creationId="{70BA61F5-3D1F-456D-EF59-A79A63CC770C}"/>
          </ac:picMkLst>
        </pc:picChg>
        <pc:picChg chg="add mod">
          <ac:chgData name="Pasi Sorjonen" userId="af9ad459-762f-4f9b-af1f-e08ba050b57c" providerId="ADAL" clId="{77262D45-212F-4EBD-82F6-56629FD63B13}" dt="2024-05-22T12:04:22.451" v="200"/>
          <ac:picMkLst>
            <pc:docMk/>
            <pc:sldMk cId="3632227459" sldId="423"/>
            <ac:picMk id="6" creationId="{DF4CBB86-553B-A3B9-1ACA-04271489480E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2:09:08.052" v="244" actId="6549"/>
        <pc:sldMkLst>
          <pc:docMk/>
          <pc:sldMk cId="2190757248" sldId="424"/>
        </pc:sldMkLst>
        <pc:spChg chg="mod">
          <ac:chgData name="Pasi Sorjonen" userId="af9ad459-762f-4f9b-af1f-e08ba050b57c" providerId="ADAL" clId="{77262D45-212F-4EBD-82F6-56629FD63B13}" dt="2024-05-22T12:09:08.052" v="244" actId="6549"/>
          <ac:spMkLst>
            <pc:docMk/>
            <pc:sldMk cId="2190757248" sldId="424"/>
            <ac:spMk id="2" creationId="{C82ECABE-8F30-4469-908B-57A1A821AF87}"/>
          </ac:spMkLst>
        </pc:spChg>
        <pc:spChg chg="add del mod">
          <ac:chgData name="Pasi Sorjonen" userId="af9ad459-762f-4f9b-af1f-e08ba050b57c" providerId="ADAL" clId="{77262D45-212F-4EBD-82F6-56629FD63B13}" dt="2024-05-22T12:06:38.617" v="231"/>
          <ac:spMkLst>
            <pc:docMk/>
            <pc:sldMk cId="2190757248" sldId="424"/>
            <ac:spMk id="4" creationId="{F59534F7-5A6C-5A88-585C-66AF8067571C}"/>
          </ac:spMkLst>
        </pc:spChg>
        <pc:picChg chg="add mod">
          <ac:chgData name="Pasi Sorjonen" userId="af9ad459-762f-4f9b-af1f-e08ba050b57c" providerId="ADAL" clId="{77262D45-212F-4EBD-82F6-56629FD63B13}" dt="2024-05-22T12:06:47.978" v="233" actId="14100"/>
          <ac:picMkLst>
            <pc:docMk/>
            <pc:sldMk cId="2190757248" sldId="424"/>
            <ac:picMk id="5" creationId="{D9824444-EC93-34A6-93BC-A7DF8AB79911}"/>
          </ac:picMkLst>
        </pc:picChg>
        <pc:picChg chg="del">
          <ac:chgData name="Pasi Sorjonen" userId="af9ad459-762f-4f9b-af1f-e08ba050b57c" providerId="ADAL" clId="{77262D45-212F-4EBD-82F6-56629FD63B13}" dt="2024-05-22T12:06:35.171" v="230" actId="478"/>
          <ac:picMkLst>
            <pc:docMk/>
            <pc:sldMk cId="2190757248" sldId="424"/>
            <ac:picMk id="6" creationId="{597AFE88-2034-994B-B8A9-50DD0CEF7305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3:46:57.582" v="274"/>
        <pc:sldMkLst>
          <pc:docMk/>
          <pc:sldMk cId="1973349136" sldId="425"/>
        </pc:sldMkLst>
        <pc:spChg chg="add del mod">
          <ac:chgData name="Pasi Sorjonen" userId="af9ad459-762f-4f9b-af1f-e08ba050b57c" providerId="ADAL" clId="{77262D45-212F-4EBD-82F6-56629FD63B13}" dt="2024-05-22T13:46:57.582" v="274"/>
          <ac:spMkLst>
            <pc:docMk/>
            <pc:sldMk cId="1973349136" sldId="425"/>
            <ac:spMk id="4" creationId="{7FBC5FE5-BA7C-C8AA-9560-B75BA2BE8B2C}"/>
          </ac:spMkLst>
        </pc:spChg>
        <pc:picChg chg="add mod">
          <ac:chgData name="Pasi Sorjonen" userId="af9ad459-762f-4f9b-af1f-e08ba050b57c" providerId="ADAL" clId="{77262D45-212F-4EBD-82F6-56629FD63B13}" dt="2024-05-22T13:46:57.582" v="274"/>
          <ac:picMkLst>
            <pc:docMk/>
            <pc:sldMk cId="1973349136" sldId="425"/>
            <ac:picMk id="5" creationId="{AD3361DD-92B8-A8B5-CD80-2CF8C1796D15}"/>
          </ac:picMkLst>
        </pc:picChg>
        <pc:picChg chg="del">
          <ac:chgData name="Pasi Sorjonen" userId="af9ad459-762f-4f9b-af1f-e08ba050b57c" providerId="ADAL" clId="{77262D45-212F-4EBD-82F6-56629FD63B13}" dt="2024-05-22T13:46:54.266" v="273" actId="478"/>
          <ac:picMkLst>
            <pc:docMk/>
            <pc:sldMk cId="1973349136" sldId="425"/>
            <ac:picMk id="6" creationId="{71636E40-DEE5-13EA-3439-CADA3D46ACF7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1:46:01.162" v="94" actId="6549"/>
        <pc:sldMkLst>
          <pc:docMk/>
          <pc:sldMk cId="581673848" sldId="426"/>
        </pc:sldMkLst>
        <pc:spChg chg="mod">
          <ac:chgData name="Pasi Sorjonen" userId="af9ad459-762f-4f9b-af1f-e08ba050b57c" providerId="ADAL" clId="{77262D45-212F-4EBD-82F6-56629FD63B13}" dt="2024-05-22T11:46:01.162" v="94" actId="6549"/>
          <ac:spMkLst>
            <pc:docMk/>
            <pc:sldMk cId="581673848" sldId="426"/>
            <ac:spMk id="2" creationId="{C82ECABE-8F30-4469-908B-57A1A821AF87}"/>
          </ac:spMkLst>
        </pc:spChg>
        <pc:spChg chg="add del mod">
          <ac:chgData name="Pasi Sorjonen" userId="af9ad459-762f-4f9b-af1f-e08ba050b57c" providerId="ADAL" clId="{77262D45-212F-4EBD-82F6-56629FD63B13}" dt="2024-05-22T11:45:26.153" v="33"/>
          <ac:spMkLst>
            <pc:docMk/>
            <pc:sldMk cId="581673848" sldId="426"/>
            <ac:spMk id="4" creationId="{1EC43714-9C2D-3744-80F7-DE398BE2D2B9}"/>
          </ac:spMkLst>
        </pc:spChg>
        <pc:picChg chg="add mod">
          <ac:chgData name="Pasi Sorjonen" userId="af9ad459-762f-4f9b-af1f-e08ba050b57c" providerId="ADAL" clId="{77262D45-212F-4EBD-82F6-56629FD63B13}" dt="2024-05-22T11:45:26.153" v="33"/>
          <ac:picMkLst>
            <pc:docMk/>
            <pc:sldMk cId="581673848" sldId="426"/>
            <ac:picMk id="5" creationId="{0294B20E-E954-19CE-561C-15FED9CCA20F}"/>
          </ac:picMkLst>
        </pc:picChg>
        <pc:picChg chg="del">
          <ac:chgData name="Pasi Sorjonen" userId="af9ad459-762f-4f9b-af1f-e08ba050b57c" providerId="ADAL" clId="{77262D45-212F-4EBD-82F6-56629FD63B13}" dt="2024-05-22T11:45:22.863" v="32" actId="478"/>
          <ac:picMkLst>
            <pc:docMk/>
            <pc:sldMk cId="581673848" sldId="426"/>
            <ac:picMk id="6" creationId="{E1FDAFFE-BE27-7072-1D69-FD039C3F69A4}"/>
          </ac:picMkLst>
        </pc:picChg>
      </pc:sldChg>
      <pc:sldChg chg="addSp delSp modSp mod">
        <pc:chgData name="Pasi Sorjonen" userId="af9ad459-762f-4f9b-af1f-e08ba050b57c" providerId="ADAL" clId="{77262D45-212F-4EBD-82F6-56629FD63B13}" dt="2024-05-22T12:19:06.259" v="260"/>
        <pc:sldMkLst>
          <pc:docMk/>
          <pc:sldMk cId="3896198314" sldId="427"/>
        </pc:sldMkLst>
        <pc:spChg chg="add del mod">
          <ac:chgData name="Pasi Sorjonen" userId="af9ad459-762f-4f9b-af1f-e08ba050b57c" providerId="ADAL" clId="{77262D45-212F-4EBD-82F6-56629FD63B13}" dt="2024-05-22T12:19:06.259" v="260"/>
          <ac:spMkLst>
            <pc:docMk/>
            <pc:sldMk cId="3896198314" sldId="427"/>
            <ac:spMk id="4" creationId="{DC14707D-77C5-88F8-302F-B2DC78222227}"/>
          </ac:spMkLst>
        </pc:spChg>
        <pc:picChg chg="add mod">
          <ac:chgData name="Pasi Sorjonen" userId="af9ad459-762f-4f9b-af1f-e08ba050b57c" providerId="ADAL" clId="{77262D45-212F-4EBD-82F6-56629FD63B13}" dt="2024-05-22T12:19:06.259" v="260"/>
          <ac:picMkLst>
            <pc:docMk/>
            <pc:sldMk cId="3896198314" sldId="427"/>
            <ac:picMk id="5" creationId="{A6110032-816B-2725-2015-75830C79EFF2}"/>
          </ac:picMkLst>
        </pc:picChg>
        <pc:picChg chg="del">
          <ac:chgData name="Pasi Sorjonen" userId="af9ad459-762f-4f9b-af1f-e08ba050b57c" providerId="ADAL" clId="{77262D45-212F-4EBD-82F6-56629FD63B13}" dt="2024-05-22T12:19:02.721" v="259" actId="478"/>
          <ac:picMkLst>
            <pc:docMk/>
            <pc:sldMk cId="3896198314" sldId="427"/>
            <ac:picMk id="6" creationId="{B37DAA91-32ED-9517-A4C1-18A1F06029E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A1675-E574-47B8-BFFD-138C82816CA5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D7DB9-0368-49D8-948A-4DA1AAA15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86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499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62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642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73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63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5AFDB8B8-19DD-CC4B-B39E-EB9EA23E9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691" y="2340616"/>
            <a:ext cx="9144000" cy="52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45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4" name="Otsikon paikkamerkki 6">
            <a:extLst>
              <a:ext uri="{FF2B5EF4-FFF2-40B4-BE49-F238E27FC236}">
                <a16:creationId xmlns:a16="http://schemas.microsoft.com/office/drawing/2014/main" id="{29393C3B-57DF-A74C-9317-690AE5665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691" y="1372458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5AD"/>
                </a:solidFill>
              </a:defRPr>
            </a:lvl1pPr>
          </a:lstStyle>
          <a:p>
            <a:r>
              <a:rPr lang="fi-FI" dirty="0"/>
              <a:t>Välilehti</a:t>
            </a:r>
          </a:p>
        </p:txBody>
      </p:sp>
    </p:spTree>
    <p:extLst>
      <p:ext uri="{BB962C8B-B14F-4D97-AF65-F5344CB8AC3E}">
        <p14:creationId xmlns:p14="http://schemas.microsoft.com/office/powerpoint/2010/main" val="42424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on paikkamerkki 6">
            <a:extLst>
              <a:ext uri="{FF2B5EF4-FFF2-40B4-BE49-F238E27FC236}">
                <a16:creationId xmlns:a16="http://schemas.microsoft.com/office/drawing/2014/main" id="{04718808-7105-DD41-B2B2-6491491F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E2F-C8BE-7945-AB31-B897DC40E4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000" y="1800000"/>
            <a:ext cx="10515600" cy="4352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36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304438-7F45-2048-BC78-DF0F511B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691" y="1800000"/>
            <a:ext cx="5180400" cy="435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E367C7-A10A-324D-9ABE-2F34FB767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691" y="18000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98CA0EE0-3F22-1240-97E2-2A7B56FF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97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0F1071-8E5A-FB42-B6CD-A5D0846B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E9625E-1F46-3D40-8394-0882F8EF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0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F40B62-3275-DF41-A5B8-C66997697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641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85AF2E-09F3-D044-B099-1FC3F13AD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641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on paikkamerkki 6">
            <a:extLst>
              <a:ext uri="{FF2B5EF4-FFF2-40B4-BE49-F238E27FC236}">
                <a16:creationId xmlns:a16="http://schemas.microsoft.com/office/drawing/2014/main" id="{00C75180-7674-0D4C-902A-B3A5DDE2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8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12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727AAD-F6BA-2C4F-BC57-D05E19A321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470" y="5947542"/>
            <a:ext cx="6979237" cy="5760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900"/>
            </a:lvl1pPr>
            <a:lvl2pPr>
              <a:lnSpc>
                <a:spcPts val="1320"/>
              </a:lnSpc>
              <a:defRPr sz="1100"/>
            </a:lvl2pPr>
            <a:lvl3pPr>
              <a:lnSpc>
                <a:spcPts val="1320"/>
              </a:lnSpc>
              <a:defRPr sz="1100"/>
            </a:lvl3pPr>
            <a:lvl4pPr>
              <a:lnSpc>
                <a:spcPts val="1320"/>
              </a:lnSpc>
              <a:defRPr sz="1100"/>
            </a:lvl4pPr>
            <a:lvl5pPr>
              <a:lnSpc>
                <a:spcPts val="1320"/>
              </a:lnSpc>
              <a:defRPr sz="1100"/>
            </a:lvl5pPr>
          </a:lstStyle>
          <a:p>
            <a:pPr lvl="0"/>
            <a:r>
              <a:rPr lang="fi-FI" dirty="0"/>
              <a:t>Lähdetiedot</a:t>
            </a:r>
          </a:p>
        </p:txBody>
      </p:sp>
    </p:spTree>
    <p:extLst>
      <p:ext uri="{BB962C8B-B14F-4D97-AF65-F5344CB8AC3E}">
        <p14:creationId xmlns:p14="http://schemas.microsoft.com/office/powerpoint/2010/main" val="38137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7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3D1911A-B7C0-8344-96D8-EA60EE829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47400" y="1800000"/>
            <a:ext cx="6172200" cy="3968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6C159A-0124-1D41-BB2C-87D9D4EF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1800000"/>
            <a:ext cx="3932237" cy="3976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87FD1156-8629-AE4D-900E-F020D4C4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85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12E2228-1CAA-0242-BAED-DFFD40D63E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F3EE83F-BA71-6F49-A429-EF3B17959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854" t="36050" r="9468" b="41234"/>
          <a:stretch/>
        </p:blipFill>
        <p:spPr>
          <a:xfrm>
            <a:off x="10026933" y="305659"/>
            <a:ext cx="195339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9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03EC13D-F737-9C43-8C2F-CB3254308F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17197" y="797173"/>
            <a:ext cx="10774803" cy="606082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4CC0A6D-0838-404A-9210-1C3D313E5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l="17854" t="36050" r="9468" b="41234"/>
          <a:stretch/>
        </p:blipFill>
        <p:spPr>
          <a:xfrm>
            <a:off x="9874536" y="339525"/>
            <a:ext cx="1953396" cy="864000"/>
          </a:xfrm>
          <a:prstGeom prst="rect">
            <a:avLst/>
          </a:prstGeom>
        </p:spPr>
      </p:pic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7F90E752-D4BC-6145-862A-4928496A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48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8" r:id="rId5"/>
    <p:sldLayoutId id="2147483703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45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Kokoaikaisesti lomautettuja oli huhtikuussa 27 380</a:t>
            </a:r>
            <a:br>
              <a:rPr lang="fi-FI" sz="2800" dirty="0"/>
            </a:br>
            <a:r>
              <a:rPr lang="fi-FI" sz="2800" dirty="0"/>
              <a:t>– se on 8 368 enemmän kuin vuotta aiemmin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D52705E0-D9AF-758D-EE25-C29328AD26A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8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C61B259-8611-45D1-89E8-E4C0B537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9D85824-E010-BD0A-EC66-AA6FEC4F0B5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71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91098FB-BA83-484B-880F-FF55A1D4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61406A4-FEF9-1C52-5482-8C65F6BE82F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76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B1FBB97-A9A8-DEBF-1AF3-B7BA6C7A0EE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11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EEA29E93-F7DA-4CFA-A12A-B2A7B2A06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8DC63B8-AED9-C554-BB0F-E99AF168315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38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6110032-816B-2725-2015-75830C79EFF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8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8D81FB0-D98A-8A7C-A568-75C21BED463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05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EA5FBEA-E372-D903-E52A-61ABD567680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30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B9331D0-1186-CA5B-1D71-460C5EDEF8C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27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AFD4E38-ED64-AB36-A56D-84296CDFB4C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30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BE26B-23B0-48A7-9630-5598554F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6385866-FCAD-FCEA-BF83-1203B11C375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918989" y="1323884"/>
            <a:ext cx="5630207" cy="525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76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Lyhennettyä työviikkoa tekevien määrä on koholla</a:t>
            </a:r>
            <a:br>
              <a:rPr lang="fi-FI" sz="2800" dirty="0"/>
            </a:br>
            <a:r>
              <a:rPr lang="fi-FI" sz="2800" dirty="0"/>
              <a:t>edellisten kuukausien tapaan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294B20E-E954-19CE-561C-15FED9CCA20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73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BE26B-23B0-48A7-9630-5598554F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D3361DD-92B8-A8B5-CD80-2CF8C1796D1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49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BE26B-23B0-48A7-9630-5598554F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A1C59C9-AD38-5853-E3EC-70664C515E7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70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BE26B-23B0-48A7-9630-5598554F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553EED5-D89A-15F0-44BD-4B3793BAF95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68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60A7E233-8B04-4087-83B3-1515EBE28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FA03DBB6-5F14-A04B-4C6A-9E90CD1443B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08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>
            <a:extLst>
              <a:ext uri="{FF2B5EF4-FFF2-40B4-BE49-F238E27FC236}">
                <a16:creationId xmlns:a16="http://schemas.microsoft.com/office/drawing/2014/main" id="{EF86909D-6DF3-41DE-99D7-666BBD74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60C1D7E3-9233-2C6F-C13C-2B88F5548FD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04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>
            <a:extLst>
              <a:ext uri="{FF2B5EF4-FFF2-40B4-BE49-F238E27FC236}">
                <a16:creationId xmlns:a16="http://schemas.microsoft.com/office/drawing/2014/main" id="{EF86909D-6DF3-41DE-99D7-666BBD74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242E43CA-8091-7B4B-9392-DE3545C63D2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60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>
            <a:extLst>
              <a:ext uri="{FF2B5EF4-FFF2-40B4-BE49-F238E27FC236}">
                <a16:creationId xmlns:a16="http://schemas.microsoft.com/office/drawing/2014/main" id="{EF86909D-6DF3-41DE-99D7-666BBD74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1F572D65-2F73-6646-F2BC-AEF85C612BB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374F5012-D110-4528-B231-DB8901511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9F5FFDC3-221A-D6B2-E20D-405664C00E8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68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339F081-A070-9860-A1E3-1B5090227F3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40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8236A9F-0AE0-4AE3-81E2-E35A22E6A1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93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Lomautettujen määrä on pysynyt marraskuun jälkeen varsin vakaana – laskuun se ei ehkä ole vielä kääntynyt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2672329-31A7-ED7C-5CAC-B24534314A3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07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2358959-F902-3563-BADA-14B5C092F29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4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8BA1F4F-8CA0-75E0-C617-7FE66283991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61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D170057-46B2-DE99-EB4D-E43F4248725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57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01DE4F5-3736-909B-0C2F-ACD53CFA5D6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01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C71A1E5-1C43-2161-8898-481F8C4FBFD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67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9ED6208-E688-6357-B338-98357334259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37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C2CF18A-53E4-5357-EF12-F173C333471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025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271BC07-1123-1CEE-F71E-2F82DF2668D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315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52F961C-3D2D-5DEA-A4FF-04942815132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28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B459C26-38E6-C3B5-2B30-FC3D4219266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21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Korkeakoulutetuilla lomautusten nousu näyttää</a:t>
            </a:r>
            <a:br>
              <a:rPr lang="fi-FI" sz="2800" dirty="0"/>
            </a:br>
            <a:r>
              <a:rPr lang="fi-FI" sz="2800" dirty="0"/>
              <a:t>jatkuvan verraten hitaana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06395F6-CBF4-03FF-C829-10A65FB59A3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999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A1AC121-C1D7-3BA8-2420-2F600E92F4D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2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ACA078E-197E-0938-7CA7-6CE9E36E9FB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112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0E5F4B3-C034-1409-7351-40C9943B096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861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907AFAB-B475-8F1E-EEA3-B8461392649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164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96FCD7F-CD8D-2152-20FD-CD5BEEC9535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90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5F45EC5-D2E8-6681-063E-D9B07C78F2A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09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Muilla kuin korkeakoulutetuilla lomautusten määrä on</a:t>
            </a:r>
            <a:br>
              <a:rPr lang="fi-FI" sz="2800" dirty="0"/>
            </a:br>
            <a:r>
              <a:rPr lang="fi-FI" sz="2800" dirty="0"/>
              <a:t>vakautunut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F4CBB86-553B-A3B9-1ACA-04271489480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27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Kokoaikaisesti lomautettuja on 8 368 enemmän</a:t>
            </a:r>
            <a:br>
              <a:rPr lang="fi-FI" sz="2800" dirty="0"/>
            </a:br>
            <a:r>
              <a:rPr lang="fi-FI" sz="2800" dirty="0"/>
              <a:t>kuin vuosi sitten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9824444-EC93-34A6-93BC-A7DF8AB7991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038833" y="1766656"/>
            <a:ext cx="9465555" cy="442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57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BD364E0F-4316-4A09-B191-4524F0A5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EFA2EF8-D4E9-4645-C507-C5305703DAB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88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C61B259-8611-45D1-89E8-E4C0B537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538B1D7-1013-FBF1-DF5C-6B1DCE6717D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26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C61B259-8611-45D1-89E8-E4C0B537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425274E-9DD2-9F96-2819-BFD7A474568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002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AkavaWorks 10">
      <a:dk1>
        <a:srgbClr val="27B5BE"/>
      </a:dk1>
      <a:lt1>
        <a:srgbClr val="445369"/>
      </a:lt1>
      <a:dk2>
        <a:srgbClr val="FEFFFE"/>
      </a:dk2>
      <a:lt2>
        <a:srgbClr val="E7E6E6"/>
      </a:lt2>
      <a:accent1>
        <a:srgbClr val="27B5BD"/>
      </a:accent1>
      <a:accent2>
        <a:srgbClr val="0562C1"/>
      </a:accent2>
      <a:accent3>
        <a:srgbClr val="70AC46"/>
      </a:accent3>
      <a:accent4>
        <a:srgbClr val="FFCD00"/>
      </a:accent4>
      <a:accent5>
        <a:srgbClr val="F5F0D5"/>
      </a:accent5>
      <a:accent6>
        <a:srgbClr val="954F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9F88D776-639D-0D42-9FD1-0B0030806B42}"/>
    </a:ext>
  </a:extLst>
</a:theme>
</file>

<file path=ppt/theme/theme2.xml><?xml version="1.0" encoding="utf-8"?>
<a:theme xmlns:a="http://schemas.openxmlformats.org/drawingml/2006/main" name="Mukautettu suunnittelumalli">
  <a:themeElements>
    <a:clrScheme name="AkavaWorks_selityspohja">
      <a:dk1>
        <a:srgbClr val="0046AD"/>
      </a:dk1>
      <a:lt1>
        <a:srgbClr val="FFFFFF"/>
      </a:lt1>
      <a:dk2>
        <a:srgbClr val="000000"/>
      </a:dk2>
      <a:lt2>
        <a:srgbClr val="FFFFFF"/>
      </a:lt2>
      <a:accent1>
        <a:srgbClr val="1C46AE"/>
      </a:accent1>
      <a:accent2>
        <a:srgbClr val="00A5AF"/>
      </a:accent2>
      <a:accent3>
        <a:srgbClr val="AF1469"/>
      </a:accent3>
      <a:accent4>
        <a:srgbClr val="FAD500"/>
      </a:accent4>
      <a:accent5>
        <a:srgbClr val="F1EEEE"/>
      </a:accent5>
      <a:accent6>
        <a:srgbClr val="7C818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78B12573-9B8F-B74D-93EE-A31E0E3AD9C0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91B52CBCAB7F44AA46F7C9F64623456" ma:contentTypeVersion="17" ma:contentTypeDescription="Luo uusi asiakirja." ma:contentTypeScope="" ma:versionID="a78d1ca2a128ec26ec8a8b1dbeaa944d">
  <xsd:schema xmlns:xsd="http://www.w3.org/2001/XMLSchema" xmlns:xs="http://www.w3.org/2001/XMLSchema" xmlns:p="http://schemas.microsoft.com/office/2006/metadata/properties" xmlns:ns2="71839f1a-8ccd-4e72-9a4a-398ef249ab1b" xmlns:ns3="7273a5e7-f1aa-498f-8bfa-4c2f3b7ed9e7" xmlns:ns4="5378bcff-6476-422c-987b-0a965be4a1dd" targetNamespace="http://schemas.microsoft.com/office/2006/metadata/properties" ma:root="true" ma:fieldsID="3ade0bb482891cc24de69d63c8e767cf" ns2:_="" ns3:_="" ns4:_="">
    <xsd:import namespace="71839f1a-8ccd-4e72-9a4a-398ef249ab1b"/>
    <xsd:import namespace="7273a5e7-f1aa-498f-8bfa-4c2f3b7ed9e7"/>
    <xsd:import namespace="5378bcff-6476-422c-987b-0a965be4a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839f1a-8ccd-4e72-9a4a-398ef249ab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489265fc-aef3-4079-8550-467015e6e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3a5e7-f1aa-498f-8bfa-4c2f3b7ed9e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8bcff-6476-422c-987b-0a965be4a1d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7ac4d2a-33e0-4d3d-8d83-c6b9b879ff5a}" ma:internalName="TaxCatchAll" ma:showField="CatchAllData" ma:web="7273a5e7-f1aa-498f-8bfa-4c2f3b7ed9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839f1a-8ccd-4e72-9a4a-398ef249ab1b">
      <Terms xmlns="http://schemas.microsoft.com/office/infopath/2007/PartnerControls"/>
    </lcf76f155ced4ddcb4097134ff3c332f>
    <TaxCatchAll xmlns="5378bcff-6476-422c-987b-0a965be4a1dd" xsi:nil="true"/>
  </documentManagement>
</p:properties>
</file>

<file path=customXml/itemProps1.xml><?xml version="1.0" encoding="utf-8"?>
<ds:datastoreItem xmlns:ds="http://schemas.openxmlformats.org/officeDocument/2006/customXml" ds:itemID="{44368932-84F7-4EE3-B3CB-F13BF0027560}"/>
</file>

<file path=customXml/itemProps2.xml><?xml version="1.0" encoding="utf-8"?>
<ds:datastoreItem xmlns:ds="http://schemas.openxmlformats.org/officeDocument/2006/customXml" ds:itemID="{B2FC86F4-404E-49EB-BC00-553E8302ED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DFDEEB-00F4-43AE-9BB3-1CC6980EA51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339045d-f99c-4c19-afb9-8ac6854f752a"/>
    <ds:schemaRef ds:uri="d9f5f211-d266-40d7-a442-e276961ce77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7719</TotalTime>
  <Words>73</Words>
  <Application>Microsoft Office PowerPoint</Application>
  <PresentationFormat>Laajakuva</PresentationFormat>
  <Paragraphs>11</Paragraphs>
  <Slides>45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45</vt:i4>
      </vt:variant>
    </vt:vector>
  </HeadingPairs>
  <TitlesOfParts>
    <vt:vector size="49" baseType="lpstr">
      <vt:lpstr>Arial</vt:lpstr>
      <vt:lpstr>Calibri</vt:lpstr>
      <vt:lpstr>1_Office-teema</vt:lpstr>
      <vt:lpstr>Mukautettu suunnittelumalli</vt:lpstr>
      <vt:lpstr>Kokoaikaisesti lomautettuja oli huhtikuussa 27 380 – se on 8 368 enemmän kuin vuotta aiemmin</vt:lpstr>
      <vt:lpstr>Lyhennettyä työviikkoa tekevien määrä on koholla edellisten kuukausien tapaan</vt:lpstr>
      <vt:lpstr>Lomautettujen määrä on pysynyt marraskuun jälkeen varsin vakaana – laskuun se ei ehkä ole vielä kääntynyt</vt:lpstr>
      <vt:lpstr>Korkeakoulutetuilla lomautusten nousu näyttää jatkuvan verraten hitaana</vt:lpstr>
      <vt:lpstr>Muilla kuin korkeakoulutetuilla lomautusten määrä on vakautunut</vt:lpstr>
      <vt:lpstr>Kokoaikaisesti lomautettuja on 8 368 enemmän kuin vuosi sitten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Valkama</dc:creator>
  <cp:lastModifiedBy>Pasi Sorjonen</cp:lastModifiedBy>
  <cp:revision>44</cp:revision>
  <cp:lastPrinted>2020-02-28T07:57:12Z</cp:lastPrinted>
  <dcterms:created xsi:type="dcterms:W3CDTF">2018-03-20T15:15:04Z</dcterms:created>
  <dcterms:modified xsi:type="dcterms:W3CDTF">2024-05-22T13:56:13Z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0x0101000880FE62E53DD5499EB7D0567087F706</vt:lpwstr>
  </property>
</Properties>
</file>