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4"/>
  </p:notesMasterIdLst>
  <p:sldIdLst>
    <p:sldId id="385" r:id="rId6"/>
    <p:sldId id="391" r:id="rId7"/>
    <p:sldId id="384" r:id="rId8"/>
    <p:sldId id="392" r:id="rId9"/>
    <p:sldId id="380" r:id="rId10"/>
    <p:sldId id="390" r:id="rId11"/>
    <p:sldId id="395" r:id="rId12"/>
    <p:sldId id="396" r:id="rId13"/>
    <p:sldId id="381" r:id="rId14"/>
    <p:sldId id="397" r:id="rId15"/>
    <p:sldId id="394" r:id="rId16"/>
    <p:sldId id="389" r:id="rId17"/>
    <p:sldId id="386" r:id="rId18"/>
    <p:sldId id="383" r:id="rId19"/>
    <p:sldId id="387" r:id="rId20"/>
    <p:sldId id="388" r:id="rId21"/>
    <p:sldId id="379" r:id="rId22"/>
    <p:sldId id="393" r:id="rId23"/>
    <p:sldId id="363" r:id="rId24"/>
    <p:sldId id="362" r:id="rId25"/>
    <p:sldId id="378" r:id="rId26"/>
    <p:sldId id="377" r:id="rId27"/>
    <p:sldId id="356" r:id="rId28"/>
    <p:sldId id="373" r:id="rId29"/>
    <p:sldId id="355" r:id="rId30"/>
    <p:sldId id="343" r:id="rId31"/>
    <p:sldId id="376" r:id="rId32"/>
    <p:sldId id="375" r:id="rId33"/>
    <p:sldId id="330" r:id="rId34"/>
    <p:sldId id="372" r:id="rId35"/>
    <p:sldId id="331" r:id="rId36"/>
    <p:sldId id="336" r:id="rId37"/>
    <p:sldId id="337" r:id="rId38"/>
    <p:sldId id="339" r:id="rId39"/>
    <p:sldId id="340" r:id="rId40"/>
    <p:sldId id="342" r:id="rId41"/>
    <p:sldId id="346" r:id="rId42"/>
    <p:sldId id="347" r:id="rId43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39D38F-8562-48A1-B10C-806F846E540F}" v="39" dt="2024-05-22T11:36:09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108" d="100"/>
          <a:sy n="108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9139D38F-8562-48A1-B10C-806F846E540F}"/>
    <pc:docChg chg="custSel modSld">
      <pc:chgData name="Pasi Sorjonen" userId="af9ad459-762f-4f9b-af1f-e08ba050b57c" providerId="ADAL" clId="{9139D38F-8562-48A1-B10C-806F846E540F}" dt="2024-05-22T11:36:09.467" v="259"/>
      <pc:docMkLst>
        <pc:docMk/>
      </pc:docMkLst>
      <pc:sldChg chg="addSp delSp modSp mod">
        <pc:chgData name="Pasi Sorjonen" userId="af9ad459-762f-4f9b-af1f-e08ba050b57c" providerId="ADAL" clId="{9139D38F-8562-48A1-B10C-806F846E540F}" dt="2024-05-22T10:56:43.387" v="219"/>
        <pc:sldMkLst>
          <pc:docMk/>
          <pc:sldMk cId="4103366826" sldId="330"/>
        </pc:sldMkLst>
        <pc:spChg chg="add del mod">
          <ac:chgData name="Pasi Sorjonen" userId="af9ad459-762f-4f9b-af1f-e08ba050b57c" providerId="ADAL" clId="{9139D38F-8562-48A1-B10C-806F846E540F}" dt="2024-05-22T10:56:43.387" v="219"/>
          <ac:spMkLst>
            <pc:docMk/>
            <pc:sldMk cId="4103366826" sldId="330"/>
            <ac:spMk id="4" creationId="{5FFE0409-A6EF-B13A-0244-31ABFAF69BAB}"/>
          </ac:spMkLst>
        </pc:spChg>
        <pc:picChg chg="del">
          <ac:chgData name="Pasi Sorjonen" userId="af9ad459-762f-4f9b-af1f-e08ba050b57c" providerId="ADAL" clId="{9139D38F-8562-48A1-B10C-806F846E540F}" dt="2024-05-22T10:56:40.027" v="218" actId="478"/>
          <ac:picMkLst>
            <pc:docMk/>
            <pc:sldMk cId="4103366826" sldId="330"/>
            <ac:picMk id="5" creationId="{A056DD82-AA9E-5A59-578A-01D0FE546E94}"/>
          </ac:picMkLst>
        </pc:picChg>
        <pc:picChg chg="add mod">
          <ac:chgData name="Pasi Sorjonen" userId="af9ad459-762f-4f9b-af1f-e08ba050b57c" providerId="ADAL" clId="{9139D38F-8562-48A1-B10C-806F846E540F}" dt="2024-05-22T10:56:43.387" v="219"/>
          <ac:picMkLst>
            <pc:docMk/>
            <pc:sldMk cId="4103366826" sldId="330"/>
            <ac:picMk id="6" creationId="{B41803A2-844A-B19F-0C68-544BCCADEC43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1:14:59.345" v="223"/>
        <pc:sldMkLst>
          <pc:docMk/>
          <pc:sldMk cId="2164221323" sldId="331"/>
        </pc:sldMkLst>
        <pc:spChg chg="add del mod">
          <ac:chgData name="Pasi Sorjonen" userId="af9ad459-762f-4f9b-af1f-e08ba050b57c" providerId="ADAL" clId="{9139D38F-8562-48A1-B10C-806F846E540F}" dt="2024-05-22T11:14:59.345" v="223"/>
          <ac:spMkLst>
            <pc:docMk/>
            <pc:sldMk cId="2164221323" sldId="331"/>
            <ac:spMk id="4" creationId="{98BE1BB4-140A-176D-20E4-0D35497F4B83}"/>
          </ac:spMkLst>
        </pc:spChg>
        <pc:picChg chg="del">
          <ac:chgData name="Pasi Sorjonen" userId="af9ad459-762f-4f9b-af1f-e08ba050b57c" providerId="ADAL" clId="{9139D38F-8562-48A1-B10C-806F846E540F}" dt="2024-05-22T11:14:56.223" v="222" actId="478"/>
          <ac:picMkLst>
            <pc:docMk/>
            <pc:sldMk cId="2164221323" sldId="331"/>
            <ac:picMk id="5" creationId="{0011D2C1-F9E1-8FDC-4326-EC7E37C31441}"/>
          </ac:picMkLst>
        </pc:picChg>
        <pc:picChg chg="add mod">
          <ac:chgData name="Pasi Sorjonen" userId="af9ad459-762f-4f9b-af1f-e08ba050b57c" providerId="ADAL" clId="{9139D38F-8562-48A1-B10C-806F846E540F}" dt="2024-05-22T11:14:59.345" v="223"/>
          <ac:picMkLst>
            <pc:docMk/>
            <pc:sldMk cId="2164221323" sldId="331"/>
            <ac:picMk id="6" creationId="{288B3651-CE4E-9CE1-4247-AFF619887023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1:15:20.968" v="225"/>
        <pc:sldMkLst>
          <pc:docMk/>
          <pc:sldMk cId="597852646" sldId="336"/>
        </pc:sldMkLst>
        <pc:spChg chg="add del mod">
          <ac:chgData name="Pasi Sorjonen" userId="af9ad459-762f-4f9b-af1f-e08ba050b57c" providerId="ADAL" clId="{9139D38F-8562-48A1-B10C-806F846E540F}" dt="2024-05-22T11:15:20.968" v="225"/>
          <ac:spMkLst>
            <pc:docMk/>
            <pc:sldMk cId="597852646" sldId="336"/>
            <ac:spMk id="4" creationId="{FF500CB4-420D-21BA-4A7F-BDDF7575CCC2}"/>
          </ac:spMkLst>
        </pc:spChg>
        <pc:picChg chg="del">
          <ac:chgData name="Pasi Sorjonen" userId="af9ad459-762f-4f9b-af1f-e08ba050b57c" providerId="ADAL" clId="{9139D38F-8562-48A1-B10C-806F846E540F}" dt="2024-05-22T11:15:17.704" v="224" actId="478"/>
          <ac:picMkLst>
            <pc:docMk/>
            <pc:sldMk cId="597852646" sldId="336"/>
            <ac:picMk id="5" creationId="{5A6B3299-B6C1-B697-86E5-3C8F71028B92}"/>
          </ac:picMkLst>
        </pc:picChg>
        <pc:picChg chg="add mod">
          <ac:chgData name="Pasi Sorjonen" userId="af9ad459-762f-4f9b-af1f-e08ba050b57c" providerId="ADAL" clId="{9139D38F-8562-48A1-B10C-806F846E540F}" dt="2024-05-22T11:15:20.968" v="225"/>
          <ac:picMkLst>
            <pc:docMk/>
            <pc:sldMk cId="597852646" sldId="336"/>
            <ac:picMk id="6" creationId="{22DD5A4C-7CF7-91E5-81F1-2FDF29ABE821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1:15:40.215" v="227"/>
        <pc:sldMkLst>
          <pc:docMk/>
          <pc:sldMk cId="1679745194" sldId="337"/>
        </pc:sldMkLst>
        <pc:spChg chg="add del mod">
          <ac:chgData name="Pasi Sorjonen" userId="af9ad459-762f-4f9b-af1f-e08ba050b57c" providerId="ADAL" clId="{9139D38F-8562-48A1-B10C-806F846E540F}" dt="2024-05-22T11:15:40.215" v="227"/>
          <ac:spMkLst>
            <pc:docMk/>
            <pc:sldMk cId="1679745194" sldId="337"/>
            <ac:spMk id="4" creationId="{42AF1646-C2B9-1D0F-E37D-B997C66890E6}"/>
          </ac:spMkLst>
        </pc:spChg>
        <pc:picChg chg="del">
          <ac:chgData name="Pasi Sorjonen" userId="af9ad459-762f-4f9b-af1f-e08ba050b57c" providerId="ADAL" clId="{9139D38F-8562-48A1-B10C-806F846E540F}" dt="2024-05-22T11:15:36.986" v="226" actId="478"/>
          <ac:picMkLst>
            <pc:docMk/>
            <pc:sldMk cId="1679745194" sldId="337"/>
            <ac:picMk id="5" creationId="{C38336C1-4C11-3085-CB2F-9DCDB9DA0D78}"/>
          </ac:picMkLst>
        </pc:picChg>
        <pc:picChg chg="add mod">
          <ac:chgData name="Pasi Sorjonen" userId="af9ad459-762f-4f9b-af1f-e08ba050b57c" providerId="ADAL" clId="{9139D38F-8562-48A1-B10C-806F846E540F}" dt="2024-05-22T11:15:40.215" v="227"/>
          <ac:picMkLst>
            <pc:docMk/>
            <pc:sldMk cId="1679745194" sldId="337"/>
            <ac:picMk id="6" creationId="{2F573797-F828-8E05-5FC0-7D8E744DF8D0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1:15:58.456" v="229"/>
        <pc:sldMkLst>
          <pc:docMk/>
          <pc:sldMk cId="2173700670" sldId="339"/>
        </pc:sldMkLst>
        <pc:spChg chg="add del mod">
          <ac:chgData name="Pasi Sorjonen" userId="af9ad459-762f-4f9b-af1f-e08ba050b57c" providerId="ADAL" clId="{9139D38F-8562-48A1-B10C-806F846E540F}" dt="2024-05-22T11:15:58.456" v="229"/>
          <ac:spMkLst>
            <pc:docMk/>
            <pc:sldMk cId="2173700670" sldId="339"/>
            <ac:spMk id="4" creationId="{73DFD0DA-0549-2FF3-3F31-FABEC466586E}"/>
          </ac:spMkLst>
        </pc:spChg>
        <pc:picChg chg="del">
          <ac:chgData name="Pasi Sorjonen" userId="af9ad459-762f-4f9b-af1f-e08ba050b57c" providerId="ADAL" clId="{9139D38F-8562-48A1-B10C-806F846E540F}" dt="2024-05-22T11:15:55.255" v="228" actId="478"/>
          <ac:picMkLst>
            <pc:docMk/>
            <pc:sldMk cId="2173700670" sldId="339"/>
            <ac:picMk id="5" creationId="{F2EBFEB4-3DA3-942A-0E39-EE684E33D2EB}"/>
          </ac:picMkLst>
        </pc:picChg>
        <pc:picChg chg="add mod">
          <ac:chgData name="Pasi Sorjonen" userId="af9ad459-762f-4f9b-af1f-e08ba050b57c" providerId="ADAL" clId="{9139D38F-8562-48A1-B10C-806F846E540F}" dt="2024-05-22T11:15:58.456" v="229"/>
          <ac:picMkLst>
            <pc:docMk/>
            <pc:sldMk cId="2173700670" sldId="339"/>
            <ac:picMk id="6" creationId="{64A86DA0-1365-8AF2-23C0-0750D84E9AE0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1:16:17.181" v="231"/>
        <pc:sldMkLst>
          <pc:docMk/>
          <pc:sldMk cId="181581781" sldId="340"/>
        </pc:sldMkLst>
        <pc:spChg chg="add del mod">
          <ac:chgData name="Pasi Sorjonen" userId="af9ad459-762f-4f9b-af1f-e08ba050b57c" providerId="ADAL" clId="{9139D38F-8562-48A1-B10C-806F846E540F}" dt="2024-05-22T11:16:17.181" v="231"/>
          <ac:spMkLst>
            <pc:docMk/>
            <pc:sldMk cId="181581781" sldId="340"/>
            <ac:spMk id="4" creationId="{A7AE51D3-C913-96FC-A806-E0465656F4C8}"/>
          </ac:spMkLst>
        </pc:spChg>
        <pc:picChg chg="del">
          <ac:chgData name="Pasi Sorjonen" userId="af9ad459-762f-4f9b-af1f-e08ba050b57c" providerId="ADAL" clId="{9139D38F-8562-48A1-B10C-806F846E540F}" dt="2024-05-22T11:16:14.331" v="230" actId="478"/>
          <ac:picMkLst>
            <pc:docMk/>
            <pc:sldMk cId="181581781" sldId="340"/>
            <ac:picMk id="5" creationId="{14651A05-3FA4-D503-6A6B-A83657351B85}"/>
          </ac:picMkLst>
        </pc:picChg>
        <pc:picChg chg="add mod">
          <ac:chgData name="Pasi Sorjonen" userId="af9ad459-762f-4f9b-af1f-e08ba050b57c" providerId="ADAL" clId="{9139D38F-8562-48A1-B10C-806F846E540F}" dt="2024-05-22T11:16:17.181" v="231"/>
          <ac:picMkLst>
            <pc:docMk/>
            <pc:sldMk cId="181581781" sldId="340"/>
            <ac:picMk id="6" creationId="{FECBD0C3-BEA3-8CA2-7596-0D313B470794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1:16:34.100" v="233"/>
        <pc:sldMkLst>
          <pc:docMk/>
          <pc:sldMk cId="2807749963" sldId="342"/>
        </pc:sldMkLst>
        <pc:spChg chg="add del mod">
          <ac:chgData name="Pasi Sorjonen" userId="af9ad459-762f-4f9b-af1f-e08ba050b57c" providerId="ADAL" clId="{9139D38F-8562-48A1-B10C-806F846E540F}" dt="2024-05-22T11:16:34.100" v="233"/>
          <ac:spMkLst>
            <pc:docMk/>
            <pc:sldMk cId="2807749963" sldId="342"/>
            <ac:spMk id="4" creationId="{506C0CF2-4B17-D188-8EEB-D3EF29203F00}"/>
          </ac:spMkLst>
        </pc:spChg>
        <pc:picChg chg="add mod">
          <ac:chgData name="Pasi Sorjonen" userId="af9ad459-762f-4f9b-af1f-e08ba050b57c" providerId="ADAL" clId="{9139D38F-8562-48A1-B10C-806F846E540F}" dt="2024-05-22T11:16:34.100" v="233"/>
          <ac:picMkLst>
            <pc:docMk/>
            <pc:sldMk cId="2807749963" sldId="342"/>
            <ac:picMk id="5" creationId="{92AEE745-9F92-9974-5ED5-4B3C6C5F5CD4}"/>
          </ac:picMkLst>
        </pc:picChg>
        <pc:picChg chg="del">
          <ac:chgData name="Pasi Sorjonen" userId="af9ad459-762f-4f9b-af1f-e08ba050b57c" providerId="ADAL" clId="{9139D38F-8562-48A1-B10C-806F846E540F}" dt="2024-05-22T11:16:31.145" v="232" actId="478"/>
          <ac:picMkLst>
            <pc:docMk/>
            <pc:sldMk cId="2807749963" sldId="342"/>
            <ac:picMk id="6" creationId="{80BE76E2-0C66-EE0B-C5F9-0A8D524D0EFA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55:43.975" v="213"/>
        <pc:sldMkLst>
          <pc:docMk/>
          <pc:sldMk cId="3333501075" sldId="343"/>
        </pc:sldMkLst>
        <pc:spChg chg="add del mod">
          <ac:chgData name="Pasi Sorjonen" userId="af9ad459-762f-4f9b-af1f-e08ba050b57c" providerId="ADAL" clId="{9139D38F-8562-48A1-B10C-806F846E540F}" dt="2024-05-22T10:55:43.975" v="213"/>
          <ac:spMkLst>
            <pc:docMk/>
            <pc:sldMk cId="3333501075" sldId="343"/>
            <ac:spMk id="4" creationId="{AF499DF4-E392-B6D1-41DD-CAC30F3E1E0B}"/>
          </ac:spMkLst>
        </pc:spChg>
        <pc:picChg chg="del">
          <ac:chgData name="Pasi Sorjonen" userId="af9ad459-762f-4f9b-af1f-e08ba050b57c" providerId="ADAL" clId="{9139D38F-8562-48A1-B10C-806F846E540F}" dt="2024-05-22T10:55:40.401" v="212" actId="478"/>
          <ac:picMkLst>
            <pc:docMk/>
            <pc:sldMk cId="3333501075" sldId="343"/>
            <ac:picMk id="5" creationId="{96F277B9-E8B9-558A-D4C9-292EE615500E}"/>
          </ac:picMkLst>
        </pc:picChg>
        <pc:picChg chg="add mod">
          <ac:chgData name="Pasi Sorjonen" userId="af9ad459-762f-4f9b-af1f-e08ba050b57c" providerId="ADAL" clId="{9139D38F-8562-48A1-B10C-806F846E540F}" dt="2024-05-22T10:55:43.975" v="213"/>
          <ac:picMkLst>
            <pc:docMk/>
            <pc:sldMk cId="3333501075" sldId="343"/>
            <ac:picMk id="6" creationId="{E61A2EF0-53D7-5258-F5E3-70241795CBDF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1:16:59.513" v="235"/>
        <pc:sldMkLst>
          <pc:docMk/>
          <pc:sldMk cId="1425977161" sldId="346"/>
        </pc:sldMkLst>
        <pc:spChg chg="add del mod">
          <ac:chgData name="Pasi Sorjonen" userId="af9ad459-762f-4f9b-af1f-e08ba050b57c" providerId="ADAL" clId="{9139D38F-8562-48A1-B10C-806F846E540F}" dt="2024-05-22T11:16:59.513" v="235"/>
          <ac:spMkLst>
            <pc:docMk/>
            <pc:sldMk cId="1425977161" sldId="346"/>
            <ac:spMk id="4" creationId="{E6173B7C-1606-5518-6D6C-03B1471084E9}"/>
          </ac:spMkLst>
        </pc:spChg>
        <pc:picChg chg="del">
          <ac:chgData name="Pasi Sorjonen" userId="af9ad459-762f-4f9b-af1f-e08ba050b57c" providerId="ADAL" clId="{9139D38F-8562-48A1-B10C-806F846E540F}" dt="2024-05-22T11:16:55.888" v="234" actId="478"/>
          <ac:picMkLst>
            <pc:docMk/>
            <pc:sldMk cId="1425977161" sldId="346"/>
            <ac:picMk id="5" creationId="{F92C5F98-9CC4-79B5-59EF-BE8DA94D8210}"/>
          </ac:picMkLst>
        </pc:picChg>
        <pc:picChg chg="add mod">
          <ac:chgData name="Pasi Sorjonen" userId="af9ad459-762f-4f9b-af1f-e08ba050b57c" providerId="ADAL" clId="{9139D38F-8562-48A1-B10C-806F846E540F}" dt="2024-05-22T11:16:59.513" v="235"/>
          <ac:picMkLst>
            <pc:docMk/>
            <pc:sldMk cId="1425977161" sldId="346"/>
            <ac:picMk id="6" creationId="{B5458A04-296F-261E-ADDE-3E90204257E2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1:17:19.991" v="237"/>
        <pc:sldMkLst>
          <pc:docMk/>
          <pc:sldMk cId="2280234652" sldId="347"/>
        </pc:sldMkLst>
        <pc:spChg chg="add del mod">
          <ac:chgData name="Pasi Sorjonen" userId="af9ad459-762f-4f9b-af1f-e08ba050b57c" providerId="ADAL" clId="{9139D38F-8562-48A1-B10C-806F846E540F}" dt="2024-05-22T11:17:19.991" v="237"/>
          <ac:spMkLst>
            <pc:docMk/>
            <pc:sldMk cId="2280234652" sldId="347"/>
            <ac:spMk id="4" creationId="{26D808CE-EF2E-8DEF-6E0C-86BF890D16D1}"/>
          </ac:spMkLst>
        </pc:spChg>
        <pc:picChg chg="del">
          <ac:chgData name="Pasi Sorjonen" userId="af9ad459-762f-4f9b-af1f-e08ba050b57c" providerId="ADAL" clId="{9139D38F-8562-48A1-B10C-806F846E540F}" dt="2024-05-22T11:17:17.089" v="236" actId="478"/>
          <ac:picMkLst>
            <pc:docMk/>
            <pc:sldMk cId="2280234652" sldId="347"/>
            <ac:picMk id="5" creationId="{A3C10875-1147-0B00-1CFF-E393BE10FD34}"/>
          </ac:picMkLst>
        </pc:picChg>
        <pc:picChg chg="add mod">
          <ac:chgData name="Pasi Sorjonen" userId="af9ad459-762f-4f9b-af1f-e08ba050b57c" providerId="ADAL" clId="{9139D38F-8562-48A1-B10C-806F846E540F}" dt="2024-05-22T11:17:19.991" v="237"/>
          <ac:picMkLst>
            <pc:docMk/>
            <pc:sldMk cId="2280234652" sldId="347"/>
            <ac:picMk id="6" creationId="{AC3B5FA9-4811-FB09-DAF2-C89C6BB1031A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55:17.377" v="211"/>
        <pc:sldMkLst>
          <pc:docMk/>
          <pc:sldMk cId="4177445958" sldId="355"/>
        </pc:sldMkLst>
        <pc:spChg chg="add del mod">
          <ac:chgData name="Pasi Sorjonen" userId="af9ad459-762f-4f9b-af1f-e08ba050b57c" providerId="ADAL" clId="{9139D38F-8562-48A1-B10C-806F846E540F}" dt="2024-05-22T10:55:17.377" v="211"/>
          <ac:spMkLst>
            <pc:docMk/>
            <pc:sldMk cId="4177445958" sldId="355"/>
            <ac:spMk id="4" creationId="{E0612342-2A3F-6AF3-AB8E-2807602D3351}"/>
          </ac:spMkLst>
        </pc:spChg>
        <pc:picChg chg="del">
          <ac:chgData name="Pasi Sorjonen" userId="af9ad459-762f-4f9b-af1f-e08ba050b57c" providerId="ADAL" clId="{9139D38F-8562-48A1-B10C-806F846E540F}" dt="2024-05-22T10:55:14.179" v="210" actId="478"/>
          <ac:picMkLst>
            <pc:docMk/>
            <pc:sldMk cId="4177445958" sldId="355"/>
            <ac:picMk id="5" creationId="{BA202F2A-42EA-C06C-E83E-2BDAF087EE5E}"/>
          </ac:picMkLst>
        </pc:picChg>
        <pc:picChg chg="add mod">
          <ac:chgData name="Pasi Sorjonen" userId="af9ad459-762f-4f9b-af1f-e08ba050b57c" providerId="ADAL" clId="{9139D38F-8562-48A1-B10C-806F846E540F}" dt="2024-05-22T10:55:17.377" v="211"/>
          <ac:picMkLst>
            <pc:docMk/>
            <pc:sldMk cId="4177445958" sldId="355"/>
            <ac:picMk id="6" creationId="{D33D92EC-370B-67EB-C1B4-E5C502C15029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54:33.056" v="207"/>
        <pc:sldMkLst>
          <pc:docMk/>
          <pc:sldMk cId="2256193961" sldId="356"/>
        </pc:sldMkLst>
        <pc:spChg chg="add del mod">
          <ac:chgData name="Pasi Sorjonen" userId="af9ad459-762f-4f9b-af1f-e08ba050b57c" providerId="ADAL" clId="{9139D38F-8562-48A1-B10C-806F846E540F}" dt="2024-05-22T10:54:33.056" v="207"/>
          <ac:spMkLst>
            <pc:docMk/>
            <pc:sldMk cId="2256193961" sldId="356"/>
            <ac:spMk id="4" creationId="{ECEC0522-C804-BFE8-8CED-1D84BBA5580E}"/>
          </ac:spMkLst>
        </pc:spChg>
        <pc:picChg chg="del">
          <ac:chgData name="Pasi Sorjonen" userId="af9ad459-762f-4f9b-af1f-e08ba050b57c" providerId="ADAL" clId="{9139D38F-8562-48A1-B10C-806F846E540F}" dt="2024-05-22T10:54:29.775" v="206" actId="478"/>
          <ac:picMkLst>
            <pc:docMk/>
            <pc:sldMk cId="2256193961" sldId="356"/>
            <ac:picMk id="5" creationId="{95B67C39-DFF2-856F-269B-07E147E84780}"/>
          </ac:picMkLst>
        </pc:picChg>
        <pc:picChg chg="add mod">
          <ac:chgData name="Pasi Sorjonen" userId="af9ad459-762f-4f9b-af1f-e08ba050b57c" providerId="ADAL" clId="{9139D38F-8562-48A1-B10C-806F846E540F}" dt="2024-05-22T10:54:33.056" v="207"/>
          <ac:picMkLst>
            <pc:docMk/>
            <pc:sldMk cId="2256193961" sldId="356"/>
            <ac:picMk id="6" creationId="{CB616348-7F55-53D3-045E-5E1914BC7B9F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52:24.297" v="136"/>
        <pc:sldMkLst>
          <pc:docMk/>
          <pc:sldMk cId="2692188403" sldId="362"/>
        </pc:sldMkLst>
        <pc:spChg chg="add del mod">
          <ac:chgData name="Pasi Sorjonen" userId="af9ad459-762f-4f9b-af1f-e08ba050b57c" providerId="ADAL" clId="{9139D38F-8562-48A1-B10C-806F846E540F}" dt="2024-05-22T10:52:24.297" v="136"/>
          <ac:spMkLst>
            <pc:docMk/>
            <pc:sldMk cId="2692188403" sldId="362"/>
            <ac:spMk id="4" creationId="{3973BFD4-AF40-0605-2FA1-B03D6AC322B5}"/>
          </ac:spMkLst>
        </pc:spChg>
        <pc:picChg chg="add mod">
          <ac:chgData name="Pasi Sorjonen" userId="af9ad459-762f-4f9b-af1f-e08ba050b57c" providerId="ADAL" clId="{9139D38F-8562-48A1-B10C-806F846E540F}" dt="2024-05-22T10:52:24.297" v="136"/>
          <ac:picMkLst>
            <pc:docMk/>
            <pc:sldMk cId="2692188403" sldId="362"/>
            <ac:picMk id="5" creationId="{98F3146C-CB5D-6D1C-BB7B-EAE6A24CC8A6}"/>
          </ac:picMkLst>
        </pc:picChg>
        <pc:picChg chg="del">
          <ac:chgData name="Pasi Sorjonen" userId="af9ad459-762f-4f9b-af1f-e08ba050b57c" providerId="ADAL" clId="{9139D38F-8562-48A1-B10C-806F846E540F}" dt="2024-05-22T10:52:20.194" v="135" actId="478"/>
          <ac:picMkLst>
            <pc:docMk/>
            <pc:sldMk cId="2692188403" sldId="362"/>
            <ac:picMk id="6" creationId="{471F56C9-DAA2-6040-15B1-E181E23D2F93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51:40.756" v="134"/>
        <pc:sldMkLst>
          <pc:docMk/>
          <pc:sldMk cId="3560938900" sldId="363"/>
        </pc:sldMkLst>
        <pc:spChg chg="add del mod">
          <ac:chgData name="Pasi Sorjonen" userId="af9ad459-762f-4f9b-af1f-e08ba050b57c" providerId="ADAL" clId="{9139D38F-8562-48A1-B10C-806F846E540F}" dt="2024-05-22T10:51:40.756" v="134"/>
          <ac:spMkLst>
            <pc:docMk/>
            <pc:sldMk cId="3560938900" sldId="363"/>
            <ac:spMk id="4" creationId="{340CEBEA-D40F-D483-B7F8-697403BB3B28}"/>
          </ac:spMkLst>
        </pc:spChg>
        <pc:picChg chg="add mod">
          <ac:chgData name="Pasi Sorjonen" userId="af9ad459-762f-4f9b-af1f-e08ba050b57c" providerId="ADAL" clId="{9139D38F-8562-48A1-B10C-806F846E540F}" dt="2024-05-22T10:51:40.756" v="134"/>
          <ac:picMkLst>
            <pc:docMk/>
            <pc:sldMk cId="3560938900" sldId="363"/>
            <ac:picMk id="5" creationId="{5CDC1BF8-CF2D-E050-FDA7-931ADD5E81E8}"/>
          </ac:picMkLst>
        </pc:picChg>
        <pc:picChg chg="del">
          <ac:chgData name="Pasi Sorjonen" userId="af9ad459-762f-4f9b-af1f-e08ba050b57c" providerId="ADAL" clId="{9139D38F-8562-48A1-B10C-806F846E540F}" dt="2024-05-22T10:51:37.537" v="133" actId="478"/>
          <ac:picMkLst>
            <pc:docMk/>
            <pc:sldMk cId="3560938900" sldId="363"/>
            <ac:picMk id="6" creationId="{BC35E163-785A-76D6-725F-8A7E9928BF55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1:14:39.891" v="221"/>
        <pc:sldMkLst>
          <pc:docMk/>
          <pc:sldMk cId="3537911006" sldId="372"/>
        </pc:sldMkLst>
        <pc:spChg chg="add del mod">
          <ac:chgData name="Pasi Sorjonen" userId="af9ad459-762f-4f9b-af1f-e08ba050b57c" providerId="ADAL" clId="{9139D38F-8562-48A1-B10C-806F846E540F}" dt="2024-05-22T11:14:39.891" v="221"/>
          <ac:spMkLst>
            <pc:docMk/>
            <pc:sldMk cId="3537911006" sldId="372"/>
            <ac:spMk id="4" creationId="{CE8751E8-46C4-95FA-4EB5-DE10BC764243}"/>
          </ac:spMkLst>
        </pc:spChg>
        <pc:picChg chg="del">
          <ac:chgData name="Pasi Sorjonen" userId="af9ad459-762f-4f9b-af1f-e08ba050b57c" providerId="ADAL" clId="{9139D38F-8562-48A1-B10C-806F846E540F}" dt="2024-05-22T11:14:36.657" v="220" actId="478"/>
          <ac:picMkLst>
            <pc:docMk/>
            <pc:sldMk cId="3537911006" sldId="372"/>
            <ac:picMk id="5" creationId="{6A252C40-328E-F68D-3E9A-B8B5F71894F1}"/>
          </ac:picMkLst>
        </pc:picChg>
        <pc:picChg chg="add mod">
          <ac:chgData name="Pasi Sorjonen" userId="af9ad459-762f-4f9b-af1f-e08ba050b57c" providerId="ADAL" clId="{9139D38F-8562-48A1-B10C-806F846E540F}" dt="2024-05-22T11:14:39.891" v="221"/>
          <ac:picMkLst>
            <pc:docMk/>
            <pc:sldMk cId="3537911006" sldId="372"/>
            <ac:picMk id="6" creationId="{29358E7C-D5DB-B4F7-29FB-AA3D6418BC82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54:52.209" v="209"/>
        <pc:sldMkLst>
          <pc:docMk/>
          <pc:sldMk cId="24287503" sldId="373"/>
        </pc:sldMkLst>
        <pc:spChg chg="add del mod">
          <ac:chgData name="Pasi Sorjonen" userId="af9ad459-762f-4f9b-af1f-e08ba050b57c" providerId="ADAL" clId="{9139D38F-8562-48A1-B10C-806F846E540F}" dt="2024-05-22T10:54:52.209" v="209"/>
          <ac:spMkLst>
            <pc:docMk/>
            <pc:sldMk cId="24287503" sldId="373"/>
            <ac:spMk id="4" creationId="{ADC4DCD0-7BB9-7F4B-11D2-9C9357665F6A}"/>
          </ac:spMkLst>
        </pc:spChg>
        <pc:picChg chg="del">
          <ac:chgData name="Pasi Sorjonen" userId="af9ad459-762f-4f9b-af1f-e08ba050b57c" providerId="ADAL" clId="{9139D38F-8562-48A1-B10C-806F846E540F}" dt="2024-05-22T10:54:48.838" v="208" actId="478"/>
          <ac:picMkLst>
            <pc:docMk/>
            <pc:sldMk cId="24287503" sldId="373"/>
            <ac:picMk id="5" creationId="{866872CD-89CD-6459-4A43-4BF1D69B228D}"/>
          </ac:picMkLst>
        </pc:picChg>
        <pc:picChg chg="add mod">
          <ac:chgData name="Pasi Sorjonen" userId="af9ad459-762f-4f9b-af1f-e08ba050b57c" providerId="ADAL" clId="{9139D38F-8562-48A1-B10C-806F846E540F}" dt="2024-05-22T10:54:52.209" v="209"/>
          <ac:picMkLst>
            <pc:docMk/>
            <pc:sldMk cId="24287503" sldId="373"/>
            <ac:picMk id="6" creationId="{347EC2B6-218F-453F-6C5F-E7C978BEF3AB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56:23.705" v="217"/>
        <pc:sldMkLst>
          <pc:docMk/>
          <pc:sldMk cId="2303607" sldId="375"/>
        </pc:sldMkLst>
        <pc:spChg chg="add del mod">
          <ac:chgData name="Pasi Sorjonen" userId="af9ad459-762f-4f9b-af1f-e08ba050b57c" providerId="ADAL" clId="{9139D38F-8562-48A1-B10C-806F846E540F}" dt="2024-05-22T10:56:23.705" v="217"/>
          <ac:spMkLst>
            <pc:docMk/>
            <pc:sldMk cId="2303607" sldId="375"/>
            <ac:spMk id="4" creationId="{0691487F-C57B-C999-3020-5F022EBF775A}"/>
          </ac:spMkLst>
        </pc:spChg>
        <pc:picChg chg="del">
          <ac:chgData name="Pasi Sorjonen" userId="af9ad459-762f-4f9b-af1f-e08ba050b57c" providerId="ADAL" clId="{9139D38F-8562-48A1-B10C-806F846E540F}" dt="2024-05-22T10:56:20.402" v="216" actId="478"/>
          <ac:picMkLst>
            <pc:docMk/>
            <pc:sldMk cId="2303607" sldId="375"/>
            <ac:picMk id="5" creationId="{844D0922-5179-6453-BD44-6BA73394E863}"/>
          </ac:picMkLst>
        </pc:picChg>
        <pc:picChg chg="add mod">
          <ac:chgData name="Pasi Sorjonen" userId="af9ad459-762f-4f9b-af1f-e08ba050b57c" providerId="ADAL" clId="{9139D38F-8562-48A1-B10C-806F846E540F}" dt="2024-05-22T10:56:23.705" v="217"/>
          <ac:picMkLst>
            <pc:docMk/>
            <pc:sldMk cId="2303607" sldId="375"/>
            <ac:picMk id="6" creationId="{89F03EE6-53A4-4273-A5FB-0A7CDAC752ED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56:03.076" v="215"/>
        <pc:sldMkLst>
          <pc:docMk/>
          <pc:sldMk cId="724509379" sldId="376"/>
        </pc:sldMkLst>
        <pc:spChg chg="add del mod">
          <ac:chgData name="Pasi Sorjonen" userId="af9ad459-762f-4f9b-af1f-e08ba050b57c" providerId="ADAL" clId="{9139D38F-8562-48A1-B10C-806F846E540F}" dt="2024-05-22T10:56:03.076" v="215"/>
          <ac:spMkLst>
            <pc:docMk/>
            <pc:sldMk cId="724509379" sldId="376"/>
            <ac:spMk id="4" creationId="{0A2AFC14-C6CD-33A8-7DA6-67A3703DB357}"/>
          </ac:spMkLst>
        </pc:spChg>
        <pc:picChg chg="del">
          <ac:chgData name="Pasi Sorjonen" userId="af9ad459-762f-4f9b-af1f-e08ba050b57c" providerId="ADAL" clId="{9139D38F-8562-48A1-B10C-806F846E540F}" dt="2024-05-22T10:55:59.405" v="214" actId="478"/>
          <ac:picMkLst>
            <pc:docMk/>
            <pc:sldMk cId="724509379" sldId="376"/>
            <ac:picMk id="5" creationId="{DDD7EFDA-496B-E7B7-68AB-5EC46DE4B453}"/>
          </ac:picMkLst>
        </pc:picChg>
        <pc:picChg chg="add mod">
          <ac:chgData name="Pasi Sorjonen" userId="af9ad459-762f-4f9b-af1f-e08ba050b57c" providerId="ADAL" clId="{9139D38F-8562-48A1-B10C-806F846E540F}" dt="2024-05-22T10:56:03.076" v="215"/>
          <ac:picMkLst>
            <pc:docMk/>
            <pc:sldMk cId="724509379" sldId="376"/>
            <ac:picMk id="6" creationId="{FEBD7290-5225-C794-7319-C39D0FE2DBD5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54:14.914" v="205"/>
        <pc:sldMkLst>
          <pc:docMk/>
          <pc:sldMk cId="3929526364" sldId="377"/>
        </pc:sldMkLst>
        <pc:spChg chg="add del mod">
          <ac:chgData name="Pasi Sorjonen" userId="af9ad459-762f-4f9b-af1f-e08ba050b57c" providerId="ADAL" clId="{9139D38F-8562-48A1-B10C-806F846E540F}" dt="2024-05-22T10:54:14.914" v="205"/>
          <ac:spMkLst>
            <pc:docMk/>
            <pc:sldMk cId="3929526364" sldId="377"/>
            <ac:spMk id="4" creationId="{A40B1E68-4363-7841-FA1F-DC6D740B37CD}"/>
          </ac:spMkLst>
        </pc:spChg>
        <pc:picChg chg="add mod">
          <ac:chgData name="Pasi Sorjonen" userId="af9ad459-762f-4f9b-af1f-e08ba050b57c" providerId="ADAL" clId="{9139D38F-8562-48A1-B10C-806F846E540F}" dt="2024-05-22T10:54:14.914" v="205"/>
          <ac:picMkLst>
            <pc:docMk/>
            <pc:sldMk cId="3929526364" sldId="377"/>
            <ac:picMk id="5" creationId="{5B9EAEB6-1E14-CBDD-E3AE-089B6B9A4DE1}"/>
          </ac:picMkLst>
        </pc:picChg>
        <pc:picChg chg="del">
          <ac:chgData name="Pasi Sorjonen" userId="af9ad459-762f-4f9b-af1f-e08ba050b57c" providerId="ADAL" clId="{9139D38F-8562-48A1-B10C-806F846E540F}" dt="2024-05-22T10:54:11.228" v="204" actId="478"/>
          <ac:picMkLst>
            <pc:docMk/>
            <pc:sldMk cId="3929526364" sldId="377"/>
            <ac:picMk id="6" creationId="{EDB87E61-209F-AE2E-F020-250692CD2552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53:49.933" v="203" actId="255"/>
        <pc:sldMkLst>
          <pc:docMk/>
          <pc:sldMk cId="1803076261" sldId="378"/>
        </pc:sldMkLst>
        <pc:spChg chg="mod">
          <ac:chgData name="Pasi Sorjonen" userId="af9ad459-762f-4f9b-af1f-e08ba050b57c" providerId="ADAL" clId="{9139D38F-8562-48A1-B10C-806F846E540F}" dt="2024-05-22T10:53:49.933" v="203" actId="255"/>
          <ac:spMkLst>
            <pc:docMk/>
            <pc:sldMk cId="1803076261" sldId="378"/>
            <ac:spMk id="2" creationId="{C10B4CEF-76B4-48F1-8C52-031C36503B20}"/>
          </ac:spMkLst>
        </pc:spChg>
        <pc:spChg chg="add del mod">
          <ac:chgData name="Pasi Sorjonen" userId="af9ad459-762f-4f9b-af1f-e08ba050b57c" providerId="ADAL" clId="{9139D38F-8562-48A1-B10C-806F846E540F}" dt="2024-05-22T10:52:53.009" v="138"/>
          <ac:spMkLst>
            <pc:docMk/>
            <pc:sldMk cId="1803076261" sldId="378"/>
            <ac:spMk id="4" creationId="{667E0FA2-896A-D5D4-4D7B-374B52EAE781}"/>
          </ac:spMkLst>
        </pc:spChg>
        <pc:picChg chg="add mod">
          <ac:chgData name="Pasi Sorjonen" userId="af9ad459-762f-4f9b-af1f-e08ba050b57c" providerId="ADAL" clId="{9139D38F-8562-48A1-B10C-806F846E540F}" dt="2024-05-22T10:52:53.009" v="138"/>
          <ac:picMkLst>
            <pc:docMk/>
            <pc:sldMk cId="1803076261" sldId="378"/>
            <ac:picMk id="5" creationId="{90342F62-5827-F8E1-34DA-198543557208}"/>
          </ac:picMkLst>
        </pc:picChg>
        <pc:picChg chg="del">
          <ac:chgData name="Pasi Sorjonen" userId="af9ad459-762f-4f9b-af1f-e08ba050b57c" providerId="ADAL" clId="{9139D38F-8562-48A1-B10C-806F846E540F}" dt="2024-05-22T10:52:49.154" v="137" actId="478"/>
          <ac:picMkLst>
            <pc:docMk/>
            <pc:sldMk cId="1803076261" sldId="378"/>
            <ac:picMk id="6" creationId="{8752FD20-D670-40C9-AF7A-2701DD8352B1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50:17.556" v="130" actId="14100"/>
        <pc:sldMkLst>
          <pc:docMk/>
          <pc:sldMk cId="1235062153" sldId="379"/>
        </pc:sldMkLst>
        <pc:spChg chg="add del mod">
          <ac:chgData name="Pasi Sorjonen" userId="af9ad459-762f-4f9b-af1f-e08ba050b57c" providerId="ADAL" clId="{9139D38F-8562-48A1-B10C-806F846E540F}" dt="2024-05-22T10:50:10.734" v="128"/>
          <ac:spMkLst>
            <pc:docMk/>
            <pc:sldMk cId="1235062153" sldId="379"/>
            <ac:spMk id="4" creationId="{DA5C50A6-FA1A-6CFC-44AF-418782368E6E}"/>
          </ac:spMkLst>
        </pc:spChg>
        <pc:picChg chg="del">
          <ac:chgData name="Pasi Sorjonen" userId="af9ad459-762f-4f9b-af1f-e08ba050b57c" providerId="ADAL" clId="{9139D38F-8562-48A1-B10C-806F846E540F}" dt="2024-05-22T10:50:06.433" v="127" actId="478"/>
          <ac:picMkLst>
            <pc:docMk/>
            <pc:sldMk cId="1235062153" sldId="379"/>
            <ac:picMk id="5" creationId="{20C47F77-8C62-389E-D9DB-29F188353F5D}"/>
          </ac:picMkLst>
        </pc:picChg>
        <pc:picChg chg="add mod">
          <ac:chgData name="Pasi Sorjonen" userId="af9ad459-762f-4f9b-af1f-e08ba050b57c" providerId="ADAL" clId="{9139D38F-8562-48A1-B10C-806F846E540F}" dt="2024-05-22T10:50:17.556" v="130" actId="14100"/>
          <ac:picMkLst>
            <pc:docMk/>
            <pc:sldMk cId="1235062153" sldId="379"/>
            <ac:picMk id="6" creationId="{BB4F0F8B-373D-8502-6643-91828FA668AD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23:58.580" v="50"/>
        <pc:sldMkLst>
          <pc:docMk/>
          <pc:sldMk cId="2278138908" sldId="380"/>
        </pc:sldMkLst>
        <pc:spChg chg="mod">
          <ac:chgData name="Pasi Sorjonen" userId="af9ad459-762f-4f9b-af1f-e08ba050b57c" providerId="ADAL" clId="{9139D38F-8562-48A1-B10C-806F846E540F}" dt="2024-05-22T10:23:31.416" v="48" actId="6549"/>
          <ac:spMkLst>
            <pc:docMk/>
            <pc:sldMk cId="2278138908" sldId="380"/>
            <ac:spMk id="2" creationId="{6207A800-9FAB-4F3D-A16A-8444873EF60D}"/>
          </ac:spMkLst>
        </pc:spChg>
        <pc:spChg chg="add del mod">
          <ac:chgData name="Pasi Sorjonen" userId="af9ad459-762f-4f9b-af1f-e08ba050b57c" providerId="ADAL" clId="{9139D38F-8562-48A1-B10C-806F846E540F}" dt="2024-05-22T10:23:58.580" v="50"/>
          <ac:spMkLst>
            <pc:docMk/>
            <pc:sldMk cId="2278138908" sldId="380"/>
            <ac:spMk id="4" creationId="{1345F845-D478-7466-E358-8E2BF98D9C9A}"/>
          </ac:spMkLst>
        </pc:spChg>
        <pc:picChg chg="add mod">
          <ac:chgData name="Pasi Sorjonen" userId="af9ad459-762f-4f9b-af1f-e08ba050b57c" providerId="ADAL" clId="{9139D38F-8562-48A1-B10C-806F846E540F}" dt="2024-05-22T10:23:58.580" v="50"/>
          <ac:picMkLst>
            <pc:docMk/>
            <pc:sldMk cId="2278138908" sldId="380"/>
            <ac:picMk id="5" creationId="{C9BE6A82-18C9-FB7E-5006-67FECAED6F3A}"/>
          </ac:picMkLst>
        </pc:picChg>
        <pc:picChg chg="del">
          <ac:chgData name="Pasi Sorjonen" userId="af9ad459-762f-4f9b-af1f-e08ba050b57c" providerId="ADAL" clId="{9139D38F-8562-48A1-B10C-806F846E540F}" dt="2024-05-22T10:23:55.505" v="49" actId="478"/>
          <ac:picMkLst>
            <pc:docMk/>
            <pc:sldMk cId="2278138908" sldId="380"/>
            <ac:picMk id="6" creationId="{6CEFA285-5101-D977-799F-2B0BB5B4F3C3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26:16.048" v="58"/>
        <pc:sldMkLst>
          <pc:docMk/>
          <pc:sldMk cId="3783355587" sldId="381"/>
        </pc:sldMkLst>
        <pc:spChg chg="add del mod">
          <ac:chgData name="Pasi Sorjonen" userId="af9ad459-762f-4f9b-af1f-e08ba050b57c" providerId="ADAL" clId="{9139D38F-8562-48A1-B10C-806F846E540F}" dt="2024-05-22T10:26:16.048" v="58"/>
          <ac:spMkLst>
            <pc:docMk/>
            <pc:sldMk cId="3783355587" sldId="381"/>
            <ac:spMk id="4" creationId="{63602304-DD5A-F13E-42F5-E3B6827BF0BF}"/>
          </ac:spMkLst>
        </pc:spChg>
        <pc:picChg chg="del">
          <ac:chgData name="Pasi Sorjonen" userId="af9ad459-762f-4f9b-af1f-e08ba050b57c" providerId="ADAL" clId="{9139D38F-8562-48A1-B10C-806F846E540F}" dt="2024-05-22T10:26:12.674" v="57" actId="478"/>
          <ac:picMkLst>
            <pc:docMk/>
            <pc:sldMk cId="3783355587" sldId="381"/>
            <ac:picMk id="5" creationId="{4C2C27F0-A359-F890-EA65-7FDE95DEFF27}"/>
          </ac:picMkLst>
        </pc:picChg>
        <pc:picChg chg="add mod">
          <ac:chgData name="Pasi Sorjonen" userId="af9ad459-762f-4f9b-af1f-e08ba050b57c" providerId="ADAL" clId="{9139D38F-8562-48A1-B10C-806F846E540F}" dt="2024-05-22T10:26:16.048" v="58"/>
          <ac:picMkLst>
            <pc:docMk/>
            <pc:sldMk cId="3783355587" sldId="381"/>
            <ac:picMk id="6" creationId="{62A28610-0703-997A-4270-57F95744D51B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36:08.433" v="108" actId="6549"/>
        <pc:sldMkLst>
          <pc:docMk/>
          <pc:sldMk cId="2301280366" sldId="383"/>
        </pc:sldMkLst>
        <pc:spChg chg="mod">
          <ac:chgData name="Pasi Sorjonen" userId="af9ad459-762f-4f9b-af1f-e08ba050b57c" providerId="ADAL" clId="{9139D38F-8562-48A1-B10C-806F846E540F}" dt="2024-05-22T10:36:08.433" v="108" actId="6549"/>
          <ac:spMkLst>
            <pc:docMk/>
            <pc:sldMk cId="2301280366" sldId="383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139D38F-8562-48A1-B10C-806F846E540F}" dt="2024-05-22T10:35:54.309" v="106"/>
          <ac:spMkLst>
            <pc:docMk/>
            <pc:sldMk cId="2301280366" sldId="383"/>
            <ac:spMk id="4" creationId="{43080417-ABD6-1926-6C61-5DBEAA641CE5}"/>
          </ac:spMkLst>
        </pc:spChg>
        <pc:picChg chg="del">
          <ac:chgData name="Pasi Sorjonen" userId="af9ad459-762f-4f9b-af1f-e08ba050b57c" providerId="ADAL" clId="{9139D38F-8562-48A1-B10C-806F846E540F}" dt="2024-05-22T10:35:50.791" v="105" actId="478"/>
          <ac:picMkLst>
            <pc:docMk/>
            <pc:sldMk cId="2301280366" sldId="383"/>
            <ac:picMk id="5" creationId="{3A60D999-FCB2-B39B-EC50-FCEFCCFF9241}"/>
          </ac:picMkLst>
        </pc:picChg>
        <pc:picChg chg="add mod">
          <ac:chgData name="Pasi Sorjonen" userId="af9ad459-762f-4f9b-af1f-e08ba050b57c" providerId="ADAL" clId="{9139D38F-8562-48A1-B10C-806F846E540F}" dt="2024-05-22T10:35:54.309" v="106"/>
          <ac:picMkLst>
            <pc:docMk/>
            <pc:sldMk cId="2301280366" sldId="383"/>
            <ac:picMk id="6" creationId="{0940D90D-DD6D-049A-AAAA-305514A41EB6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1:36:09.467" v="259"/>
        <pc:sldMkLst>
          <pc:docMk/>
          <pc:sldMk cId="1061338153" sldId="384"/>
        </pc:sldMkLst>
        <pc:spChg chg="mod">
          <ac:chgData name="Pasi Sorjonen" userId="af9ad459-762f-4f9b-af1f-e08ba050b57c" providerId="ADAL" clId="{9139D38F-8562-48A1-B10C-806F846E540F}" dt="2024-05-22T10:21:36.494" v="9" actId="6549"/>
          <ac:spMkLst>
            <pc:docMk/>
            <pc:sldMk cId="1061338153" sldId="384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139D38F-8562-48A1-B10C-806F846E540F}" dt="2024-05-22T10:21:09.197" v="1"/>
          <ac:spMkLst>
            <pc:docMk/>
            <pc:sldMk cId="1061338153" sldId="384"/>
            <ac:spMk id="4" creationId="{89A891AA-1F86-1BCC-11B7-9A29C8484E6D}"/>
          </ac:spMkLst>
        </pc:spChg>
        <pc:spChg chg="add del mod">
          <ac:chgData name="Pasi Sorjonen" userId="af9ad459-762f-4f9b-af1f-e08ba050b57c" providerId="ADAL" clId="{9139D38F-8562-48A1-B10C-806F846E540F}" dt="2024-05-22T11:36:09.467" v="259"/>
          <ac:spMkLst>
            <pc:docMk/>
            <pc:sldMk cId="1061338153" sldId="384"/>
            <ac:spMk id="8" creationId="{60F50E6C-37DC-8DB6-4049-C9B97C1DF869}"/>
          </ac:spMkLst>
        </pc:spChg>
        <pc:picChg chg="del">
          <ac:chgData name="Pasi Sorjonen" userId="af9ad459-762f-4f9b-af1f-e08ba050b57c" providerId="ADAL" clId="{9139D38F-8562-48A1-B10C-806F846E540F}" dt="2024-05-22T10:21:05.107" v="0" actId="478"/>
          <ac:picMkLst>
            <pc:docMk/>
            <pc:sldMk cId="1061338153" sldId="384"/>
            <ac:picMk id="5" creationId="{B43B86EF-2567-2059-9621-69D6A0CAB354}"/>
          </ac:picMkLst>
        </pc:picChg>
        <pc:picChg chg="add del mod">
          <ac:chgData name="Pasi Sorjonen" userId="af9ad459-762f-4f9b-af1f-e08ba050b57c" providerId="ADAL" clId="{9139D38F-8562-48A1-B10C-806F846E540F}" dt="2024-05-22T11:36:06.177" v="258" actId="478"/>
          <ac:picMkLst>
            <pc:docMk/>
            <pc:sldMk cId="1061338153" sldId="384"/>
            <ac:picMk id="6" creationId="{D03396C7-F6EC-0150-074E-26A0B1912348}"/>
          </ac:picMkLst>
        </pc:picChg>
        <pc:picChg chg="add mod">
          <ac:chgData name="Pasi Sorjonen" userId="af9ad459-762f-4f9b-af1f-e08ba050b57c" providerId="ADAL" clId="{9139D38F-8562-48A1-B10C-806F846E540F}" dt="2024-05-22T11:36:09.467" v="259"/>
          <ac:picMkLst>
            <pc:docMk/>
            <pc:sldMk cId="1061338153" sldId="384"/>
            <ac:picMk id="9" creationId="{2DA8A49C-C6E0-5828-A717-638C54F6B9F0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1:34:51.188" v="257" actId="6549"/>
        <pc:sldMkLst>
          <pc:docMk/>
          <pc:sldMk cId="143592134" sldId="385"/>
        </pc:sldMkLst>
        <pc:spChg chg="mod">
          <ac:chgData name="Pasi Sorjonen" userId="af9ad459-762f-4f9b-af1f-e08ba050b57c" providerId="ADAL" clId="{9139D38F-8562-48A1-B10C-806F846E540F}" dt="2024-05-22T11:34:51.188" v="257" actId="6549"/>
          <ac:spMkLst>
            <pc:docMk/>
            <pc:sldMk cId="143592134" sldId="385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139D38F-8562-48A1-B10C-806F846E540F}" dt="2024-05-22T10:38:45.493" v="120"/>
          <ac:spMkLst>
            <pc:docMk/>
            <pc:sldMk cId="143592134" sldId="385"/>
            <ac:spMk id="4" creationId="{955B8FD8-3CAA-3496-F54E-F624E01AD4C0}"/>
          </ac:spMkLst>
        </pc:spChg>
        <pc:picChg chg="del">
          <ac:chgData name="Pasi Sorjonen" userId="af9ad459-762f-4f9b-af1f-e08ba050b57c" providerId="ADAL" clId="{9139D38F-8562-48A1-B10C-806F846E540F}" dt="2024-05-22T10:38:42.150" v="119" actId="478"/>
          <ac:picMkLst>
            <pc:docMk/>
            <pc:sldMk cId="143592134" sldId="385"/>
            <ac:picMk id="5" creationId="{951C7394-0588-E740-FDEC-FD9CAEDB74BD}"/>
          </ac:picMkLst>
        </pc:picChg>
        <pc:picChg chg="add mod">
          <ac:chgData name="Pasi Sorjonen" userId="af9ad459-762f-4f9b-af1f-e08ba050b57c" providerId="ADAL" clId="{9139D38F-8562-48A1-B10C-806F846E540F}" dt="2024-05-22T10:38:45.493" v="120"/>
          <ac:picMkLst>
            <pc:docMk/>
            <pc:sldMk cId="143592134" sldId="385"/>
            <ac:picMk id="6" creationId="{3100E612-A3A0-6E0E-A664-1A9CEF69672D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35:31.023" v="104"/>
        <pc:sldMkLst>
          <pc:docMk/>
          <pc:sldMk cId="1242193011" sldId="386"/>
        </pc:sldMkLst>
        <pc:spChg chg="mod">
          <ac:chgData name="Pasi Sorjonen" userId="af9ad459-762f-4f9b-af1f-e08ba050b57c" providerId="ADAL" clId="{9139D38F-8562-48A1-B10C-806F846E540F}" dt="2024-05-22T10:34:06.655" v="102" actId="6549"/>
          <ac:spMkLst>
            <pc:docMk/>
            <pc:sldMk cId="1242193011" sldId="386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139D38F-8562-48A1-B10C-806F846E540F}" dt="2024-05-22T10:35:31.023" v="104"/>
          <ac:spMkLst>
            <pc:docMk/>
            <pc:sldMk cId="1242193011" sldId="386"/>
            <ac:spMk id="4" creationId="{6A04F07C-5A1B-F1FD-C140-F61F65107841}"/>
          </ac:spMkLst>
        </pc:spChg>
        <pc:picChg chg="del">
          <ac:chgData name="Pasi Sorjonen" userId="af9ad459-762f-4f9b-af1f-e08ba050b57c" providerId="ADAL" clId="{9139D38F-8562-48A1-B10C-806F846E540F}" dt="2024-05-22T10:35:27.695" v="103" actId="478"/>
          <ac:picMkLst>
            <pc:docMk/>
            <pc:sldMk cId="1242193011" sldId="386"/>
            <ac:picMk id="5" creationId="{1182290B-5D8F-6BB0-37B9-C5E4EEFCFA49}"/>
          </ac:picMkLst>
        </pc:picChg>
        <pc:picChg chg="add mod">
          <ac:chgData name="Pasi Sorjonen" userId="af9ad459-762f-4f9b-af1f-e08ba050b57c" providerId="ADAL" clId="{9139D38F-8562-48A1-B10C-806F846E540F}" dt="2024-05-22T10:35:31.023" v="104"/>
          <ac:picMkLst>
            <pc:docMk/>
            <pc:sldMk cId="1242193011" sldId="386"/>
            <ac:picMk id="6" creationId="{92647FDB-9B1D-D864-9475-47E4E6D7EAC5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37:01.358" v="110"/>
        <pc:sldMkLst>
          <pc:docMk/>
          <pc:sldMk cId="491154084" sldId="387"/>
        </pc:sldMkLst>
        <pc:spChg chg="add del mod">
          <ac:chgData name="Pasi Sorjonen" userId="af9ad459-762f-4f9b-af1f-e08ba050b57c" providerId="ADAL" clId="{9139D38F-8562-48A1-B10C-806F846E540F}" dt="2024-05-22T10:37:01.358" v="110"/>
          <ac:spMkLst>
            <pc:docMk/>
            <pc:sldMk cId="491154084" sldId="387"/>
            <ac:spMk id="4" creationId="{9F1214A8-C26B-F35C-38EB-1725186B166B}"/>
          </ac:spMkLst>
        </pc:spChg>
        <pc:picChg chg="del">
          <ac:chgData name="Pasi Sorjonen" userId="af9ad459-762f-4f9b-af1f-e08ba050b57c" providerId="ADAL" clId="{9139D38F-8562-48A1-B10C-806F846E540F}" dt="2024-05-22T10:36:57.841" v="109" actId="478"/>
          <ac:picMkLst>
            <pc:docMk/>
            <pc:sldMk cId="491154084" sldId="387"/>
            <ac:picMk id="5" creationId="{FA561116-6F28-6566-35C3-29773130651E}"/>
          </ac:picMkLst>
        </pc:picChg>
        <pc:picChg chg="add mod">
          <ac:chgData name="Pasi Sorjonen" userId="af9ad459-762f-4f9b-af1f-e08ba050b57c" providerId="ADAL" clId="{9139D38F-8562-48A1-B10C-806F846E540F}" dt="2024-05-22T10:37:01.358" v="110"/>
          <ac:picMkLst>
            <pc:docMk/>
            <pc:sldMk cId="491154084" sldId="387"/>
            <ac:picMk id="6" creationId="{4DD38ED2-74A5-537B-3913-5537B3E9E357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38:01.825" v="118" actId="6549"/>
        <pc:sldMkLst>
          <pc:docMk/>
          <pc:sldMk cId="1914559052" sldId="388"/>
        </pc:sldMkLst>
        <pc:spChg chg="mod">
          <ac:chgData name="Pasi Sorjonen" userId="af9ad459-762f-4f9b-af1f-e08ba050b57c" providerId="ADAL" clId="{9139D38F-8562-48A1-B10C-806F846E540F}" dt="2024-05-22T10:38:01.825" v="118" actId="6549"/>
          <ac:spMkLst>
            <pc:docMk/>
            <pc:sldMk cId="1914559052" sldId="388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9139D38F-8562-48A1-B10C-806F846E540F}" dt="2024-05-22T10:37:48.277" v="112"/>
          <ac:spMkLst>
            <pc:docMk/>
            <pc:sldMk cId="1914559052" sldId="388"/>
            <ac:spMk id="4" creationId="{59A33049-EEF4-71F9-F175-04DB7FC99977}"/>
          </ac:spMkLst>
        </pc:spChg>
        <pc:picChg chg="del">
          <ac:chgData name="Pasi Sorjonen" userId="af9ad459-762f-4f9b-af1f-e08ba050b57c" providerId="ADAL" clId="{9139D38F-8562-48A1-B10C-806F846E540F}" dt="2024-05-22T10:37:44.646" v="111" actId="478"/>
          <ac:picMkLst>
            <pc:docMk/>
            <pc:sldMk cId="1914559052" sldId="388"/>
            <ac:picMk id="5" creationId="{A2A4DAD2-F0AE-8692-2CC2-E930278C8F6F}"/>
          </ac:picMkLst>
        </pc:picChg>
        <pc:picChg chg="add mod">
          <ac:chgData name="Pasi Sorjonen" userId="af9ad459-762f-4f9b-af1f-e08ba050b57c" providerId="ADAL" clId="{9139D38F-8562-48A1-B10C-806F846E540F}" dt="2024-05-22T10:37:48.277" v="112"/>
          <ac:picMkLst>
            <pc:docMk/>
            <pc:sldMk cId="1914559052" sldId="388"/>
            <ac:picMk id="6" creationId="{EFD72BE7-58E1-1CB5-0F42-4766BB81F3A5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33:42.133" v="95" actId="6549"/>
        <pc:sldMkLst>
          <pc:docMk/>
          <pc:sldMk cId="1672464743" sldId="389"/>
        </pc:sldMkLst>
        <pc:spChg chg="add del mod">
          <ac:chgData name="Pasi Sorjonen" userId="af9ad459-762f-4f9b-af1f-e08ba050b57c" providerId="ADAL" clId="{9139D38F-8562-48A1-B10C-806F846E540F}" dt="2024-05-22T10:33:16.862" v="66"/>
          <ac:spMkLst>
            <pc:docMk/>
            <pc:sldMk cId="1672464743" sldId="389"/>
            <ac:spMk id="3" creationId="{99DC1767-7FCD-1F0B-CE78-72A9BBEC2E9A}"/>
          </ac:spMkLst>
        </pc:spChg>
        <pc:spChg chg="mod">
          <ac:chgData name="Pasi Sorjonen" userId="af9ad459-762f-4f9b-af1f-e08ba050b57c" providerId="ADAL" clId="{9139D38F-8562-48A1-B10C-806F846E540F}" dt="2024-05-22T10:33:42.133" v="95" actId="6549"/>
          <ac:spMkLst>
            <pc:docMk/>
            <pc:sldMk cId="1672464743" sldId="389"/>
            <ac:spMk id="4" creationId="{D7647B14-28C7-49CE-92AB-E71C1B50E2DE}"/>
          </ac:spMkLst>
        </pc:spChg>
        <pc:picChg chg="del">
          <ac:chgData name="Pasi Sorjonen" userId="af9ad459-762f-4f9b-af1f-e08ba050b57c" providerId="ADAL" clId="{9139D38F-8562-48A1-B10C-806F846E540F}" dt="2024-05-22T10:33:13.221" v="65" actId="478"/>
          <ac:picMkLst>
            <pc:docMk/>
            <pc:sldMk cId="1672464743" sldId="389"/>
            <ac:picMk id="5" creationId="{A5B21EA3-27D0-9F2D-90E9-D7412F654965}"/>
          </ac:picMkLst>
        </pc:picChg>
        <pc:picChg chg="add mod">
          <ac:chgData name="Pasi Sorjonen" userId="af9ad459-762f-4f9b-af1f-e08ba050b57c" providerId="ADAL" clId="{9139D38F-8562-48A1-B10C-806F846E540F}" dt="2024-05-22T10:33:16.862" v="66"/>
          <ac:picMkLst>
            <pc:docMk/>
            <pc:sldMk cId="1672464743" sldId="389"/>
            <ac:picMk id="6" creationId="{82105D00-0A59-599D-05CC-9F00FD3355C2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24:51.917" v="52"/>
        <pc:sldMkLst>
          <pc:docMk/>
          <pc:sldMk cId="3031261575" sldId="390"/>
        </pc:sldMkLst>
        <pc:spChg chg="add del mod">
          <ac:chgData name="Pasi Sorjonen" userId="af9ad459-762f-4f9b-af1f-e08ba050b57c" providerId="ADAL" clId="{9139D38F-8562-48A1-B10C-806F846E540F}" dt="2024-05-22T10:24:51.917" v="52"/>
          <ac:spMkLst>
            <pc:docMk/>
            <pc:sldMk cId="3031261575" sldId="390"/>
            <ac:spMk id="4" creationId="{15E79B38-A177-65DA-86B8-3140BCC553BD}"/>
          </ac:spMkLst>
        </pc:spChg>
        <pc:picChg chg="del">
          <ac:chgData name="Pasi Sorjonen" userId="af9ad459-762f-4f9b-af1f-e08ba050b57c" providerId="ADAL" clId="{9139D38F-8562-48A1-B10C-806F846E540F}" dt="2024-05-22T10:24:47.684" v="51" actId="478"/>
          <ac:picMkLst>
            <pc:docMk/>
            <pc:sldMk cId="3031261575" sldId="390"/>
            <ac:picMk id="5" creationId="{DC430780-5FB2-D23B-1232-048FADFF4B1D}"/>
          </ac:picMkLst>
        </pc:picChg>
        <pc:picChg chg="add mod">
          <ac:chgData name="Pasi Sorjonen" userId="af9ad459-762f-4f9b-af1f-e08ba050b57c" providerId="ADAL" clId="{9139D38F-8562-48A1-B10C-806F846E540F}" dt="2024-05-22T10:24:51.917" v="52"/>
          <ac:picMkLst>
            <pc:docMk/>
            <pc:sldMk cId="3031261575" sldId="390"/>
            <ac:picMk id="6" creationId="{00560F1D-BFC7-EF02-6FFC-80B1327409A8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1:34:17.955" v="241" actId="14100"/>
        <pc:sldMkLst>
          <pc:docMk/>
          <pc:sldMk cId="477079286" sldId="391"/>
        </pc:sldMkLst>
        <pc:spChg chg="add del mod">
          <ac:chgData name="Pasi Sorjonen" userId="af9ad459-762f-4f9b-af1f-e08ba050b57c" providerId="ADAL" clId="{9139D38F-8562-48A1-B10C-806F846E540F}" dt="2024-05-22T11:34:10.616" v="239"/>
          <ac:spMkLst>
            <pc:docMk/>
            <pc:sldMk cId="477079286" sldId="391"/>
            <ac:spMk id="4" creationId="{09758974-A24D-01AF-ABD0-863DA5740C09}"/>
          </ac:spMkLst>
        </pc:spChg>
        <pc:picChg chg="del">
          <ac:chgData name="Pasi Sorjonen" userId="af9ad459-762f-4f9b-af1f-e08ba050b57c" providerId="ADAL" clId="{9139D38F-8562-48A1-B10C-806F846E540F}" dt="2024-05-22T11:34:07.016" v="238" actId="478"/>
          <ac:picMkLst>
            <pc:docMk/>
            <pc:sldMk cId="477079286" sldId="391"/>
            <ac:picMk id="5" creationId="{1C618F45-95E8-CAA3-C489-E2296B1D073F}"/>
          </ac:picMkLst>
        </pc:picChg>
        <pc:picChg chg="add mod">
          <ac:chgData name="Pasi Sorjonen" userId="af9ad459-762f-4f9b-af1f-e08ba050b57c" providerId="ADAL" clId="{9139D38F-8562-48A1-B10C-806F846E540F}" dt="2024-05-22T11:34:17.955" v="241" actId="14100"/>
          <ac:picMkLst>
            <pc:docMk/>
            <pc:sldMk cId="477079286" sldId="391"/>
            <ac:picMk id="6" creationId="{5FD9A07E-CB24-0CD2-220B-DA023AEC7F9B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22:54.171" v="13" actId="14100"/>
        <pc:sldMkLst>
          <pc:docMk/>
          <pc:sldMk cId="2129531255" sldId="392"/>
        </pc:sldMkLst>
        <pc:spChg chg="add del mod">
          <ac:chgData name="Pasi Sorjonen" userId="af9ad459-762f-4f9b-af1f-e08ba050b57c" providerId="ADAL" clId="{9139D38F-8562-48A1-B10C-806F846E540F}" dt="2024-05-22T10:22:45.495" v="11"/>
          <ac:spMkLst>
            <pc:docMk/>
            <pc:sldMk cId="2129531255" sldId="392"/>
            <ac:spMk id="4" creationId="{3429E8E7-2B18-2111-B58A-BEC0BF64B06F}"/>
          </ac:spMkLst>
        </pc:spChg>
        <pc:picChg chg="del">
          <ac:chgData name="Pasi Sorjonen" userId="af9ad459-762f-4f9b-af1f-e08ba050b57c" providerId="ADAL" clId="{9139D38F-8562-48A1-B10C-806F846E540F}" dt="2024-05-22T10:22:38.245" v="10" actId="478"/>
          <ac:picMkLst>
            <pc:docMk/>
            <pc:sldMk cId="2129531255" sldId="392"/>
            <ac:picMk id="5" creationId="{36B25115-E3B4-AA26-0A71-93D3A3478CBC}"/>
          </ac:picMkLst>
        </pc:picChg>
        <pc:picChg chg="add mod">
          <ac:chgData name="Pasi Sorjonen" userId="af9ad459-762f-4f9b-af1f-e08ba050b57c" providerId="ADAL" clId="{9139D38F-8562-48A1-B10C-806F846E540F}" dt="2024-05-22T10:22:54.171" v="13" actId="14100"/>
          <ac:picMkLst>
            <pc:docMk/>
            <pc:sldMk cId="2129531255" sldId="392"/>
            <ac:picMk id="6" creationId="{41C1F2CF-547C-58D7-A4A8-BDE86368BF5B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51:16.062" v="132"/>
        <pc:sldMkLst>
          <pc:docMk/>
          <pc:sldMk cId="1410283509" sldId="393"/>
        </pc:sldMkLst>
        <pc:spChg chg="add del mod">
          <ac:chgData name="Pasi Sorjonen" userId="af9ad459-762f-4f9b-af1f-e08ba050b57c" providerId="ADAL" clId="{9139D38F-8562-48A1-B10C-806F846E540F}" dt="2024-05-22T10:51:16.062" v="132"/>
          <ac:spMkLst>
            <pc:docMk/>
            <pc:sldMk cId="1410283509" sldId="393"/>
            <ac:spMk id="4" creationId="{E4D97C3F-69A8-A999-B2C8-7BDCF75AB65A}"/>
          </ac:spMkLst>
        </pc:spChg>
        <pc:picChg chg="add mod">
          <ac:chgData name="Pasi Sorjonen" userId="af9ad459-762f-4f9b-af1f-e08ba050b57c" providerId="ADAL" clId="{9139D38F-8562-48A1-B10C-806F846E540F}" dt="2024-05-22T10:51:16.062" v="132"/>
          <ac:picMkLst>
            <pc:docMk/>
            <pc:sldMk cId="1410283509" sldId="393"/>
            <ac:picMk id="5" creationId="{93CEBF64-E75B-FF2F-9CAF-D5CB119162F7}"/>
          </ac:picMkLst>
        </pc:picChg>
        <pc:picChg chg="del">
          <ac:chgData name="Pasi Sorjonen" userId="af9ad459-762f-4f9b-af1f-e08ba050b57c" providerId="ADAL" clId="{9139D38F-8562-48A1-B10C-806F846E540F}" dt="2024-05-22T10:51:12.602" v="131" actId="478"/>
          <ac:picMkLst>
            <pc:docMk/>
            <pc:sldMk cId="1410283509" sldId="393"/>
            <ac:picMk id="6" creationId="{5261C7F3-48E6-19DA-2B1B-64FE86EF8BCF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32:21.253" v="64" actId="14100"/>
        <pc:sldMkLst>
          <pc:docMk/>
          <pc:sldMk cId="3061384981" sldId="394"/>
        </pc:sldMkLst>
        <pc:spChg chg="add del mod">
          <ac:chgData name="Pasi Sorjonen" userId="af9ad459-762f-4f9b-af1f-e08ba050b57c" providerId="ADAL" clId="{9139D38F-8562-48A1-B10C-806F846E540F}" dt="2024-05-22T10:32:12.942" v="62"/>
          <ac:spMkLst>
            <pc:docMk/>
            <pc:sldMk cId="3061384981" sldId="394"/>
            <ac:spMk id="4" creationId="{213FBF84-56DE-9B07-0D20-CF60E11ACA5E}"/>
          </ac:spMkLst>
        </pc:spChg>
        <pc:picChg chg="add mod">
          <ac:chgData name="Pasi Sorjonen" userId="af9ad459-762f-4f9b-af1f-e08ba050b57c" providerId="ADAL" clId="{9139D38F-8562-48A1-B10C-806F846E540F}" dt="2024-05-22T10:32:21.253" v="64" actId="14100"/>
          <ac:picMkLst>
            <pc:docMk/>
            <pc:sldMk cId="3061384981" sldId="394"/>
            <ac:picMk id="5" creationId="{F033F917-F029-54FC-78B6-8885064510D9}"/>
          </ac:picMkLst>
        </pc:picChg>
        <pc:picChg chg="del">
          <ac:chgData name="Pasi Sorjonen" userId="af9ad459-762f-4f9b-af1f-e08ba050b57c" providerId="ADAL" clId="{9139D38F-8562-48A1-B10C-806F846E540F}" dt="2024-05-22T10:32:09.487" v="61" actId="478"/>
          <ac:picMkLst>
            <pc:docMk/>
            <pc:sldMk cId="3061384981" sldId="394"/>
            <ac:picMk id="6" creationId="{89929D0D-A6A8-5DDE-C6F9-2C7A5FC933CB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25:30.186" v="54"/>
        <pc:sldMkLst>
          <pc:docMk/>
          <pc:sldMk cId="3923666066" sldId="395"/>
        </pc:sldMkLst>
        <pc:spChg chg="add del mod">
          <ac:chgData name="Pasi Sorjonen" userId="af9ad459-762f-4f9b-af1f-e08ba050b57c" providerId="ADAL" clId="{9139D38F-8562-48A1-B10C-806F846E540F}" dt="2024-05-22T10:25:30.186" v="54"/>
          <ac:spMkLst>
            <pc:docMk/>
            <pc:sldMk cId="3923666066" sldId="395"/>
            <ac:spMk id="4" creationId="{859DC9AE-5754-99AE-EFA9-AA834539DFD1}"/>
          </ac:spMkLst>
        </pc:spChg>
        <pc:picChg chg="add mod">
          <ac:chgData name="Pasi Sorjonen" userId="af9ad459-762f-4f9b-af1f-e08ba050b57c" providerId="ADAL" clId="{9139D38F-8562-48A1-B10C-806F846E540F}" dt="2024-05-22T10:25:30.186" v="54"/>
          <ac:picMkLst>
            <pc:docMk/>
            <pc:sldMk cId="3923666066" sldId="395"/>
            <ac:picMk id="5" creationId="{2487B2A2-E7BD-0D63-6369-25A0C8FBD6CD}"/>
          </ac:picMkLst>
        </pc:picChg>
        <pc:picChg chg="del">
          <ac:chgData name="Pasi Sorjonen" userId="af9ad459-762f-4f9b-af1f-e08ba050b57c" providerId="ADAL" clId="{9139D38F-8562-48A1-B10C-806F846E540F}" dt="2024-05-22T10:25:26.538" v="53" actId="478"/>
          <ac:picMkLst>
            <pc:docMk/>
            <pc:sldMk cId="3923666066" sldId="395"/>
            <ac:picMk id="6" creationId="{8F11B987-EE4F-6BD1-8192-F440D79133D4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25:57.080" v="56"/>
        <pc:sldMkLst>
          <pc:docMk/>
          <pc:sldMk cId="1643009156" sldId="396"/>
        </pc:sldMkLst>
        <pc:spChg chg="add del mod">
          <ac:chgData name="Pasi Sorjonen" userId="af9ad459-762f-4f9b-af1f-e08ba050b57c" providerId="ADAL" clId="{9139D38F-8562-48A1-B10C-806F846E540F}" dt="2024-05-22T10:25:57.080" v="56"/>
          <ac:spMkLst>
            <pc:docMk/>
            <pc:sldMk cId="1643009156" sldId="396"/>
            <ac:spMk id="4" creationId="{D120CB9A-89B7-D2AE-004B-0DB319E65C87}"/>
          </ac:spMkLst>
        </pc:spChg>
        <pc:picChg chg="del">
          <ac:chgData name="Pasi Sorjonen" userId="af9ad459-762f-4f9b-af1f-e08ba050b57c" providerId="ADAL" clId="{9139D38F-8562-48A1-B10C-806F846E540F}" dt="2024-05-22T10:25:53.859" v="55" actId="478"/>
          <ac:picMkLst>
            <pc:docMk/>
            <pc:sldMk cId="1643009156" sldId="396"/>
            <ac:picMk id="5" creationId="{53F35C19-555F-62B7-A947-9777B65E890A}"/>
          </ac:picMkLst>
        </pc:picChg>
        <pc:picChg chg="add mod">
          <ac:chgData name="Pasi Sorjonen" userId="af9ad459-762f-4f9b-af1f-e08ba050b57c" providerId="ADAL" clId="{9139D38F-8562-48A1-B10C-806F846E540F}" dt="2024-05-22T10:25:57.080" v="56"/>
          <ac:picMkLst>
            <pc:docMk/>
            <pc:sldMk cId="1643009156" sldId="396"/>
            <ac:picMk id="6" creationId="{F6A8D1C9-6BEC-16C0-40A7-C8D157CAB94D}"/>
          </ac:picMkLst>
        </pc:picChg>
      </pc:sldChg>
      <pc:sldChg chg="addSp delSp modSp mod">
        <pc:chgData name="Pasi Sorjonen" userId="af9ad459-762f-4f9b-af1f-e08ba050b57c" providerId="ADAL" clId="{9139D38F-8562-48A1-B10C-806F846E540F}" dt="2024-05-22T10:26:39.811" v="60"/>
        <pc:sldMkLst>
          <pc:docMk/>
          <pc:sldMk cId="197151164" sldId="397"/>
        </pc:sldMkLst>
        <pc:spChg chg="add del mod">
          <ac:chgData name="Pasi Sorjonen" userId="af9ad459-762f-4f9b-af1f-e08ba050b57c" providerId="ADAL" clId="{9139D38F-8562-48A1-B10C-806F846E540F}" dt="2024-05-22T10:26:39.811" v="60"/>
          <ac:spMkLst>
            <pc:docMk/>
            <pc:sldMk cId="197151164" sldId="397"/>
            <ac:spMk id="4" creationId="{7C25AA90-6A2D-D97E-7D36-CEBACEF962E5}"/>
          </ac:spMkLst>
        </pc:spChg>
        <pc:picChg chg="del">
          <ac:chgData name="Pasi Sorjonen" userId="af9ad459-762f-4f9b-af1f-e08ba050b57c" providerId="ADAL" clId="{9139D38F-8562-48A1-B10C-806F846E540F}" dt="2024-05-22T10:26:35.879" v="59" actId="478"/>
          <ac:picMkLst>
            <pc:docMk/>
            <pc:sldMk cId="197151164" sldId="397"/>
            <ac:picMk id="5" creationId="{3AAC6252-2497-B0E5-9219-7283C3AFF4A6}"/>
          </ac:picMkLst>
        </pc:picChg>
        <pc:picChg chg="add mod">
          <ac:chgData name="Pasi Sorjonen" userId="af9ad459-762f-4f9b-af1f-e08ba050b57c" providerId="ADAL" clId="{9139D38F-8562-48A1-B10C-806F846E540F}" dt="2024-05-22T10:26:39.811" v="60"/>
          <ac:picMkLst>
            <pc:docMk/>
            <pc:sldMk cId="197151164" sldId="397"/>
            <ac:picMk id="6" creationId="{90B2E1F9-321A-8E06-4E03-8A0C301830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5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6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2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Työttömien ja lomautettujen kokonaismäärä kasvaa</a:t>
            </a:r>
            <a:br>
              <a:rPr lang="fi-FI" sz="2800" dirty="0"/>
            </a:br>
            <a:r>
              <a:rPr lang="fi-FI" sz="2800" dirty="0"/>
              <a:t>edelleen – nousua vuoden takaa 29 180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100E612-A3A0-6E0E-A664-1A9CEF69672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0B2E1F9-321A-8E06-4E03-8A0C3018305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033F917-F029-54FC-78B6-8885064510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83015" y="1802167"/>
            <a:ext cx="8741715" cy="45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647B14-28C7-49CE-92AB-E71C1B50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oli huhtikuussa työttömänä 2505 enemmän kuin vuotta aiemmin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2105D00-0A59-599D-05CC-9F00FD3355C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4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korkeakoulutettuja on työttömänä</a:t>
            </a:r>
            <a:br>
              <a:rPr lang="fi-FI" sz="2800" dirty="0"/>
            </a:br>
            <a:r>
              <a:rPr lang="fi-FI" sz="2800" dirty="0"/>
              <a:t>926 enemmän kuin vuosi sitten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2647FDB-9B1D-D864-9475-47E4E6D7EAC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Muita vastavalmistuneita kuin korkeakoulutettuja on työttömänä 1579 enemmän kuin vuosi sitten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940D90D-DD6D-049A-AAAA-305514A41EB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DD38ED2-74A5-537B-3913-5537B3E9E35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Ylempi korkea-aste: Vastavalmistuneita on työttömänä 325 enemmän kuin vuosi sitten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FD72BE7-58E1-1CB5-0F42-4766BB81F3A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B4F0F8B-373D-8502-6643-91828FA668A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32566" y="1323884"/>
            <a:ext cx="6829189" cy="52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3CEBF64-E75B-FF2F-9CAF-D5CB119162F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8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CDC1BF8-CF2D-E050-FDA7-931ADD5E81E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FD9A07E-CB24-0CD2-220B-DA023AEC7F9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09481" y="1775534"/>
            <a:ext cx="9292802" cy="449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7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DE1387-8F5A-416A-8F2A-00C29DC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8F3146C-CB5D-6D1C-BB7B-EAE6A24CC8A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0B4CEF-76B4-48F1-8C52-031C3650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Onko ekonomien työttömyyden nousu pysähtynyt tai pysähtymässä?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0342F62-5827-F8E1-34DA-19854355720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B9EAEB6-1E14-CBDD-E3AE-089B6B9A4DE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EB9DB-A6C1-4DD8-BBE1-CBA21A02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B616348-7F55-53D3-045E-5E1914BC7B9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19262-F534-47BF-949E-59AF486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47EC2B6-218F-453F-6C5F-E7C978BEF3A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33D92EC-370B-67EB-C1B4-E5C502C1502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01657-72F1-4E4C-8C21-4795C0DC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61A2EF0-53D7-5258-F5E3-70241795CBD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EBD7290-5225-C794-7319-C39D0FE2DBD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9F03EE6-53A4-4273-A5FB-0A7CDAC752E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41803A2-844A-B19F-0C68-544BCCADEC4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on 20 815 enemmän kuin vuosi sitten –</a:t>
            </a:r>
            <a:br>
              <a:rPr lang="fi-FI" sz="2800" dirty="0"/>
            </a:br>
            <a:r>
              <a:rPr lang="fi-FI" sz="2800" dirty="0"/>
              <a:t>työttömyyden kasvu jatkuu, mutta nousu on hidastunut</a:t>
            </a:r>
            <a:endParaRPr lang="en-GB" sz="2800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2DA8A49C-C6E0-5828-A717-638C54F6B9F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E6CA9-9E86-4035-9309-623212AF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9358E7C-D5DB-B4F7-29FB-AA3D6418BC8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88B3651-CE4E-9CE1-4247-AFF61988702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2DD5A4C-7CF7-91E5-81F1-2FDF29ABE82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BF4A5-2958-4DA9-B071-880CFFF4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F573797-F828-8E05-5FC0-7D8E744DF8D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06007-B4B4-4881-BC0C-AF746E2A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4A86DA0-1365-8AF2-23C0-0750D84E9AE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140B9-2FED-4EF3-9D3E-ACD45084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ECBD0C3-BEA3-8CA2-7596-0D313B47079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5542C-A376-465A-973C-AFD950FD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2AEE745-9F92-9974-5ED5-4B3C6C5F5CD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0D44B-7A2B-4CC0-9EE3-C3E34D7B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5458A04-296F-261E-ADDE-3E90204257E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9E9CA-4AE8-4E88-9B6B-76DADF1C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C3B5FA9-4811-FB09-DAF2-C89C6BB1031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1C1F2CF-547C-58D7-A4A8-BDE86368BF5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23367" y="1899820"/>
            <a:ext cx="9143405" cy="427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Korkeakoulutettuja työttömiä oli huhtikuussa 5 996 enemmän</a:t>
            </a:r>
            <a:br>
              <a:rPr lang="fi-FI" sz="2800" dirty="0"/>
            </a:br>
            <a:r>
              <a:rPr lang="fi-FI" sz="2800" dirty="0"/>
              <a:t>kuin vuotta aiemmin – edellinen huippu lähestyy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9BE6A82-18C9-FB7E-5006-67FECAED6F3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0560F1D-BFC7-EF02-6FFC-80B1327409A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487B2A2-E7BD-0D63-6369-25A0C8FBD6C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6A8D1C9-6BEC-16C0-40A7-C8D157CAB94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0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Perusasteen varassa olevien työttömyys on loivassa nousussa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2A28610-0703-997A-4270-57F95744D51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7" ma:contentTypeDescription="Luo uusi asiakirja." ma:contentTypeScope="" ma:versionID="a78d1ca2a128ec26ec8a8b1dbeaa944d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3ade0bb482891cc24de69d63c8e767cf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Props1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5B4E8C-8D2C-467D-A014-B6B0A92D4766}"/>
</file>

<file path=customXml/itemProps3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6601</TotalTime>
  <Words>107</Words>
  <Application>Microsoft Office PowerPoint</Application>
  <PresentationFormat>Laajakuva</PresentationFormat>
  <Paragraphs>14</Paragraphs>
  <Slides>38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38</vt:i4>
      </vt:variant>
    </vt:vector>
  </HeadingPairs>
  <TitlesOfParts>
    <vt:vector size="42" baseType="lpstr">
      <vt:lpstr>Arial</vt:lpstr>
      <vt:lpstr>Calibri</vt:lpstr>
      <vt:lpstr>1_Office-teema</vt:lpstr>
      <vt:lpstr>Mukautettu suunnittelumalli</vt:lpstr>
      <vt:lpstr>Työttömien ja lomautettujen kokonaismäärä kasvaa edelleen – nousua vuoden takaa 29 180</vt:lpstr>
      <vt:lpstr>PowerPoint-esitys</vt:lpstr>
      <vt:lpstr>Työttömiä on 20 815 enemmän kuin vuosi sitten – työttömyyden kasvu jatkuu, mutta nousu on hidastunut</vt:lpstr>
      <vt:lpstr>PowerPoint-esitys</vt:lpstr>
      <vt:lpstr>Korkeakoulutettuja työttömiä oli huhtikuussa 5 996 enemmän kuin vuotta aiemmin – edellinen huippu lähestyy</vt:lpstr>
      <vt:lpstr>PowerPoint-esitys</vt:lpstr>
      <vt:lpstr>PowerPoint-esitys</vt:lpstr>
      <vt:lpstr>PowerPoint-esitys</vt:lpstr>
      <vt:lpstr>Perusasteen varassa olevien työttömyys on loivassa nousussa</vt:lpstr>
      <vt:lpstr>PowerPoint-esitys</vt:lpstr>
      <vt:lpstr>PowerPoint-esitys</vt:lpstr>
      <vt:lpstr>Vastavalmistuneita oli huhtikuussa työttömänä 2505 enemmän kuin vuotta aiemmin</vt:lpstr>
      <vt:lpstr>Vastavalmistuneita korkeakoulutettuja on työttömänä 926 enemmän kuin vuosi sitten</vt:lpstr>
      <vt:lpstr>Muita vastavalmistuneita kuin korkeakoulutettuja on työttömänä 1579 enemmän kuin vuosi sitten</vt:lpstr>
      <vt:lpstr>PowerPoint-esitys</vt:lpstr>
      <vt:lpstr>Ylempi korkea-aste: Vastavalmistuneita on työttömänä 325 enemmän kuin vuosi sitten</vt:lpstr>
      <vt:lpstr>PowerPoint-esitys</vt:lpstr>
      <vt:lpstr>PowerPoint-esitys</vt:lpstr>
      <vt:lpstr>PowerPoint-esitys</vt:lpstr>
      <vt:lpstr>PowerPoint-esitys</vt:lpstr>
      <vt:lpstr>Onko ekonomien työttömyyden nousu pysähtynyt tai pysähtymässä?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52</cp:revision>
  <cp:lastPrinted>2020-02-28T07:57:12Z</cp:lastPrinted>
  <dcterms:created xsi:type="dcterms:W3CDTF">2018-03-20T15:15:04Z</dcterms:created>
  <dcterms:modified xsi:type="dcterms:W3CDTF">2024-05-22T11:36:14Z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