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7" r:id="rId19"/>
    <p:sldId id="417" r:id="rId20"/>
    <p:sldId id="419" r:id="rId21"/>
    <p:sldId id="418" r:id="rId22"/>
    <p:sldId id="420" r:id="rId23"/>
    <p:sldId id="38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DE6ED-FE47-472B-A61F-0C345D2A57CF}" v="45" dt="2024-06-26T10:34:49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D48DE6ED-FE47-472B-A61F-0C345D2A57CF}"/>
    <pc:docChg chg="custSel modSld">
      <pc:chgData name="Pasi Sorjonen" userId="af9ad459-762f-4f9b-af1f-e08ba050b57c" providerId="ADAL" clId="{D48DE6ED-FE47-472B-A61F-0C345D2A57CF}" dt="2024-06-26T10:34:49.587" v="210"/>
      <pc:docMkLst>
        <pc:docMk/>
      </pc:docMkLst>
      <pc:sldChg chg="addSp delSp modSp mod">
        <pc:chgData name="Pasi Sorjonen" userId="af9ad459-762f-4f9b-af1f-e08ba050b57c" providerId="ADAL" clId="{D48DE6ED-FE47-472B-A61F-0C345D2A57CF}" dt="2024-06-26T09:16:21.723" v="132"/>
        <pc:sldMkLst>
          <pc:docMk/>
          <pc:sldMk cId="2692188403" sldId="362"/>
        </pc:sldMkLst>
        <pc:spChg chg="add del mod">
          <ac:chgData name="Pasi Sorjonen" userId="af9ad459-762f-4f9b-af1f-e08ba050b57c" providerId="ADAL" clId="{D48DE6ED-FE47-472B-A61F-0C345D2A57CF}" dt="2024-06-26T09:16:21.723" v="132"/>
          <ac:spMkLst>
            <pc:docMk/>
            <pc:sldMk cId="2692188403" sldId="362"/>
            <ac:spMk id="3" creationId="{DF5CBF8E-5F1D-5ED6-0DBF-CF041106A433}"/>
          </ac:spMkLst>
        </pc:spChg>
        <pc:picChg chg="add mod">
          <ac:chgData name="Pasi Sorjonen" userId="af9ad459-762f-4f9b-af1f-e08ba050b57c" providerId="ADAL" clId="{D48DE6ED-FE47-472B-A61F-0C345D2A57CF}" dt="2024-06-26T09:16:21.723" v="132"/>
          <ac:picMkLst>
            <pc:docMk/>
            <pc:sldMk cId="2692188403" sldId="362"/>
            <ac:picMk id="4" creationId="{55208F25-3841-890D-63F7-E31082AE8CD9}"/>
          </ac:picMkLst>
        </pc:picChg>
        <pc:picChg chg="del">
          <ac:chgData name="Pasi Sorjonen" userId="af9ad459-762f-4f9b-af1f-e08ba050b57c" providerId="ADAL" clId="{D48DE6ED-FE47-472B-A61F-0C345D2A57CF}" dt="2024-06-26T09:16:17.117" v="130" actId="478"/>
          <ac:picMkLst>
            <pc:docMk/>
            <pc:sldMk cId="2692188403" sldId="362"/>
            <ac:picMk id="5" creationId="{DEFA2EF8-D4E9-4645-C507-C5305703DAB7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2:41.277" v="144"/>
        <pc:sldMkLst>
          <pc:docMk/>
          <pc:sldMk cId="3560938900" sldId="363"/>
        </pc:sldMkLst>
        <pc:spChg chg="add del mod">
          <ac:chgData name="Pasi Sorjonen" userId="af9ad459-762f-4f9b-af1f-e08ba050b57c" providerId="ADAL" clId="{D48DE6ED-FE47-472B-A61F-0C345D2A57CF}" dt="2024-06-26T10:02:41.277" v="144"/>
          <ac:spMkLst>
            <pc:docMk/>
            <pc:sldMk cId="3560938900" sldId="363"/>
            <ac:spMk id="3" creationId="{D170B16C-7CF0-DFC9-A009-AED3918DA18D}"/>
          </ac:spMkLst>
        </pc:spChg>
        <pc:picChg chg="add mod">
          <ac:chgData name="Pasi Sorjonen" userId="af9ad459-762f-4f9b-af1f-e08ba050b57c" providerId="ADAL" clId="{D48DE6ED-FE47-472B-A61F-0C345D2A57CF}" dt="2024-06-26T10:02:41.277" v="144"/>
          <ac:picMkLst>
            <pc:docMk/>
            <pc:sldMk cId="3560938900" sldId="363"/>
            <ac:picMk id="4" creationId="{15F69A12-E9B0-A35C-1A09-FE9174485D38}"/>
          </ac:picMkLst>
        </pc:picChg>
        <pc:picChg chg="del">
          <ac:chgData name="Pasi Sorjonen" userId="af9ad459-762f-4f9b-af1f-e08ba050b57c" providerId="ADAL" clId="{D48DE6ED-FE47-472B-A61F-0C345D2A57CF}" dt="2024-06-26T10:02:37.678" v="143" actId="478"/>
          <ac:picMkLst>
            <pc:docMk/>
            <pc:sldMk cId="3560938900" sldId="363"/>
            <ac:picMk id="5" creationId="{88DC63B8-AED9-C554-BB0F-E99AF168315F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6:39.670" v="134"/>
        <pc:sldMkLst>
          <pc:docMk/>
          <pc:sldMk cId="3929526364" sldId="377"/>
        </pc:sldMkLst>
        <pc:spChg chg="add del mod">
          <ac:chgData name="Pasi Sorjonen" userId="af9ad459-762f-4f9b-af1f-e08ba050b57c" providerId="ADAL" clId="{D48DE6ED-FE47-472B-A61F-0C345D2A57CF}" dt="2024-06-26T09:16:39.670" v="134"/>
          <ac:spMkLst>
            <pc:docMk/>
            <pc:sldMk cId="3929526364" sldId="377"/>
            <ac:spMk id="3" creationId="{D92FC899-8471-93AD-04CC-3D174A8A4700}"/>
          </ac:spMkLst>
        </pc:spChg>
        <pc:picChg chg="add mod">
          <ac:chgData name="Pasi Sorjonen" userId="af9ad459-762f-4f9b-af1f-e08ba050b57c" providerId="ADAL" clId="{D48DE6ED-FE47-472B-A61F-0C345D2A57CF}" dt="2024-06-26T09:16:39.670" v="134"/>
          <ac:picMkLst>
            <pc:docMk/>
            <pc:sldMk cId="3929526364" sldId="377"/>
            <ac:picMk id="4" creationId="{2F5CD56F-8A67-26BD-74F0-06A181E0EE8E}"/>
          </ac:picMkLst>
        </pc:picChg>
        <pc:picChg chg="del">
          <ac:chgData name="Pasi Sorjonen" userId="af9ad459-762f-4f9b-af1f-e08ba050b57c" providerId="ADAL" clId="{D48DE6ED-FE47-472B-A61F-0C345D2A57CF}" dt="2024-06-26T09:16:36.429" v="133" actId="478"/>
          <ac:picMkLst>
            <pc:docMk/>
            <pc:sldMk cId="3929526364" sldId="377"/>
            <ac:picMk id="5" creationId="{0538B1D7-1013-FBF1-DF5C-6B1DCE6717D2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1:39.340" v="140"/>
        <pc:sldMkLst>
          <pc:docMk/>
          <pc:sldMk cId="1803076261" sldId="378"/>
        </pc:sldMkLst>
        <pc:spChg chg="add del mod">
          <ac:chgData name="Pasi Sorjonen" userId="af9ad459-762f-4f9b-af1f-e08ba050b57c" providerId="ADAL" clId="{D48DE6ED-FE47-472B-A61F-0C345D2A57CF}" dt="2024-06-26T10:01:39.340" v="140"/>
          <ac:spMkLst>
            <pc:docMk/>
            <pc:sldMk cId="1803076261" sldId="378"/>
            <ac:spMk id="3" creationId="{97035D6F-5429-0528-A571-19106858060E}"/>
          </ac:spMkLst>
        </pc:spChg>
        <pc:picChg chg="add mod">
          <ac:chgData name="Pasi Sorjonen" userId="af9ad459-762f-4f9b-af1f-e08ba050b57c" providerId="ADAL" clId="{D48DE6ED-FE47-472B-A61F-0C345D2A57CF}" dt="2024-06-26T10:01:39.340" v="140"/>
          <ac:picMkLst>
            <pc:docMk/>
            <pc:sldMk cId="1803076261" sldId="378"/>
            <ac:picMk id="4" creationId="{A5E859A2-2BF8-B5F3-B25B-6B23B873D3E6}"/>
          </ac:picMkLst>
        </pc:picChg>
        <pc:picChg chg="del">
          <ac:chgData name="Pasi Sorjonen" userId="af9ad459-762f-4f9b-af1f-e08ba050b57c" providerId="ADAL" clId="{D48DE6ED-FE47-472B-A61F-0C345D2A57CF}" dt="2024-06-26T10:01:35.925" v="139" actId="478"/>
          <ac:picMkLst>
            <pc:docMk/>
            <pc:sldMk cId="1803076261" sldId="378"/>
            <ac:picMk id="5" creationId="{F61406A4-FEF9-1C52-5482-8C65F6BE82FA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7:11.934" v="168"/>
        <pc:sldMkLst>
          <pc:docMk/>
          <pc:sldMk cId="1217304737" sldId="379"/>
        </pc:sldMkLst>
        <pc:spChg chg="add del mod">
          <ac:chgData name="Pasi Sorjonen" userId="af9ad459-762f-4f9b-af1f-e08ba050b57c" providerId="ADAL" clId="{D48DE6ED-FE47-472B-A61F-0C345D2A57CF}" dt="2024-06-26T10:27:11.934" v="168"/>
          <ac:spMkLst>
            <pc:docMk/>
            <pc:sldMk cId="1217304737" sldId="379"/>
            <ac:spMk id="3" creationId="{30756EC0-CCA8-8DEB-52CC-05C843457EB2}"/>
          </ac:spMkLst>
        </pc:spChg>
        <pc:picChg chg="del">
          <ac:chgData name="Pasi Sorjonen" userId="af9ad459-762f-4f9b-af1f-e08ba050b57c" providerId="ADAL" clId="{D48DE6ED-FE47-472B-A61F-0C345D2A57CF}" dt="2024-06-26T10:27:08.569" v="167" actId="478"/>
          <ac:picMkLst>
            <pc:docMk/>
            <pc:sldMk cId="1217304737" sldId="379"/>
            <ac:picMk id="4" creationId="{60C1D7E3-9233-2C6F-C13C-2B88F5548FD7}"/>
          </ac:picMkLst>
        </pc:picChg>
        <pc:picChg chg="add mod">
          <ac:chgData name="Pasi Sorjonen" userId="af9ad459-762f-4f9b-af1f-e08ba050b57c" providerId="ADAL" clId="{D48DE6ED-FE47-472B-A61F-0C345D2A57CF}" dt="2024-06-26T10:27:11.934" v="168"/>
          <ac:picMkLst>
            <pc:docMk/>
            <pc:sldMk cId="1217304737" sldId="379"/>
            <ac:picMk id="5" creationId="{35CF56F7-B60C-D5B2-CFC4-17CF0632255F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6:46.894" v="166"/>
        <pc:sldMkLst>
          <pc:docMk/>
          <pc:sldMk cId="1362908807" sldId="380"/>
        </pc:sldMkLst>
        <pc:spChg chg="add del mod">
          <ac:chgData name="Pasi Sorjonen" userId="af9ad459-762f-4f9b-af1f-e08ba050b57c" providerId="ADAL" clId="{D48DE6ED-FE47-472B-A61F-0C345D2A57CF}" dt="2024-06-26T10:26:46.894" v="166"/>
          <ac:spMkLst>
            <pc:docMk/>
            <pc:sldMk cId="1362908807" sldId="380"/>
            <ac:spMk id="3" creationId="{4DFABC3E-B0E9-7D10-AB05-7C1288448498}"/>
          </ac:spMkLst>
        </pc:spChg>
        <pc:picChg chg="del">
          <ac:chgData name="Pasi Sorjonen" userId="af9ad459-762f-4f9b-af1f-e08ba050b57c" providerId="ADAL" clId="{D48DE6ED-FE47-472B-A61F-0C345D2A57CF}" dt="2024-06-26T10:26:43.704" v="165" actId="478"/>
          <ac:picMkLst>
            <pc:docMk/>
            <pc:sldMk cId="1362908807" sldId="380"/>
            <ac:picMk id="4" creationId="{FA03DBB6-5F14-A04B-4C6A-9E90CD1443BB}"/>
          </ac:picMkLst>
        </pc:picChg>
        <pc:picChg chg="add mod">
          <ac:chgData name="Pasi Sorjonen" userId="af9ad459-762f-4f9b-af1f-e08ba050b57c" providerId="ADAL" clId="{D48DE6ED-FE47-472B-A61F-0C345D2A57CF}" dt="2024-06-26T10:26:46.894" v="166"/>
          <ac:picMkLst>
            <pc:docMk/>
            <pc:sldMk cId="1362908807" sldId="380"/>
            <ac:picMk id="5" creationId="{B2B12B25-3C77-DEC5-7FD4-3709583624F6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8:08.399" v="174"/>
        <pc:sldMkLst>
          <pc:docMk/>
          <pc:sldMk cId="502968237" sldId="381"/>
        </pc:sldMkLst>
        <pc:spChg chg="add del mod">
          <ac:chgData name="Pasi Sorjonen" userId="af9ad459-762f-4f9b-af1f-e08ba050b57c" providerId="ADAL" clId="{D48DE6ED-FE47-472B-A61F-0C345D2A57CF}" dt="2024-06-26T10:28:08.399" v="174"/>
          <ac:spMkLst>
            <pc:docMk/>
            <pc:sldMk cId="502968237" sldId="381"/>
            <ac:spMk id="3" creationId="{0F7961D4-E6AB-E1DB-8FEB-6E87E1161805}"/>
          </ac:spMkLst>
        </pc:spChg>
        <pc:picChg chg="del">
          <ac:chgData name="Pasi Sorjonen" userId="af9ad459-762f-4f9b-af1f-e08ba050b57c" providerId="ADAL" clId="{D48DE6ED-FE47-472B-A61F-0C345D2A57CF}" dt="2024-06-26T10:28:04.707" v="173" actId="478"/>
          <ac:picMkLst>
            <pc:docMk/>
            <pc:sldMk cId="502968237" sldId="381"/>
            <ac:picMk id="4" creationId="{9F5FFDC3-221A-D6B2-E20D-405664C00E8F}"/>
          </ac:picMkLst>
        </pc:picChg>
        <pc:picChg chg="add mod">
          <ac:chgData name="Pasi Sorjonen" userId="af9ad459-762f-4f9b-af1f-e08ba050b57c" providerId="ADAL" clId="{D48DE6ED-FE47-472B-A61F-0C345D2A57CF}" dt="2024-06-26T10:28:08.399" v="174"/>
          <ac:picMkLst>
            <pc:docMk/>
            <pc:sldMk cId="502968237" sldId="381"/>
            <ac:picMk id="5" creationId="{AD9B9C41-D93A-6803-FE6F-587BD861AC15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4:59.562" v="158" actId="14100"/>
        <pc:sldMkLst>
          <pc:docMk/>
          <pc:sldMk cId="1237176013" sldId="389"/>
        </pc:sldMkLst>
        <pc:spChg chg="add del mod">
          <ac:chgData name="Pasi Sorjonen" userId="af9ad459-762f-4f9b-af1f-e08ba050b57c" providerId="ADAL" clId="{D48DE6ED-FE47-472B-A61F-0C345D2A57CF}" dt="2024-06-26T10:24:52.553" v="156"/>
          <ac:spMkLst>
            <pc:docMk/>
            <pc:sldMk cId="1237176013" sldId="389"/>
            <ac:spMk id="4" creationId="{4767A368-69E3-3E58-F09F-D25E816CE4B3}"/>
          </ac:spMkLst>
        </pc:spChg>
        <pc:picChg chg="del">
          <ac:chgData name="Pasi Sorjonen" userId="af9ad459-762f-4f9b-af1f-e08ba050b57c" providerId="ADAL" clId="{D48DE6ED-FE47-472B-A61F-0C345D2A57CF}" dt="2024-06-26T10:24:49.267" v="155" actId="478"/>
          <ac:picMkLst>
            <pc:docMk/>
            <pc:sldMk cId="1237176013" sldId="389"/>
            <ac:picMk id="5" creationId="{96385866-FCAD-FCEA-BF83-1203B11C3759}"/>
          </ac:picMkLst>
        </pc:picChg>
        <pc:picChg chg="add mod">
          <ac:chgData name="Pasi Sorjonen" userId="af9ad459-762f-4f9b-af1f-e08ba050b57c" providerId="ADAL" clId="{D48DE6ED-FE47-472B-A61F-0C345D2A57CF}" dt="2024-06-26T10:24:59.562" v="158" actId="14100"/>
          <ac:picMkLst>
            <pc:docMk/>
            <pc:sldMk cId="1237176013" sldId="389"/>
            <ac:picMk id="6" creationId="{D434DCC0-ACDA-E29B-1312-FBCF3E0C4B9B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6:02.860" v="162"/>
        <pc:sldMkLst>
          <pc:docMk/>
          <pc:sldMk cId="2820870139" sldId="390"/>
        </pc:sldMkLst>
        <pc:spChg chg="add del mod">
          <ac:chgData name="Pasi Sorjonen" userId="af9ad459-762f-4f9b-af1f-e08ba050b57c" providerId="ADAL" clId="{D48DE6ED-FE47-472B-A61F-0C345D2A57CF}" dt="2024-06-26T10:26:02.860" v="162"/>
          <ac:spMkLst>
            <pc:docMk/>
            <pc:sldMk cId="2820870139" sldId="390"/>
            <ac:spMk id="4" creationId="{7B1E6674-AA11-A4E4-CB29-06B2C8E02069}"/>
          </ac:spMkLst>
        </pc:spChg>
        <pc:picChg chg="del">
          <ac:chgData name="Pasi Sorjonen" userId="af9ad459-762f-4f9b-af1f-e08ba050b57c" providerId="ADAL" clId="{D48DE6ED-FE47-472B-A61F-0C345D2A57CF}" dt="2024-06-26T10:25:59.147" v="161" actId="478"/>
          <ac:picMkLst>
            <pc:docMk/>
            <pc:sldMk cId="2820870139" sldId="390"/>
            <ac:picMk id="5" creationId="{CA1C59C9-AD38-5853-E3EC-70664C515E74}"/>
          </ac:picMkLst>
        </pc:picChg>
        <pc:picChg chg="add mod">
          <ac:chgData name="Pasi Sorjonen" userId="af9ad459-762f-4f9b-af1f-e08ba050b57c" providerId="ADAL" clId="{D48DE6ED-FE47-472B-A61F-0C345D2A57CF}" dt="2024-06-26T10:26:02.860" v="162"/>
          <ac:picMkLst>
            <pc:docMk/>
            <pc:sldMk cId="2820870139" sldId="390"/>
            <ac:picMk id="6" creationId="{485A435D-CD86-FC41-DBEE-B0AF4405CE51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6:27.063" v="164"/>
        <pc:sldMkLst>
          <pc:docMk/>
          <pc:sldMk cId="2757268552" sldId="391"/>
        </pc:sldMkLst>
        <pc:spChg chg="add del mod">
          <ac:chgData name="Pasi Sorjonen" userId="af9ad459-762f-4f9b-af1f-e08ba050b57c" providerId="ADAL" clId="{D48DE6ED-FE47-472B-A61F-0C345D2A57CF}" dt="2024-06-26T10:26:27.063" v="164"/>
          <ac:spMkLst>
            <pc:docMk/>
            <pc:sldMk cId="2757268552" sldId="391"/>
            <ac:spMk id="4" creationId="{F7D1C9F2-86A2-03B6-88E1-F528364AB01E}"/>
          </ac:spMkLst>
        </pc:spChg>
        <pc:picChg chg="del">
          <ac:chgData name="Pasi Sorjonen" userId="af9ad459-762f-4f9b-af1f-e08ba050b57c" providerId="ADAL" clId="{D48DE6ED-FE47-472B-A61F-0C345D2A57CF}" dt="2024-06-26T10:26:23.491" v="163" actId="478"/>
          <ac:picMkLst>
            <pc:docMk/>
            <pc:sldMk cId="2757268552" sldId="391"/>
            <ac:picMk id="5" creationId="{A553EED5-D89A-15F0-44BD-4B3793BAF95A}"/>
          </ac:picMkLst>
        </pc:picChg>
        <pc:picChg chg="add mod">
          <ac:chgData name="Pasi Sorjonen" userId="af9ad459-762f-4f9b-af1f-e08ba050b57c" providerId="ADAL" clId="{D48DE6ED-FE47-472B-A61F-0C345D2A57CF}" dt="2024-06-26T10:26:27.063" v="164"/>
          <ac:picMkLst>
            <pc:docMk/>
            <pc:sldMk cId="2757268552" sldId="391"/>
            <ac:picMk id="6" creationId="{7471214A-6548-98FD-1ACC-AC6473763B49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7:30.717" v="170"/>
        <pc:sldMkLst>
          <pc:docMk/>
          <pc:sldMk cId="2478160119" sldId="392"/>
        </pc:sldMkLst>
        <pc:spChg chg="add del mod">
          <ac:chgData name="Pasi Sorjonen" userId="af9ad459-762f-4f9b-af1f-e08ba050b57c" providerId="ADAL" clId="{D48DE6ED-FE47-472B-A61F-0C345D2A57CF}" dt="2024-06-26T10:27:30.717" v="170"/>
          <ac:spMkLst>
            <pc:docMk/>
            <pc:sldMk cId="2478160119" sldId="392"/>
            <ac:spMk id="3" creationId="{D7DFE184-9268-8550-1232-A4706BBBE9D1}"/>
          </ac:spMkLst>
        </pc:spChg>
        <pc:picChg chg="del">
          <ac:chgData name="Pasi Sorjonen" userId="af9ad459-762f-4f9b-af1f-e08ba050b57c" providerId="ADAL" clId="{D48DE6ED-FE47-472B-A61F-0C345D2A57CF}" dt="2024-06-26T10:27:27.485" v="169" actId="478"/>
          <ac:picMkLst>
            <pc:docMk/>
            <pc:sldMk cId="2478160119" sldId="392"/>
            <ac:picMk id="4" creationId="{242E43CA-8091-7B4B-9392-DE3545C63D2F}"/>
          </ac:picMkLst>
        </pc:picChg>
        <pc:picChg chg="add mod">
          <ac:chgData name="Pasi Sorjonen" userId="af9ad459-762f-4f9b-af1f-e08ba050b57c" providerId="ADAL" clId="{D48DE6ED-FE47-472B-A61F-0C345D2A57CF}" dt="2024-06-26T10:27:30.717" v="170"/>
          <ac:picMkLst>
            <pc:docMk/>
            <pc:sldMk cId="2478160119" sldId="392"/>
            <ac:picMk id="5" creationId="{17C88C75-E725-E443-6E3C-8085CFD78F31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7:49.168" v="172"/>
        <pc:sldMkLst>
          <pc:docMk/>
          <pc:sldMk cId="31408801" sldId="393"/>
        </pc:sldMkLst>
        <pc:spChg chg="add del mod">
          <ac:chgData name="Pasi Sorjonen" userId="af9ad459-762f-4f9b-af1f-e08ba050b57c" providerId="ADAL" clId="{D48DE6ED-FE47-472B-A61F-0C345D2A57CF}" dt="2024-06-26T10:27:49.168" v="172"/>
          <ac:spMkLst>
            <pc:docMk/>
            <pc:sldMk cId="31408801" sldId="393"/>
            <ac:spMk id="3" creationId="{A58F1AF0-C194-43CB-EEB1-E5696D9E1629}"/>
          </ac:spMkLst>
        </pc:spChg>
        <pc:picChg chg="del">
          <ac:chgData name="Pasi Sorjonen" userId="af9ad459-762f-4f9b-af1f-e08ba050b57c" providerId="ADAL" clId="{D48DE6ED-FE47-472B-A61F-0C345D2A57CF}" dt="2024-06-26T10:27:45.866" v="171" actId="478"/>
          <ac:picMkLst>
            <pc:docMk/>
            <pc:sldMk cId="31408801" sldId="393"/>
            <ac:picMk id="4" creationId="{1F572D65-2F73-6646-F2BC-AEF85C612BB0}"/>
          </ac:picMkLst>
        </pc:picChg>
        <pc:picChg chg="add mod">
          <ac:chgData name="Pasi Sorjonen" userId="af9ad459-762f-4f9b-af1f-e08ba050b57c" providerId="ADAL" clId="{D48DE6ED-FE47-472B-A61F-0C345D2A57CF}" dt="2024-06-26T10:27:49.168" v="172"/>
          <ac:picMkLst>
            <pc:docMk/>
            <pc:sldMk cId="31408801" sldId="393"/>
            <ac:picMk id="5" creationId="{EFA159D6-F3B4-4580-1C2F-6818F47DD36B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8:25.530" v="176"/>
        <pc:sldMkLst>
          <pc:docMk/>
          <pc:sldMk cId="685540742" sldId="394"/>
        </pc:sldMkLst>
        <pc:spChg chg="add del mod">
          <ac:chgData name="Pasi Sorjonen" userId="af9ad459-762f-4f9b-af1f-e08ba050b57c" providerId="ADAL" clId="{D48DE6ED-FE47-472B-A61F-0C345D2A57CF}" dt="2024-06-26T10:28:25.530" v="176"/>
          <ac:spMkLst>
            <pc:docMk/>
            <pc:sldMk cId="685540742" sldId="394"/>
            <ac:spMk id="4" creationId="{4EB70B3C-29FE-63E8-44DA-A7C2FB64AB01}"/>
          </ac:spMkLst>
        </pc:spChg>
        <pc:picChg chg="del">
          <ac:chgData name="Pasi Sorjonen" userId="af9ad459-762f-4f9b-af1f-e08ba050b57c" providerId="ADAL" clId="{D48DE6ED-FE47-472B-A61F-0C345D2A57CF}" dt="2024-06-26T10:28:22.360" v="175" actId="478"/>
          <ac:picMkLst>
            <pc:docMk/>
            <pc:sldMk cId="685540742" sldId="394"/>
            <ac:picMk id="5" creationId="{8339F081-A070-9860-A1E3-1B5090227F37}"/>
          </ac:picMkLst>
        </pc:picChg>
        <pc:picChg chg="add mod">
          <ac:chgData name="Pasi Sorjonen" userId="af9ad459-762f-4f9b-af1f-e08ba050b57c" providerId="ADAL" clId="{D48DE6ED-FE47-472B-A61F-0C345D2A57CF}" dt="2024-06-26T10:28:25.530" v="176"/>
          <ac:picMkLst>
            <pc:docMk/>
            <pc:sldMk cId="685540742" sldId="394"/>
            <ac:picMk id="6" creationId="{040D9DAB-6F18-BA4B-7D8E-42AFD78B9B4D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8:50.544" v="178"/>
        <pc:sldMkLst>
          <pc:docMk/>
          <pc:sldMk cId="2708893141" sldId="395"/>
        </pc:sldMkLst>
        <pc:spChg chg="add del mod">
          <ac:chgData name="Pasi Sorjonen" userId="af9ad459-762f-4f9b-af1f-e08ba050b57c" providerId="ADAL" clId="{D48DE6ED-FE47-472B-A61F-0C345D2A57CF}" dt="2024-06-26T10:28:50.544" v="178"/>
          <ac:spMkLst>
            <pc:docMk/>
            <pc:sldMk cId="2708893141" sldId="395"/>
            <ac:spMk id="4" creationId="{80590400-8801-EC56-C4E3-EB22B8257D49}"/>
          </ac:spMkLst>
        </pc:spChg>
        <pc:picChg chg="del">
          <ac:chgData name="Pasi Sorjonen" userId="af9ad459-762f-4f9b-af1f-e08ba050b57c" providerId="ADAL" clId="{D48DE6ED-FE47-472B-A61F-0C345D2A57CF}" dt="2024-06-26T10:28:46.959" v="177" actId="478"/>
          <ac:picMkLst>
            <pc:docMk/>
            <pc:sldMk cId="2708893141" sldId="395"/>
            <ac:picMk id="5" creationId="{A8236A9F-0AE0-4AE3-81E2-E35A22E6A16E}"/>
          </ac:picMkLst>
        </pc:picChg>
        <pc:picChg chg="add mod">
          <ac:chgData name="Pasi Sorjonen" userId="af9ad459-762f-4f9b-af1f-e08ba050b57c" providerId="ADAL" clId="{D48DE6ED-FE47-472B-A61F-0C345D2A57CF}" dt="2024-06-26T10:28:50.544" v="178"/>
          <ac:picMkLst>
            <pc:docMk/>
            <pc:sldMk cId="2708893141" sldId="395"/>
            <ac:picMk id="6" creationId="{27A61FD3-4013-9EAA-18B3-DCA2699C3562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9:21.923" v="180"/>
        <pc:sldMkLst>
          <pc:docMk/>
          <pc:sldMk cId="1012804456" sldId="396"/>
        </pc:sldMkLst>
        <pc:spChg chg="add del mod">
          <ac:chgData name="Pasi Sorjonen" userId="af9ad459-762f-4f9b-af1f-e08ba050b57c" providerId="ADAL" clId="{D48DE6ED-FE47-472B-A61F-0C345D2A57CF}" dt="2024-06-26T10:29:21.923" v="180"/>
          <ac:spMkLst>
            <pc:docMk/>
            <pc:sldMk cId="1012804456" sldId="396"/>
            <ac:spMk id="4" creationId="{A1CEABA6-D28D-20A2-3165-7FACEEA965BB}"/>
          </ac:spMkLst>
        </pc:spChg>
        <pc:picChg chg="del">
          <ac:chgData name="Pasi Sorjonen" userId="af9ad459-762f-4f9b-af1f-e08ba050b57c" providerId="ADAL" clId="{D48DE6ED-FE47-472B-A61F-0C345D2A57CF}" dt="2024-06-26T10:29:18.485" v="179" actId="478"/>
          <ac:picMkLst>
            <pc:docMk/>
            <pc:sldMk cId="1012804456" sldId="396"/>
            <ac:picMk id="5" creationId="{B2358959-F902-3563-BADA-14B5C092F296}"/>
          </ac:picMkLst>
        </pc:picChg>
        <pc:picChg chg="add mod">
          <ac:chgData name="Pasi Sorjonen" userId="af9ad459-762f-4f9b-af1f-e08ba050b57c" providerId="ADAL" clId="{D48DE6ED-FE47-472B-A61F-0C345D2A57CF}" dt="2024-06-26T10:29:21.923" v="180"/>
          <ac:picMkLst>
            <pc:docMk/>
            <pc:sldMk cId="1012804456" sldId="396"/>
            <ac:picMk id="6" creationId="{06155713-469F-1124-85FF-BD89AD649143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9:40.110" v="182"/>
        <pc:sldMkLst>
          <pc:docMk/>
          <pc:sldMk cId="1927361822" sldId="397"/>
        </pc:sldMkLst>
        <pc:spChg chg="add del mod">
          <ac:chgData name="Pasi Sorjonen" userId="af9ad459-762f-4f9b-af1f-e08ba050b57c" providerId="ADAL" clId="{D48DE6ED-FE47-472B-A61F-0C345D2A57CF}" dt="2024-06-26T10:29:40.110" v="182"/>
          <ac:spMkLst>
            <pc:docMk/>
            <pc:sldMk cId="1927361822" sldId="397"/>
            <ac:spMk id="4" creationId="{556D7B2D-944B-55B2-9641-99584B8939C3}"/>
          </ac:spMkLst>
        </pc:spChg>
        <pc:picChg chg="del">
          <ac:chgData name="Pasi Sorjonen" userId="af9ad459-762f-4f9b-af1f-e08ba050b57c" providerId="ADAL" clId="{D48DE6ED-FE47-472B-A61F-0C345D2A57CF}" dt="2024-06-26T10:29:36" v="181" actId="478"/>
          <ac:picMkLst>
            <pc:docMk/>
            <pc:sldMk cId="1927361822" sldId="397"/>
            <ac:picMk id="5" creationId="{A8BA1F4F-8CA0-75E0-C617-7FE662839916}"/>
          </ac:picMkLst>
        </pc:picChg>
        <pc:picChg chg="add mod">
          <ac:chgData name="Pasi Sorjonen" userId="af9ad459-762f-4f9b-af1f-e08ba050b57c" providerId="ADAL" clId="{D48DE6ED-FE47-472B-A61F-0C345D2A57CF}" dt="2024-06-26T10:29:40.110" v="182"/>
          <ac:picMkLst>
            <pc:docMk/>
            <pc:sldMk cId="1927361822" sldId="397"/>
            <ac:picMk id="6" creationId="{E70B9C70-6B8A-1251-1E09-B9F96BC9B245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0:11.413" v="184"/>
        <pc:sldMkLst>
          <pc:docMk/>
          <pc:sldMk cId="709257705" sldId="398"/>
        </pc:sldMkLst>
        <pc:spChg chg="add del mod">
          <ac:chgData name="Pasi Sorjonen" userId="af9ad459-762f-4f9b-af1f-e08ba050b57c" providerId="ADAL" clId="{D48DE6ED-FE47-472B-A61F-0C345D2A57CF}" dt="2024-06-26T10:30:11.413" v="184"/>
          <ac:spMkLst>
            <pc:docMk/>
            <pc:sldMk cId="709257705" sldId="398"/>
            <ac:spMk id="4" creationId="{1EC1263D-8AC5-05B8-44AB-3FAC23659063}"/>
          </ac:spMkLst>
        </pc:spChg>
        <pc:picChg chg="del">
          <ac:chgData name="Pasi Sorjonen" userId="af9ad459-762f-4f9b-af1f-e08ba050b57c" providerId="ADAL" clId="{D48DE6ED-FE47-472B-A61F-0C345D2A57CF}" dt="2024-06-26T10:30:08.250" v="183" actId="478"/>
          <ac:picMkLst>
            <pc:docMk/>
            <pc:sldMk cId="709257705" sldId="398"/>
            <ac:picMk id="5" creationId="{7D170057-46B2-DE99-EB4D-E43F42487258}"/>
          </ac:picMkLst>
        </pc:picChg>
        <pc:picChg chg="add mod">
          <ac:chgData name="Pasi Sorjonen" userId="af9ad459-762f-4f9b-af1f-e08ba050b57c" providerId="ADAL" clId="{D48DE6ED-FE47-472B-A61F-0C345D2A57CF}" dt="2024-06-26T10:30:11.413" v="184"/>
          <ac:picMkLst>
            <pc:docMk/>
            <pc:sldMk cId="709257705" sldId="398"/>
            <ac:picMk id="6" creationId="{D359E039-CAA8-DA79-F141-CED5688E6CE9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0:28.445" v="186"/>
        <pc:sldMkLst>
          <pc:docMk/>
          <pc:sldMk cId="48380142" sldId="399"/>
        </pc:sldMkLst>
        <pc:spChg chg="add del mod">
          <ac:chgData name="Pasi Sorjonen" userId="af9ad459-762f-4f9b-af1f-e08ba050b57c" providerId="ADAL" clId="{D48DE6ED-FE47-472B-A61F-0C345D2A57CF}" dt="2024-06-26T10:30:28.445" v="186"/>
          <ac:spMkLst>
            <pc:docMk/>
            <pc:sldMk cId="48380142" sldId="399"/>
            <ac:spMk id="4" creationId="{5DEEFB54-B2AD-3E7C-E1CA-7A5541FC1E8D}"/>
          </ac:spMkLst>
        </pc:spChg>
        <pc:picChg chg="del">
          <ac:chgData name="Pasi Sorjonen" userId="af9ad459-762f-4f9b-af1f-e08ba050b57c" providerId="ADAL" clId="{D48DE6ED-FE47-472B-A61F-0C345D2A57CF}" dt="2024-06-26T10:30:25.059" v="185" actId="478"/>
          <ac:picMkLst>
            <pc:docMk/>
            <pc:sldMk cId="48380142" sldId="399"/>
            <ac:picMk id="5" creationId="{601DE4F5-3736-909B-0C2F-ACD53CFA5D66}"/>
          </ac:picMkLst>
        </pc:picChg>
        <pc:picChg chg="add mod">
          <ac:chgData name="Pasi Sorjonen" userId="af9ad459-762f-4f9b-af1f-e08ba050b57c" providerId="ADAL" clId="{D48DE6ED-FE47-472B-A61F-0C345D2A57CF}" dt="2024-06-26T10:30:28.445" v="186"/>
          <ac:picMkLst>
            <pc:docMk/>
            <pc:sldMk cId="48380142" sldId="399"/>
            <ac:picMk id="6" creationId="{E709F231-A07B-9E5D-A1ED-8EAEC3A9903C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1:43.307" v="194"/>
        <pc:sldMkLst>
          <pc:docMk/>
          <pc:sldMk cId="2010131551" sldId="400"/>
        </pc:sldMkLst>
        <pc:spChg chg="add del mod">
          <ac:chgData name="Pasi Sorjonen" userId="af9ad459-762f-4f9b-af1f-e08ba050b57c" providerId="ADAL" clId="{D48DE6ED-FE47-472B-A61F-0C345D2A57CF}" dt="2024-06-26T10:31:43.307" v="194"/>
          <ac:spMkLst>
            <pc:docMk/>
            <pc:sldMk cId="2010131551" sldId="400"/>
            <ac:spMk id="4" creationId="{D17EDBDC-0DC7-7F7C-CD2A-C1D625B10825}"/>
          </ac:spMkLst>
        </pc:spChg>
        <pc:picChg chg="del">
          <ac:chgData name="Pasi Sorjonen" userId="af9ad459-762f-4f9b-af1f-e08ba050b57c" providerId="ADAL" clId="{D48DE6ED-FE47-472B-A61F-0C345D2A57CF}" dt="2024-06-26T10:31:40.363" v="193" actId="478"/>
          <ac:picMkLst>
            <pc:docMk/>
            <pc:sldMk cId="2010131551" sldId="400"/>
            <ac:picMk id="5" creationId="{B271BC07-1123-1CEE-F71E-2F82DF2668D7}"/>
          </ac:picMkLst>
        </pc:picChg>
        <pc:picChg chg="add mod">
          <ac:chgData name="Pasi Sorjonen" userId="af9ad459-762f-4f9b-af1f-e08ba050b57c" providerId="ADAL" clId="{D48DE6ED-FE47-472B-A61F-0C345D2A57CF}" dt="2024-06-26T10:31:43.307" v="194"/>
          <ac:picMkLst>
            <pc:docMk/>
            <pc:sldMk cId="2010131551" sldId="400"/>
            <ac:picMk id="6" creationId="{B2A17928-8EF8-0078-42A6-0C98726ECE55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2:07.223" v="196"/>
        <pc:sldMkLst>
          <pc:docMk/>
          <pc:sldMk cId="902528952" sldId="401"/>
        </pc:sldMkLst>
        <pc:spChg chg="add del mod">
          <ac:chgData name="Pasi Sorjonen" userId="af9ad459-762f-4f9b-af1f-e08ba050b57c" providerId="ADAL" clId="{D48DE6ED-FE47-472B-A61F-0C345D2A57CF}" dt="2024-06-26T10:32:07.223" v="196"/>
          <ac:spMkLst>
            <pc:docMk/>
            <pc:sldMk cId="902528952" sldId="401"/>
            <ac:spMk id="4" creationId="{16C39B8A-387E-5BA6-DFBF-F8A9746CE6C5}"/>
          </ac:spMkLst>
        </pc:spChg>
        <pc:picChg chg="del">
          <ac:chgData name="Pasi Sorjonen" userId="af9ad459-762f-4f9b-af1f-e08ba050b57c" providerId="ADAL" clId="{D48DE6ED-FE47-472B-A61F-0C345D2A57CF}" dt="2024-06-26T10:32:02.580" v="195" actId="478"/>
          <ac:picMkLst>
            <pc:docMk/>
            <pc:sldMk cId="902528952" sldId="401"/>
            <ac:picMk id="5" creationId="{152F961C-3D2D-5DEA-A4FF-049428151329}"/>
          </ac:picMkLst>
        </pc:picChg>
        <pc:picChg chg="add mod">
          <ac:chgData name="Pasi Sorjonen" userId="af9ad459-762f-4f9b-af1f-e08ba050b57c" providerId="ADAL" clId="{D48DE6ED-FE47-472B-A61F-0C345D2A57CF}" dt="2024-06-26T10:32:07.223" v="196"/>
          <ac:picMkLst>
            <pc:docMk/>
            <pc:sldMk cId="902528952" sldId="401"/>
            <ac:picMk id="6" creationId="{EA647419-3206-05DF-79F1-E9AB08DD0414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2:31.245" v="198"/>
        <pc:sldMkLst>
          <pc:docMk/>
          <pc:sldMk cId="856521791" sldId="402"/>
        </pc:sldMkLst>
        <pc:spChg chg="add del mod">
          <ac:chgData name="Pasi Sorjonen" userId="af9ad459-762f-4f9b-af1f-e08ba050b57c" providerId="ADAL" clId="{D48DE6ED-FE47-472B-A61F-0C345D2A57CF}" dt="2024-06-26T10:32:31.245" v="198"/>
          <ac:spMkLst>
            <pc:docMk/>
            <pc:sldMk cId="856521791" sldId="402"/>
            <ac:spMk id="4" creationId="{FA1CC1FD-CBD8-571C-B5EB-7C8295DEED70}"/>
          </ac:spMkLst>
        </pc:spChg>
        <pc:picChg chg="del">
          <ac:chgData name="Pasi Sorjonen" userId="af9ad459-762f-4f9b-af1f-e08ba050b57c" providerId="ADAL" clId="{D48DE6ED-FE47-472B-A61F-0C345D2A57CF}" dt="2024-06-26T10:32:26.428" v="197" actId="478"/>
          <ac:picMkLst>
            <pc:docMk/>
            <pc:sldMk cId="856521791" sldId="402"/>
            <ac:picMk id="5" creationId="{BB459C26-38E6-C3B5-2B30-FC3D4219266F}"/>
          </ac:picMkLst>
        </pc:picChg>
        <pc:picChg chg="add mod">
          <ac:chgData name="Pasi Sorjonen" userId="af9ad459-762f-4f9b-af1f-e08ba050b57c" providerId="ADAL" clId="{D48DE6ED-FE47-472B-A61F-0C345D2A57CF}" dt="2024-06-26T10:32:31.245" v="198"/>
          <ac:picMkLst>
            <pc:docMk/>
            <pc:sldMk cId="856521791" sldId="402"/>
            <ac:picMk id="6" creationId="{A8B2365D-93D7-1D1B-30C2-32D42076DC1A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3:01.873" v="200"/>
        <pc:sldMkLst>
          <pc:docMk/>
          <pc:sldMk cId="15214210" sldId="403"/>
        </pc:sldMkLst>
        <pc:spChg chg="add del mod">
          <ac:chgData name="Pasi Sorjonen" userId="af9ad459-762f-4f9b-af1f-e08ba050b57c" providerId="ADAL" clId="{D48DE6ED-FE47-472B-A61F-0C345D2A57CF}" dt="2024-06-26T10:33:01.873" v="200"/>
          <ac:spMkLst>
            <pc:docMk/>
            <pc:sldMk cId="15214210" sldId="403"/>
            <ac:spMk id="4" creationId="{79424625-5739-6A8F-F2AD-54C6AE533EA9}"/>
          </ac:spMkLst>
        </pc:spChg>
        <pc:picChg chg="del">
          <ac:chgData name="Pasi Sorjonen" userId="af9ad459-762f-4f9b-af1f-e08ba050b57c" providerId="ADAL" clId="{D48DE6ED-FE47-472B-A61F-0C345D2A57CF}" dt="2024-06-26T10:32:57.804" v="199" actId="478"/>
          <ac:picMkLst>
            <pc:docMk/>
            <pc:sldMk cId="15214210" sldId="403"/>
            <ac:picMk id="5" creationId="{BA1AC121-C1D7-3BA8-2420-2F600E92F4D9}"/>
          </ac:picMkLst>
        </pc:picChg>
        <pc:picChg chg="add mod">
          <ac:chgData name="Pasi Sorjonen" userId="af9ad459-762f-4f9b-af1f-e08ba050b57c" providerId="ADAL" clId="{D48DE6ED-FE47-472B-A61F-0C345D2A57CF}" dt="2024-06-26T10:33:01.873" v="200"/>
          <ac:picMkLst>
            <pc:docMk/>
            <pc:sldMk cId="15214210" sldId="403"/>
            <ac:picMk id="6" creationId="{B081220D-9496-ACEE-9242-91DC5E80744E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3:19.553" v="202"/>
        <pc:sldMkLst>
          <pc:docMk/>
          <pc:sldMk cId="4045111238" sldId="404"/>
        </pc:sldMkLst>
        <pc:spChg chg="add del mod">
          <ac:chgData name="Pasi Sorjonen" userId="af9ad459-762f-4f9b-af1f-e08ba050b57c" providerId="ADAL" clId="{D48DE6ED-FE47-472B-A61F-0C345D2A57CF}" dt="2024-06-26T10:33:19.553" v="202"/>
          <ac:spMkLst>
            <pc:docMk/>
            <pc:sldMk cId="4045111238" sldId="404"/>
            <ac:spMk id="4" creationId="{50E7E626-B20B-4F6F-E28E-07FC333565F4}"/>
          </ac:spMkLst>
        </pc:spChg>
        <pc:picChg chg="del">
          <ac:chgData name="Pasi Sorjonen" userId="af9ad459-762f-4f9b-af1f-e08ba050b57c" providerId="ADAL" clId="{D48DE6ED-FE47-472B-A61F-0C345D2A57CF}" dt="2024-06-26T10:33:16.508" v="201" actId="478"/>
          <ac:picMkLst>
            <pc:docMk/>
            <pc:sldMk cId="4045111238" sldId="404"/>
            <ac:picMk id="5" creationId="{AACA078E-197E-0938-7CA7-6CE9E36E9FB1}"/>
          </ac:picMkLst>
        </pc:picChg>
        <pc:picChg chg="add mod">
          <ac:chgData name="Pasi Sorjonen" userId="af9ad459-762f-4f9b-af1f-e08ba050b57c" providerId="ADAL" clId="{D48DE6ED-FE47-472B-A61F-0C345D2A57CF}" dt="2024-06-26T10:33:19.553" v="202"/>
          <ac:picMkLst>
            <pc:docMk/>
            <pc:sldMk cId="4045111238" sldId="404"/>
            <ac:picMk id="6" creationId="{632B9DA0-9F4D-C555-1CDE-6DF02D746528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3:49.175" v="204"/>
        <pc:sldMkLst>
          <pc:docMk/>
          <pc:sldMk cId="2501186145" sldId="405"/>
        </pc:sldMkLst>
        <pc:spChg chg="add del mod">
          <ac:chgData name="Pasi Sorjonen" userId="af9ad459-762f-4f9b-af1f-e08ba050b57c" providerId="ADAL" clId="{D48DE6ED-FE47-472B-A61F-0C345D2A57CF}" dt="2024-06-26T10:33:49.175" v="204"/>
          <ac:spMkLst>
            <pc:docMk/>
            <pc:sldMk cId="2501186145" sldId="405"/>
            <ac:spMk id="4" creationId="{19B1DC1D-ADAE-D8BE-3DB6-F93A47FEA78D}"/>
          </ac:spMkLst>
        </pc:spChg>
        <pc:picChg chg="del">
          <ac:chgData name="Pasi Sorjonen" userId="af9ad459-762f-4f9b-af1f-e08ba050b57c" providerId="ADAL" clId="{D48DE6ED-FE47-472B-A61F-0C345D2A57CF}" dt="2024-06-26T10:33:45.739" v="203" actId="478"/>
          <ac:picMkLst>
            <pc:docMk/>
            <pc:sldMk cId="2501186145" sldId="405"/>
            <ac:picMk id="5" creationId="{60E5F4B3-C034-1409-7351-40C9943B0969}"/>
          </ac:picMkLst>
        </pc:picChg>
        <pc:picChg chg="add mod">
          <ac:chgData name="Pasi Sorjonen" userId="af9ad459-762f-4f9b-af1f-e08ba050b57c" providerId="ADAL" clId="{D48DE6ED-FE47-472B-A61F-0C345D2A57CF}" dt="2024-06-26T10:33:49.175" v="204"/>
          <ac:picMkLst>
            <pc:docMk/>
            <pc:sldMk cId="2501186145" sldId="405"/>
            <ac:picMk id="6" creationId="{275A5505-94F4-55BC-9DA4-79AA5225280A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4:24.634" v="208"/>
        <pc:sldMkLst>
          <pc:docMk/>
          <pc:sldMk cId="302949056" sldId="406"/>
        </pc:sldMkLst>
        <pc:spChg chg="add del mod">
          <ac:chgData name="Pasi Sorjonen" userId="af9ad459-762f-4f9b-af1f-e08ba050b57c" providerId="ADAL" clId="{D48DE6ED-FE47-472B-A61F-0C345D2A57CF}" dt="2024-06-26T10:34:24.634" v="208"/>
          <ac:spMkLst>
            <pc:docMk/>
            <pc:sldMk cId="302949056" sldId="406"/>
            <ac:spMk id="4" creationId="{AE0B1376-D29E-84B7-BDCB-889D7CFB3CDE}"/>
          </ac:spMkLst>
        </pc:spChg>
        <pc:picChg chg="del">
          <ac:chgData name="Pasi Sorjonen" userId="af9ad459-762f-4f9b-af1f-e08ba050b57c" providerId="ADAL" clId="{D48DE6ED-FE47-472B-A61F-0C345D2A57CF}" dt="2024-06-26T10:34:21.032" v="207" actId="478"/>
          <ac:picMkLst>
            <pc:docMk/>
            <pc:sldMk cId="302949056" sldId="406"/>
            <ac:picMk id="5" creationId="{196FCD7F-CD8D-2152-20FD-CD5BEEC95354}"/>
          </ac:picMkLst>
        </pc:picChg>
        <pc:picChg chg="add mod">
          <ac:chgData name="Pasi Sorjonen" userId="af9ad459-762f-4f9b-af1f-e08ba050b57c" providerId="ADAL" clId="{D48DE6ED-FE47-472B-A61F-0C345D2A57CF}" dt="2024-06-26T10:34:24.634" v="208"/>
          <ac:picMkLst>
            <pc:docMk/>
            <pc:sldMk cId="302949056" sldId="406"/>
            <ac:picMk id="6" creationId="{14BE1E65-F68B-9222-DAA1-7ED64018E764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4:49.587" v="210"/>
        <pc:sldMkLst>
          <pc:docMk/>
          <pc:sldMk cId="2636709412" sldId="407"/>
        </pc:sldMkLst>
        <pc:spChg chg="add del mod">
          <ac:chgData name="Pasi Sorjonen" userId="af9ad459-762f-4f9b-af1f-e08ba050b57c" providerId="ADAL" clId="{D48DE6ED-FE47-472B-A61F-0C345D2A57CF}" dt="2024-06-26T10:34:49.587" v="210"/>
          <ac:spMkLst>
            <pc:docMk/>
            <pc:sldMk cId="2636709412" sldId="407"/>
            <ac:spMk id="4" creationId="{0E93F01D-CB38-052A-0103-5C19DF648DE9}"/>
          </ac:spMkLst>
        </pc:spChg>
        <pc:picChg chg="add mod">
          <ac:chgData name="Pasi Sorjonen" userId="af9ad459-762f-4f9b-af1f-e08ba050b57c" providerId="ADAL" clId="{D48DE6ED-FE47-472B-A61F-0C345D2A57CF}" dt="2024-06-26T10:34:49.587" v="210"/>
          <ac:picMkLst>
            <pc:docMk/>
            <pc:sldMk cId="2636709412" sldId="407"/>
            <ac:picMk id="5" creationId="{4B73CAC7-EB75-B9F0-C632-02739A1DBBB0}"/>
          </ac:picMkLst>
        </pc:picChg>
        <pc:picChg chg="del">
          <ac:chgData name="Pasi Sorjonen" userId="af9ad459-762f-4f9b-af1f-e08ba050b57c" providerId="ADAL" clId="{D48DE6ED-FE47-472B-A61F-0C345D2A57CF}" dt="2024-06-26T10:34:45.988" v="209" actId="478"/>
          <ac:picMkLst>
            <pc:docMk/>
            <pc:sldMk cId="2636709412" sldId="407"/>
            <ac:picMk id="6" creationId="{75F45EC5-D2E8-6681-063E-D9B07C78F2AC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2:06.861" v="142"/>
        <pc:sldMkLst>
          <pc:docMk/>
          <pc:sldMk cId="2941011792" sldId="409"/>
        </pc:sldMkLst>
        <pc:spChg chg="add del mod">
          <ac:chgData name="Pasi Sorjonen" userId="af9ad459-762f-4f9b-af1f-e08ba050b57c" providerId="ADAL" clId="{D48DE6ED-FE47-472B-A61F-0C345D2A57CF}" dt="2024-06-26T10:02:06.861" v="142"/>
          <ac:spMkLst>
            <pc:docMk/>
            <pc:sldMk cId="2941011792" sldId="409"/>
            <ac:spMk id="4" creationId="{CB14666A-49EF-1D62-22CF-8D2E99F6664B}"/>
          </ac:spMkLst>
        </pc:spChg>
        <pc:picChg chg="add mod">
          <ac:chgData name="Pasi Sorjonen" userId="af9ad459-762f-4f9b-af1f-e08ba050b57c" providerId="ADAL" clId="{D48DE6ED-FE47-472B-A61F-0C345D2A57CF}" dt="2024-06-26T10:02:06.861" v="142"/>
          <ac:picMkLst>
            <pc:docMk/>
            <pc:sldMk cId="2941011792" sldId="409"/>
            <ac:picMk id="5" creationId="{5F5F452B-9669-1153-F0E9-218027E96431}"/>
          </ac:picMkLst>
        </pc:picChg>
        <pc:picChg chg="del">
          <ac:chgData name="Pasi Sorjonen" userId="af9ad459-762f-4f9b-af1f-e08ba050b57c" providerId="ADAL" clId="{D48DE6ED-FE47-472B-A61F-0C345D2A57CF}" dt="2024-06-26T10:02:02.709" v="141" actId="478"/>
          <ac:picMkLst>
            <pc:docMk/>
            <pc:sldMk cId="2941011792" sldId="409"/>
            <ac:picMk id="6" creationId="{4B1FBB97-A9A8-DEBF-1AF3-B7BA6C7A0EEF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7:05.407" v="136"/>
        <pc:sldMkLst>
          <pc:docMk/>
          <pc:sldMk cId="450700252" sldId="410"/>
        </pc:sldMkLst>
        <pc:spChg chg="add del mod">
          <ac:chgData name="Pasi Sorjonen" userId="af9ad459-762f-4f9b-af1f-e08ba050b57c" providerId="ADAL" clId="{D48DE6ED-FE47-472B-A61F-0C345D2A57CF}" dt="2024-06-26T09:17:05.407" v="136"/>
          <ac:spMkLst>
            <pc:docMk/>
            <pc:sldMk cId="450700252" sldId="410"/>
            <ac:spMk id="3" creationId="{C6A6B13E-13C7-E763-7D56-6648BEBF5062}"/>
          </ac:spMkLst>
        </pc:spChg>
        <pc:picChg chg="add mod">
          <ac:chgData name="Pasi Sorjonen" userId="af9ad459-762f-4f9b-af1f-e08ba050b57c" providerId="ADAL" clId="{D48DE6ED-FE47-472B-A61F-0C345D2A57CF}" dt="2024-06-26T09:17:05.407" v="136"/>
          <ac:picMkLst>
            <pc:docMk/>
            <pc:sldMk cId="450700252" sldId="410"/>
            <ac:picMk id="4" creationId="{22118EF3-CEFC-5B5B-63F3-29F8EF67B4CA}"/>
          </ac:picMkLst>
        </pc:picChg>
        <pc:picChg chg="del">
          <ac:chgData name="Pasi Sorjonen" userId="af9ad459-762f-4f9b-af1f-e08ba050b57c" providerId="ADAL" clId="{D48DE6ED-FE47-472B-A61F-0C345D2A57CF}" dt="2024-06-26T09:17:00.807" v="135" actId="478"/>
          <ac:picMkLst>
            <pc:docMk/>
            <pc:sldMk cId="450700252" sldId="410"/>
            <ac:picMk id="5" creationId="{A425274E-9DD2-9F96-2819-BFD7A474568A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1:08.572" v="138"/>
        <pc:sldMkLst>
          <pc:docMk/>
          <pc:sldMk cId="2197971799" sldId="411"/>
        </pc:sldMkLst>
        <pc:spChg chg="add del mod">
          <ac:chgData name="Pasi Sorjonen" userId="af9ad459-762f-4f9b-af1f-e08ba050b57c" providerId="ADAL" clId="{D48DE6ED-FE47-472B-A61F-0C345D2A57CF}" dt="2024-06-26T10:01:08.572" v="138"/>
          <ac:spMkLst>
            <pc:docMk/>
            <pc:sldMk cId="2197971799" sldId="411"/>
            <ac:spMk id="3" creationId="{C1EBE9EE-F672-20A7-37EA-0A968BF47AF1}"/>
          </ac:spMkLst>
        </pc:spChg>
        <pc:picChg chg="add mod">
          <ac:chgData name="Pasi Sorjonen" userId="af9ad459-762f-4f9b-af1f-e08ba050b57c" providerId="ADAL" clId="{D48DE6ED-FE47-472B-A61F-0C345D2A57CF}" dt="2024-06-26T10:01:08.572" v="138"/>
          <ac:picMkLst>
            <pc:docMk/>
            <pc:sldMk cId="2197971799" sldId="411"/>
            <ac:picMk id="4" creationId="{BCB0A52C-871B-E19F-DC12-ACDA7A1E2909}"/>
          </ac:picMkLst>
        </pc:picChg>
        <pc:picChg chg="del">
          <ac:chgData name="Pasi Sorjonen" userId="af9ad459-762f-4f9b-af1f-e08ba050b57c" providerId="ADAL" clId="{D48DE6ED-FE47-472B-A61F-0C345D2A57CF}" dt="2024-06-26T10:01:05.738" v="137" actId="478"/>
          <ac:picMkLst>
            <pc:docMk/>
            <pc:sldMk cId="2197971799" sldId="411"/>
            <ac:picMk id="5" creationId="{F9D85824-E010-BD0A-EC66-AA6FEC4F0B50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4:07.253" v="206"/>
        <pc:sldMkLst>
          <pc:docMk/>
          <pc:sldMk cId="611116475" sldId="412"/>
        </pc:sldMkLst>
        <pc:spChg chg="add del mod">
          <ac:chgData name="Pasi Sorjonen" userId="af9ad459-762f-4f9b-af1f-e08ba050b57c" providerId="ADAL" clId="{D48DE6ED-FE47-472B-A61F-0C345D2A57CF}" dt="2024-06-26T10:34:07.253" v="206"/>
          <ac:spMkLst>
            <pc:docMk/>
            <pc:sldMk cId="611116475" sldId="412"/>
            <ac:spMk id="4" creationId="{3920A024-8452-1F3C-6876-82FB86111896}"/>
          </ac:spMkLst>
        </pc:spChg>
        <pc:picChg chg="del">
          <ac:chgData name="Pasi Sorjonen" userId="af9ad459-762f-4f9b-af1f-e08ba050b57c" providerId="ADAL" clId="{D48DE6ED-FE47-472B-A61F-0C345D2A57CF}" dt="2024-06-26T10:34:03.927" v="205" actId="478"/>
          <ac:picMkLst>
            <pc:docMk/>
            <pc:sldMk cId="611116475" sldId="412"/>
            <ac:picMk id="5" creationId="{C907AFAB-B475-8F1E-EEA3-B84613926490}"/>
          </ac:picMkLst>
        </pc:picChg>
        <pc:picChg chg="add mod">
          <ac:chgData name="Pasi Sorjonen" userId="af9ad459-762f-4f9b-af1f-e08ba050b57c" providerId="ADAL" clId="{D48DE6ED-FE47-472B-A61F-0C345D2A57CF}" dt="2024-06-26T10:34:07.253" v="206"/>
          <ac:picMkLst>
            <pc:docMk/>
            <pc:sldMk cId="611116475" sldId="412"/>
            <ac:picMk id="6" creationId="{BA0BEAA7-49DE-8DCE-E97B-AB9D94C20F18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0:45.284" v="188"/>
        <pc:sldMkLst>
          <pc:docMk/>
          <pc:sldMk cId="756767865" sldId="413"/>
        </pc:sldMkLst>
        <pc:spChg chg="add del mod">
          <ac:chgData name="Pasi Sorjonen" userId="af9ad459-762f-4f9b-af1f-e08ba050b57c" providerId="ADAL" clId="{D48DE6ED-FE47-472B-A61F-0C345D2A57CF}" dt="2024-06-26T10:30:45.284" v="188"/>
          <ac:spMkLst>
            <pc:docMk/>
            <pc:sldMk cId="756767865" sldId="413"/>
            <ac:spMk id="4" creationId="{8E551341-8F48-1EF1-DA29-6CC513A668D5}"/>
          </ac:spMkLst>
        </pc:spChg>
        <pc:picChg chg="del">
          <ac:chgData name="Pasi Sorjonen" userId="af9ad459-762f-4f9b-af1f-e08ba050b57c" providerId="ADAL" clId="{D48DE6ED-FE47-472B-A61F-0C345D2A57CF}" dt="2024-06-26T10:30:41.298" v="187" actId="478"/>
          <ac:picMkLst>
            <pc:docMk/>
            <pc:sldMk cId="756767865" sldId="413"/>
            <ac:picMk id="5" creationId="{4C71A1E5-1C43-2161-8898-481F8C4FBFDB}"/>
          </ac:picMkLst>
        </pc:picChg>
        <pc:picChg chg="add mod">
          <ac:chgData name="Pasi Sorjonen" userId="af9ad459-762f-4f9b-af1f-e08ba050b57c" providerId="ADAL" clId="{D48DE6ED-FE47-472B-A61F-0C345D2A57CF}" dt="2024-06-26T10:30:45.284" v="188"/>
          <ac:picMkLst>
            <pc:docMk/>
            <pc:sldMk cId="756767865" sldId="413"/>
            <ac:picMk id="6" creationId="{7C80663B-3409-C153-8F69-9556C9099DD9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1:03.600" v="190"/>
        <pc:sldMkLst>
          <pc:docMk/>
          <pc:sldMk cId="2480237561" sldId="414"/>
        </pc:sldMkLst>
        <pc:spChg chg="add del mod">
          <ac:chgData name="Pasi Sorjonen" userId="af9ad459-762f-4f9b-af1f-e08ba050b57c" providerId="ADAL" clId="{D48DE6ED-FE47-472B-A61F-0C345D2A57CF}" dt="2024-06-26T10:31:03.600" v="190"/>
          <ac:spMkLst>
            <pc:docMk/>
            <pc:sldMk cId="2480237561" sldId="414"/>
            <ac:spMk id="4" creationId="{3CA0C77B-4DD9-B276-761B-55EB07C224F5}"/>
          </ac:spMkLst>
        </pc:spChg>
        <pc:picChg chg="del">
          <ac:chgData name="Pasi Sorjonen" userId="af9ad459-762f-4f9b-af1f-e08ba050b57c" providerId="ADAL" clId="{D48DE6ED-FE47-472B-A61F-0C345D2A57CF}" dt="2024-06-26T10:30:59.905" v="189" actId="478"/>
          <ac:picMkLst>
            <pc:docMk/>
            <pc:sldMk cId="2480237561" sldId="414"/>
            <ac:picMk id="5" creationId="{D9ED6208-E688-6357-B338-98357334259A}"/>
          </ac:picMkLst>
        </pc:picChg>
        <pc:picChg chg="add mod">
          <ac:chgData name="Pasi Sorjonen" userId="af9ad459-762f-4f9b-af1f-e08ba050b57c" providerId="ADAL" clId="{D48DE6ED-FE47-472B-A61F-0C345D2A57CF}" dt="2024-06-26T10:31:03.600" v="190"/>
          <ac:picMkLst>
            <pc:docMk/>
            <pc:sldMk cId="2480237561" sldId="414"/>
            <ac:picMk id="6" creationId="{E4113DF3-206F-1B25-617F-F74B16DB8153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31:25.022" v="192"/>
        <pc:sldMkLst>
          <pc:docMk/>
          <pc:sldMk cId="2454802580" sldId="415"/>
        </pc:sldMkLst>
        <pc:spChg chg="add del mod">
          <ac:chgData name="Pasi Sorjonen" userId="af9ad459-762f-4f9b-af1f-e08ba050b57c" providerId="ADAL" clId="{D48DE6ED-FE47-472B-A61F-0C345D2A57CF}" dt="2024-06-26T10:31:25.022" v="192"/>
          <ac:spMkLst>
            <pc:docMk/>
            <pc:sldMk cId="2454802580" sldId="415"/>
            <ac:spMk id="4" creationId="{3C554FF3-3160-69C6-69AC-34A856CAE64A}"/>
          </ac:spMkLst>
        </pc:spChg>
        <pc:picChg chg="add mod">
          <ac:chgData name="Pasi Sorjonen" userId="af9ad459-762f-4f9b-af1f-e08ba050b57c" providerId="ADAL" clId="{D48DE6ED-FE47-472B-A61F-0C345D2A57CF}" dt="2024-06-26T10:31:25.022" v="192"/>
          <ac:picMkLst>
            <pc:docMk/>
            <pc:sldMk cId="2454802580" sldId="415"/>
            <ac:picMk id="5" creationId="{32A20DF1-D5F7-BC96-30CD-9002E048C54E}"/>
          </ac:picMkLst>
        </pc:picChg>
        <pc:picChg chg="del">
          <ac:chgData name="Pasi Sorjonen" userId="af9ad459-762f-4f9b-af1f-e08ba050b57c" providerId="ADAL" clId="{D48DE6ED-FE47-472B-A61F-0C345D2A57CF}" dt="2024-06-26T10:31:21.715" v="191" actId="478"/>
          <ac:picMkLst>
            <pc:docMk/>
            <pc:sldMk cId="2454802580" sldId="415"/>
            <ac:picMk id="6" creationId="{EC2CF18A-53E4-5357-EF12-F173C3334713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3:42.257" v="113" actId="6549"/>
        <pc:sldMkLst>
          <pc:docMk/>
          <pc:sldMk cId="2819607338" sldId="416"/>
        </pc:sldMkLst>
        <pc:spChg chg="mod">
          <ac:chgData name="Pasi Sorjonen" userId="af9ad459-762f-4f9b-af1f-e08ba050b57c" providerId="ADAL" clId="{D48DE6ED-FE47-472B-A61F-0C345D2A57CF}" dt="2024-06-26T09:13:42.257" v="113" actId="6549"/>
          <ac:spMkLst>
            <pc:docMk/>
            <pc:sldMk cId="2819607338" sldId="41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D48DE6ED-FE47-472B-A61F-0C345D2A57CF}" dt="2024-06-26T09:12:35.498" v="31"/>
          <ac:spMkLst>
            <pc:docMk/>
            <pc:sldMk cId="2819607338" sldId="416"/>
            <ac:spMk id="4" creationId="{87D9BAA0-7970-5D8E-9DD0-D2244D54F1C5}"/>
          </ac:spMkLst>
        </pc:spChg>
        <pc:picChg chg="del">
          <ac:chgData name="Pasi Sorjonen" userId="af9ad459-762f-4f9b-af1f-e08ba050b57c" providerId="ADAL" clId="{D48DE6ED-FE47-472B-A61F-0C345D2A57CF}" dt="2024-06-26T09:12:32.484" v="30" actId="478"/>
          <ac:picMkLst>
            <pc:docMk/>
            <pc:sldMk cId="2819607338" sldId="416"/>
            <ac:picMk id="5" creationId="{92672329-31A7-ED7C-5CAC-B24534314A39}"/>
          </ac:picMkLst>
        </pc:picChg>
        <pc:picChg chg="add mod">
          <ac:chgData name="Pasi Sorjonen" userId="af9ad459-762f-4f9b-af1f-e08ba050b57c" providerId="ADAL" clId="{D48DE6ED-FE47-472B-A61F-0C345D2A57CF}" dt="2024-06-26T09:12:35.498" v="31"/>
          <ac:picMkLst>
            <pc:docMk/>
            <pc:sldMk cId="2819607338" sldId="416"/>
            <ac:picMk id="6" creationId="{6268C61D-39DC-67F2-2290-D5296D37B15F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8:15.521" v="148"/>
        <pc:sldMkLst>
          <pc:docMk/>
          <pc:sldMk cId="4254205764" sldId="417"/>
        </pc:sldMkLst>
        <pc:spChg chg="add del mod">
          <ac:chgData name="Pasi Sorjonen" userId="af9ad459-762f-4f9b-af1f-e08ba050b57c" providerId="ADAL" clId="{D48DE6ED-FE47-472B-A61F-0C345D2A57CF}" dt="2024-06-26T10:08:15.521" v="148"/>
          <ac:spMkLst>
            <pc:docMk/>
            <pc:sldMk cId="4254205764" sldId="417"/>
            <ac:spMk id="4" creationId="{9232C6D6-AE9D-3940-8F85-541C998D946F}"/>
          </ac:spMkLst>
        </pc:spChg>
        <pc:picChg chg="del">
          <ac:chgData name="Pasi Sorjonen" userId="af9ad459-762f-4f9b-af1f-e08ba050b57c" providerId="ADAL" clId="{D48DE6ED-FE47-472B-A61F-0C345D2A57CF}" dt="2024-06-26T10:08:11.914" v="147" actId="478"/>
          <ac:picMkLst>
            <pc:docMk/>
            <pc:sldMk cId="4254205764" sldId="417"/>
            <ac:picMk id="5" creationId="{68D81FB0-D98A-8A7C-A568-75C21BED4639}"/>
          </ac:picMkLst>
        </pc:picChg>
        <pc:picChg chg="add mod">
          <ac:chgData name="Pasi Sorjonen" userId="af9ad459-762f-4f9b-af1f-e08ba050b57c" providerId="ADAL" clId="{D48DE6ED-FE47-472B-A61F-0C345D2A57CF}" dt="2024-06-26T10:08:15.521" v="148"/>
          <ac:picMkLst>
            <pc:docMk/>
            <pc:sldMk cId="4254205764" sldId="417"/>
            <ac:picMk id="6" creationId="{BAACDD41-3D76-70B9-E1B9-70013B2B55E9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8:54.053" v="152"/>
        <pc:sldMkLst>
          <pc:docMk/>
          <pc:sldMk cId="1132927145" sldId="418"/>
        </pc:sldMkLst>
        <pc:spChg chg="add del mod">
          <ac:chgData name="Pasi Sorjonen" userId="af9ad459-762f-4f9b-af1f-e08ba050b57c" providerId="ADAL" clId="{D48DE6ED-FE47-472B-A61F-0C345D2A57CF}" dt="2024-06-26T10:08:54.053" v="152"/>
          <ac:spMkLst>
            <pc:docMk/>
            <pc:sldMk cId="1132927145" sldId="418"/>
            <ac:spMk id="4" creationId="{CFE1EC2B-AB90-27D1-16B5-F89C3EEC45C7}"/>
          </ac:spMkLst>
        </pc:spChg>
        <pc:picChg chg="del">
          <ac:chgData name="Pasi Sorjonen" userId="af9ad459-762f-4f9b-af1f-e08ba050b57c" providerId="ADAL" clId="{D48DE6ED-FE47-472B-A61F-0C345D2A57CF}" dt="2024-06-26T10:08:50.722" v="151" actId="478"/>
          <ac:picMkLst>
            <pc:docMk/>
            <pc:sldMk cId="1132927145" sldId="418"/>
            <ac:picMk id="5" creationId="{BB9331D0-1186-CA5B-1D71-460C5EDEF8C6}"/>
          </ac:picMkLst>
        </pc:picChg>
        <pc:picChg chg="add mod">
          <ac:chgData name="Pasi Sorjonen" userId="af9ad459-762f-4f9b-af1f-e08ba050b57c" providerId="ADAL" clId="{D48DE6ED-FE47-472B-A61F-0C345D2A57CF}" dt="2024-06-26T10:08:54.053" v="152"/>
          <ac:picMkLst>
            <pc:docMk/>
            <pc:sldMk cId="1132927145" sldId="418"/>
            <ac:picMk id="6" creationId="{CD4A5D48-2372-7CA8-1A9B-13D9DDEF5F37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8:35.144" v="150"/>
        <pc:sldMkLst>
          <pc:docMk/>
          <pc:sldMk cId="948230496" sldId="419"/>
        </pc:sldMkLst>
        <pc:spChg chg="add del mod">
          <ac:chgData name="Pasi Sorjonen" userId="af9ad459-762f-4f9b-af1f-e08ba050b57c" providerId="ADAL" clId="{D48DE6ED-FE47-472B-A61F-0C345D2A57CF}" dt="2024-06-26T10:08:35.144" v="150"/>
          <ac:spMkLst>
            <pc:docMk/>
            <pc:sldMk cId="948230496" sldId="419"/>
            <ac:spMk id="4" creationId="{8F672421-74BB-E73B-A04A-161F7E245D60}"/>
          </ac:spMkLst>
        </pc:spChg>
        <pc:picChg chg="del">
          <ac:chgData name="Pasi Sorjonen" userId="af9ad459-762f-4f9b-af1f-e08ba050b57c" providerId="ADAL" clId="{D48DE6ED-FE47-472B-A61F-0C345D2A57CF}" dt="2024-06-26T10:08:31.668" v="149" actId="478"/>
          <ac:picMkLst>
            <pc:docMk/>
            <pc:sldMk cId="948230496" sldId="419"/>
            <ac:picMk id="5" creationId="{4EA5FBEA-E372-D903-E52A-61ABD5676806}"/>
          </ac:picMkLst>
        </pc:picChg>
        <pc:picChg chg="add mod">
          <ac:chgData name="Pasi Sorjonen" userId="af9ad459-762f-4f9b-af1f-e08ba050b57c" providerId="ADAL" clId="{D48DE6ED-FE47-472B-A61F-0C345D2A57CF}" dt="2024-06-26T10:08:35.144" v="150"/>
          <ac:picMkLst>
            <pc:docMk/>
            <pc:sldMk cId="948230496" sldId="419"/>
            <ac:picMk id="6" creationId="{1B10C182-ED24-9348-1ECD-122AA5927D7F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9:27.121" v="154"/>
        <pc:sldMkLst>
          <pc:docMk/>
          <pc:sldMk cId="631130022" sldId="420"/>
        </pc:sldMkLst>
        <pc:spChg chg="add del mod">
          <ac:chgData name="Pasi Sorjonen" userId="af9ad459-762f-4f9b-af1f-e08ba050b57c" providerId="ADAL" clId="{D48DE6ED-FE47-472B-A61F-0C345D2A57CF}" dt="2024-06-26T10:09:27.121" v="154"/>
          <ac:spMkLst>
            <pc:docMk/>
            <pc:sldMk cId="631130022" sldId="420"/>
            <ac:spMk id="4" creationId="{00E643FA-AD06-DF93-BAB6-5C01E653A22C}"/>
          </ac:spMkLst>
        </pc:spChg>
        <pc:picChg chg="del">
          <ac:chgData name="Pasi Sorjonen" userId="af9ad459-762f-4f9b-af1f-e08ba050b57c" providerId="ADAL" clId="{D48DE6ED-FE47-472B-A61F-0C345D2A57CF}" dt="2024-06-26T10:09:23.692" v="153" actId="478"/>
          <ac:picMkLst>
            <pc:docMk/>
            <pc:sldMk cId="631130022" sldId="420"/>
            <ac:picMk id="5" creationId="{FAFD4E38-ED64-AB36-A56D-84296CDFB4C8}"/>
          </ac:picMkLst>
        </pc:picChg>
        <pc:picChg chg="add mod">
          <ac:chgData name="Pasi Sorjonen" userId="af9ad459-762f-4f9b-af1f-e08ba050b57c" providerId="ADAL" clId="{D48DE6ED-FE47-472B-A61F-0C345D2A57CF}" dt="2024-06-26T10:09:27.121" v="154"/>
          <ac:picMkLst>
            <pc:docMk/>
            <pc:sldMk cId="631130022" sldId="420"/>
            <ac:picMk id="6" creationId="{77663DBD-DDB9-2AA1-DBFD-673EF240E4F0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1:07.348" v="27" actId="6549"/>
        <pc:sldMkLst>
          <pc:docMk/>
          <pc:sldMk cId="367978240" sldId="421"/>
        </pc:sldMkLst>
        <pc:spChg chg="mod">
          <ac:chgData name="Pasi Sorjonen" userId="af9ad459-762f-4f9b-af1f-e08ba050b57c" providerId="ADAL" clId="{D48DE6ED-FE47-472B-A61F-0C345D2A57CF}" dt="2024-06-26T09:11:07.348" v="27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D48DE6ED-FE47-472B-A61F-0C345D2A57CF}" dt="2024-06-26T09:10:13.368" v="1"/>
          <ac:spMkLst>
            <pc:docMk/>
            <pc:sldMk cId="367978240" sldId="421"/>
            <ac:spMk id="4" creationId="{81E2439F-54A4-B39B-1C5A-6FF6D5885EAA}"/>
          </ac:spMkLst>
        </pc:spChg>
        <pc:picChg chg="add mod">
          <ac:chgData name="Pasi Sorjonen" userId="af9ad459-762f-4f9b-af1f-e08ba050b57c" providerId="ADAL" clId="{D48DE6ED-FE47-472B-A61F-0C345D2A57CF}" dt="2024-06-26T09:10:13.368" v="1"/>
          <ac:picMkLst>
            <pc:docMk/>
            <pc:sldMk cId="367978240" sldId="421"/>
            <ac:picMk id="5" creationId="{5F44020F-843F-1B7D-7C66-95F7C3F90EED}"/>
          </ac:picMkLst>
        </pc:picChg>
        <pc:picChg chg="del">
          <ac:chgData name="Pasi Sorjonen" userId="af9ad459-762f-4f9b-af1f-e08ba050b57c" providerId="ADAL" clId="{D48DE6ED-FE47-472B-A61F-0C345D2A57CF}" dt="2024-06-26T09:10:09.590" v="0" actId="478"/>
          <ac:picMkLst>
            <pc:docMk/>
            <pc:sldMk cId="367978240" sldId="421"/>
            <ac:picMk id="9" creationId="{D52705E0-D9AF-758D-EE25-C29328AD26AB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4:21.947" v="115"/>
        <pc:sldMkLst>
          <pc:docMk/>
          <pc:sldMk cId="3193099938" sldId="422"/>
        </pc:sldMkLst>
        <pc:spChg chg="add del mod">
          <ac:chgData name="Pasi Sorjonen" userId="af9ad459-762f-4f9b-af1f-e08ba050b57c" providerId="ADAL" clId="{D48DE6ED-FE47-472B-A61F-0C345D2A57CF}" dt="2024-06-26T09:14:21.947" v="115"/>
          <ac:spMkLst>
            <pc:docMk/>
            <pc:sldMk cId="3193099938" sldId="422"/>
            <ac:spMk id="4" creationId="{3AB23191-DD8C-48DF-FBB2-1578065C38F5}"/>
          </ac:spMkLst>
        </pc:spChg>
        <pc:picChg chg="del">
          <ac:chgData name="Pasi Sorjonen" userId="af9ad459-762f-4f9b-af1f-e08ba050b57c" providerId="ADAL" clId="{D48DE6ED-FE47-472B-A61F-0C345D2A57CF}" dt="2024-06-26T09:14:18.515" v="114" actId="478"/>
          <ac:picMkLst>
            <pc:docMk/>
            <pc:sldMk cId="3193099938" sldId="422"/>
            <ac:picMk id="5" creationId="{606395F6-CBF4-03FF-C829-10A65FB59A3C}"/>
          </ac:picMkLst>
        </pc:picChg>
        <pc:picChg chg="add mod">
          <ac:chgData name="Pasi Sorjonen" userId="af9ad459-762f-4f9b-af1f-e08ba050b57c" providerId="ADAL" clId="{D48DE6ED-FE47-472B-A61F-0C345D2A57CF}" dt="2024-06-26T09:14:21.947" v="115"/>
          <ac:picMkLst>
            <pc:docMk/>
            <pc:sldMk cId="3193099938" sldId="422"/>
            <ac:picMk id="6" creationId="{A3A5E8BA-450A-4449-EAAC-5740F25F0166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4:59.031" v="117"/>
        <pc:sldMkLst>
          <pc:docMk/>
          <pc:sldMk cId="3632227459" sldId="423"/>
        </pc:sldMkLst>
        <pc:spChg chg="add del mod">
          <ac:chgData name="Pasi Sorjonen" userId="af9ad459-762f-4f9b-af1f-e08ba050b57c" providerId="ADAL" clId="{D48DE6ED-FE47-472B-A61F-0C345D2A57CF}" dt="2024-06-26T09:14:59.031" v="117"/>
          <ac:spMkLst>
            <pc:docMk/>
            <pc:sldMk cId="3632227459" sldId="423"/>
            <ac:spMk id="4" creationId="{12D6297B-01F6-6049-11EA-173AD7621F9D}"/>
          </ac:spMkLst>
        </pc:spChg>
        <pc:picChg chg="add mod">
          <ac:chgData name="Pasi Sorjonen" userId="af9ad459-762f-4f9b-af1f-e08ba050b57c" providerId="ADAL" clId="{D48DE6ED-FE47-472B-A61F-0C345D2A57CF}" dt="2024-06-26T09:14:59.031" v="117"/>
          <ac:picMkLst>
            <pc:docMk/>
            <pc:sldMk cId="3632227459" sldId="423"/>
            <ac:picMk id="5" creationId="{830C5210-2318-96AA-5B92-512DA34DBF33}"/>
          </ac:picMkLst>
        </pc:picChg>
        <pc:picChg chg="del">
          <ac:chgData name="Pasi Sorjonen" userId="af9ad459-762f-4f9b-af1f-e08ba050b57c" providerId="ADAL" clId="{D48DE6ED-FE47-472B-A61F-0C345D2A57CF}" dt="2024-06-26T09:14:55.677" v="116" actId="478"/>
          <ac:picMkLst>
            <pc:docMk/>
            <pc:sldMk cId="3632227459" sldId="423"/>
            <ac:picMk id="6" creationId="{DF4CBB86-553B-A3B9-1ACA-04271489480E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5:57.510" v="129" actId="6549"/>
        <pc:sldMkLst>
          <pc:docMk/>
          <pc:sldMk cId="2190757248" sldId="424"/>
        </pc:sldMkLst>
        <pc:spChg chg="mod">
          <ac:chgData name="Pasi Sorjonen" userId="af9ad459-762f-4f9b-af1f-e08ba050b57c" providerId="ADAL" clId="{D48DE6ED-FE47-472B-A61F-0C345D2A57CF}" dt="2024-06-26T09:15:57.510" v="129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D48DE6ED-FE47-472B-A61F-0C345D2A57CF}" dt="2024-06-26T09:15:40.608" v="119"/>
          <ac:spMkLst>
            <pc:docMk/>
            <pc:sldMk cId="2190757248" sldId="424"/>
            <ac:spMk id="4" creationId="{3C522AC2-65C1-5F88-57CA-EF1B3432C96A}"/>
          </ac:spMkLst>
        </pc:spChg>
        <pc:picChg chg="del">
          <ac:chgData name="Pasi Sorjonen" userId="af9ad459-762f-4f9b-af1f-e08ba050b57c" providerId="ADAL" clId="{D48DE6ED-FE47-472B-A61F-0C345D2A57CF}" dt="2024-06-26T09:15:37.188" v="118" actId="478"/>
          <ac:picMkLst>
            <pc:docMk/>
            <pc:sldMk cId="2190757248" sldId="424"/>
            <ac:picMk id="5" creationId="{D9824444-EC93-34A6-93BC-A7DF8AB79911}"/>
          </ac:picMkLst>
        </pc:picChg>
        <pc:picChg chg="add mod">
          <ac:chgData name="Pasi Sorjonen" userId="af9ad459-762f-4f9b-af1f-e08ba050b57c" providerId="ADAL" clId="{D48DE6ED-FE47-472B-A61F-0C345D2A57CF}" dt="2024-06-26T09:15:46.905" v="121" actId="14100"/>
          <ac:picMkLst>
            <pc:docMk/>
            <pc:sldMk cId="2190757248" sldId="424"/>
            <ac:picMk id="6" creationId="{C548C9D0-CCFF-5CB5-4609-531B68DC7D04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25:42.180" v="160"/>
        <pc:sldMkLst>
          <pc:docMk/>
          <pc:sldMk cId="1973349136" sldId="425"/>
        </pc:sldMkLst>
        <pc:spChg chg="add del mod">
          <ac:chgData name="Pasi Sorjonen" userId="af9ad459-762f-4f9b-af1f-e08ba050b57c" providerId="ADAL" clId="{D48DE6ED-FE47-472B-A61F-0C345D2A57CF}" dt="2024-06-26T10:25:42.180" v="160"/>
          <ac:spMkLst>
            <pc:docMk/>
            <pc:sldMk cId="1973349136" sldId="425"/>
            <ac:spMk id="4" creationId="{7511F1C9-9DA3-0320-59FF-33934BB846C0}"/>
          </ac:spMkLst>
        </pc:spChg>
        <pc:picChg chg="del">
          <ac:chgData name="Pasi Sorjonen" userId="af9ad459-762f-4f9b-af1f-e08ba050b57c" providerId="ADAL" clId="{D48DE6ED-FE47-472B-A61F-0C345D2A57CF}" dt="2024-06-26T10:25:38.739" v="159" actId="478"/>
          <ac:picMkLst>
            <pc:docMk/>
            <pc:sldMk cId="1973349136" sldId="425"/>
            <ac:picMk id="5" creationId="{AD3361DD-92B8-A8B5-CD80-2CF8C1796D15}"/>
          </ac:picMkLst>
        </pc:picChg>
        <pc:picChg chg="add mod">
          <ac:chgData name="Pasi Sorjonen" userId="af9ad459-762f-4f9b-af1f-e08ba050b57c" providerId="ADAL" clId="{D48DE6ED-FE47-472B-A61F-0C345D2A57CF}" dt="2024-06-26T10:25:42.180" v="160"/>
          <ac:picMkLst>
            <pc:docMk/>
            <pc:sldMk cId="1973349136" sldId="425"/>
            <ac:picMk id="6" creationId="{2D5B87DB-4F5C-88D1-771C-36783E1BF09D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09:11:52.775" v="29"/>
        <pc:sldMkLst>
          <pc:docMk/>
          <pc:sldMk cId="581673848" sldId="426"/>
        </pc:sldMkLst>
        <pc:spChg chg="add del mod">
          <ac:chgData name="Pasi Sorjonen" userId="af9ad459-762f-4f9b-af1f-e08ba050b57c" providerId="ADAL" clId="{D48DE6ED-FE47-472B-A61F-0C345D2A57CF}" dt="2024-06-26T09:11:52.775" v="29"/>
          <ac:spMkLst>
            <pc:docMk/>
            <pc:sldMk cId="581673848" sldId="426"/>
            <ac:spMk id="4" creationId="{E6C1DAD8-533A-AE66-5DD3-CC9786D1F139}"/>
          </ac:spMkLst>
        </pc:spChg>
        <pc:picChg chg="del">
          <ac:chgData name="Pasi Sorjonen" userId="af9ad459-762f-4f9b-af1f-e08ba050b57c" providerId="ADAL" clId="{D48DE6ED-FE47-472B-A61F-0C345D2A57CF}" dt="2024-06-26T09:11:49.121" v="28" actId="478"/>
          <ac:picMkLst>
            <pc:docMk/>
            <pc:sldMk cId="581673848" sldId="426"/>
            <ac:picMk id="5" creationId="{0294B20E-E954-19CE-561C-15FED9CCA20F}"/>
          </ac:picMkLst>
        </pc:picChg>
        <pc:picChg chg="add mod">
          <ac:chgData name="Pasi Sorjonen" userId="af9ad459-762f-4f9b-af1f-e08ba050b57c" providerId="ADAL" clId="{D48DE6ED-FE47-472B-A61F-0C345D2A57CF}" dt="2024-06-26T09:11:52.775" v="29"/>
          <ac:picMkLst>
            <pc:docMk/>
            <pc:sldMk cId="581673848" sldId="426"/>
            <ac:picMk id="6" creationId="{B209A669-E8CF-01E9-2DE9-7EA6DB7726C8}"/>
          </ac:picMkLst>
        </pc:picChg>
      </pc:sldChg>
      <pc:sldChg chg="addSp delSp modSp mod">
        <pc:chgData name="Pasi Sorjonen" userId="af9ad459-762f-4f9b-af1f-e08ba050b57c" providerId="ADAL" clId="{D48DE6ED-FE47-472B-A61F-0C345D2A57CF}" dt="2024-06-26T10:07:53.968" v="146"/>
        <pc:sldMkLst>
          <pc:docMk/>
          <pc:sldMk cId="3896198314" sldId="427"/>
        </pc:sldMkLst>
        <pc:spChg chg="add del mod">
          <ac:chgData name="Pasi Sorjonen" userId="af9ad459-762f-4f9b-af1f-e08ba050b57c" providerId="ADAL" clId="{D48DE6ED-FE47-472B-A61F-0C345D2A57CF}" dt="2024-06-26T10:07:53.968" v="146"/>
          <ac:spMkLst>
            <pc:docMk/>
            <pc:sldMk cId="3896198314" sldId="427"/>
            <ac:spMk id="4" creationId="{06396611-E219-9458-6E70-5A5C5028C6D5}"/>
          </ac:spMkLst>
        </pc:spChg>
        <pc:picChg chg="del">
          <ac:chgData name="Pasi Sorjonen" userId="af9ad459-762f-4f9b-af1f-e08ba050b57c" providerId="ADAL" clId="{D48DE6ED-FE47-472B-A61F-0C345D2A57CF}" dt="2024-06-26T10:07:50.468" v="145" actId="478"/>
          <ac:picMkLst>
            <pc:docMk/>
            <pc:sldMk cId="3896198314" sldId="427"/>
            <ac:picMk id="5" creationId="{A6110032-816B-2725-2015-75830C79EFF2}"/>
          </ac:picMkLst>
        </pc:picChg>
        <pc:picChg chg="add mod">
          <ac:chgData name="Pasi Sorjonen" userId="af9ad459-762f-4f9b-af1f-e08ba050b57c" providerId="ADAL" clId="{D48DE6ED-FE47-472B-A61F-0C345D2A57CF}" dt="2024-06-26T10:07:53.968" v="146"/>
          <ac:picMkLst>
            <pc:docMk/>
            <pc:sldMk cId="3896198314" sldId="427"/>
            <ac:picMk id="6" creationId="{2B5CEECB-C8FE-4A43-36F5-F78DB0BA08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9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toukokuussa 20 323</a:t>
            </a:r>
            <a:br>
              <a:rPr lang="fi-FI" sz="2800" dirty="0"/>
            </a:br>
            <a:r>
              <a:rPr lang="fi-FI" sz="2800" dirty="0"/>
              <a:t>– se on 5 785 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44020F-843F-1B7D-7C66-95F7C3F90EE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CB0A52C-871B-E19F-DC12-ACDA7A1E29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5E859A2-2BF8-B5F3-B25B-6B23B873D3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5F452B-9669-1153-F0E9-218027E964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5F69A12-E9B0-A35C-1A09-FE9174485D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B5CEECB-C8FE-4A43-36F5-F78DB0BA08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ACDD41-3D76-70B9-E1B9-70013B2B55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B10C182-ED24-9348-1ECD-122AA5927D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D4A5D48-2372-7CA8-1A9B-13D9DDEF5F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7663DBD-DDB9-2AA1-DBFD-673EF240E4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434DCC0-ACDA-E29B-1312-FBCF3E0C4B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91246" y="1297989"/>
            <a:ext cx="5643153" cy="52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koholla</a:t>
            </a:r>
            <a:br>
              <a:rPr lang="fi-FI" sz="2800" dirty="0"/>
            </a:br>
            <a:r>
              <a:rPr lang="fi-FI" sz="2800" dirty="0"/>
              <a:t>edellisten kuukausien tapaan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09A669-E8CF-01E9-2DE9-7EA6DB7726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D5B87DB-4F5C-88D1-771C-36783E1BF0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85A435D-CD86-FC41-DBEE-B0AF4405CE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471214A-6548-98FD-1ACC-AC6473763B4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B12B25-3C77-DEC5-7FD4-3709583624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5CF56F7-B60C-D5B2-CFC4-17CF063225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7C88C75-E725-E443-6E3C-8085CFD78F3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FA159D6-F3B4-4580-1C2F-6818F47DD3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D9B9C41-D93A-6803-FE6F-587BD861AC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40D9DAB-6F18-BA4B-7D8E-42AFD78B9B4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A61FD3-4013-9EAA-18B3-DCA2699C35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on kasvanut hieman marraskuun jälkeen</a:t>
            </a:r>
            <a:br>
              <a:rPr lang="fi-FI" sz="2800" dirty="0"/>
            </a:br>
            <a:r>
              <a:rPr lang="fi-FI" sz="2800" dirty="0"/>
              <a:t>– laskuun se ei ole vielä kääntynyt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68C61D-39DC-67F2-2290-D5296D37B1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6155713-469F-1124-85FF-BD89AD6491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70B9C70-6B8A-1251-1E09-B9F96BC9B2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359E039-CAA8-DA79-F141-CED5688E6C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709F231-A07B-9E5D-A1ED-8EAEC3A990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C80663B-3409-C153-8F69-9556C9099D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113DF3-206F-1B25-617F-F74B16DB815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2A20DF1-D5F7-BC96-30CD-9002E048C5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A17928-8EF8-0078-42A6-0C98726ECE5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A647419-3206-05DF-79F1-E9AB08DD04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8B2365D-93D7-1D1B-30C2-32D42076DC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Korkeakoulutetuilla lomautusten nousu näyttää</a:t>
            </a:r>
            <a:br>
              <a:rPr lang="fi-FI" sz="2800" dirty="0"/>
            </a:br>
            <a:r>
              <a:rPr lang="fi-FI" sz="2800" dirty="0"/>
              <a:t>jatkuvan verraten hitaana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3A5E8BA-450A-4449-EAAC-5740F25F01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081220D-9496-ACEE-9242-91DC5E8074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2B9DA0-9F4D-C555-1CDE-6DF02D7465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5A5505-94F4-55BC-9DA4-79AA522528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0BEAA7-49DE-8DCE-E97B-AB9D94C20F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4BE1E65-F68B-9222-DAA1-7ED64018E7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73CAC7-EB75-B9F0-C632-02739A1DBB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</a:t>
            </a:r>
            <a:br>
              <a:rPr lang="fi-FI" sz="2800" dirty="0"/>
            </a:br>
            <a:r>
              <a:rPr lang="fi-FI" sz="2800" dirty="0"/>
              <a:t>vakautunut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0C5210-2318-96AA-5B92-512DA34DBF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on 5 785 enemmän</a:t>
            </a:r>
            <a:br>
              <a:rPr lang="fi-FI" sz="2800" dirty="0"/>
            </a:br>
            <a:r>
              <a:rPr lang="fi-FI" sz="2800" dirty="0"/>
              <a:t>kuin vuosi sitten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548C9D0-CCFF-5CB5-4609-531B68DC7D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41363" y="1767840"/>
            <a:ext cx="8913103" cy="4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5208F25-3841-890D-63F7-E31082AE8C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56613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F5CD56F-8A67-26BD-74F0-06A181E0EE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2118EF3-CEFC-5B5B-63F3-29F8EF67B4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A3FE73-D33D-4ACB-8281-E8E682A670D5}"/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7804</TotalTime>
  <Words>72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toukokuussa 20 323 – se on 5 785 enemmän kuin vuotta aiemmin</vt:lpstr>
      <vt:lpstr>Lyhennettyä työviikkoa tekevien määrä on koholla edellisten kuukausien tapaan</vt:lpstr>
      <vt:lpstr>Lomautettujen määrä on kasvanut hieman marraskuun jälkeen – laskuun se ei ole vielä kääntynyt</vt:lpstr>
      <vt:lpstr>Korkeakoulutetuilla lomautusten nousu näyttää jatkuvan verraten hitaana</vt:lpstr>
      <vt:lpstr>Muilla kuin korkeakoulutetuilla lomautusten määrä on vakautunut</vt:lpstr>
      <vt:lpstr>Kokoaikaisesti lomautettuja on 5 785 enemmän kuin vuosi sitten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45</cp:revision>
  <cp:lastPrinted>2020-02-28T07:57:12Z</cp:lastPrinted>
  <dcterms:created xsi:type="dcterms:W3CDTF">2018-03-20T15:15:04Z</dcterms:created>
  <dcterms:modified xsi:type="dcterms:W3CDTF">2024-06-26T10:34:56Z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