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4"/>
  </p:notesMasterIdLst>
  <p:sldIdLst>
    <p:sldId id="385" r:id="rId6"/>
    <p:sldId id="391" r:id="rId7"/>
    <p:sldId id="384" r:id="rId8"/>
    <p:sldId id="392" r:id="rId9"/>
    <p:sldId id="380" r:id="rId10"/>
    <p:sldId id="390" r:id="rId11"/>
    <p:sldId id="395" r:id="rId12"/>
    <p:sldId id="396" r:id="rId13"/>
    <p:sldId id="381" r:id="rId14"/>
    <p:sldId id="397" r:id="rId15"/>
    <p:sldId id="379" r:id="rId16"/>
    <p:sldId id="389" r:id="rId17"/>
    <p:sldId id="386" r:id="rId18"/>
    <p:sldId id="383" r:id="rId19"/>
    <p:sldId id="387" r:id="rId20"/>
    <p:sldId id="388" r:id="rId21"/>
    <p:sldId id="398" r:id="rId22"/>
    <p:sldId id="393" r:id="rId23"/>
    <p:sldId id="363" r:id="rId24"/>
    <p:sldId id="362" r:id="rId25"/>
    <p:sldId id="378" r:id="rId26"/>
    <p:sldId id="377" r:id="rId27"/>
    <p:sldId id="356" r:id="rId28"/>
    <p:sldId id="373" r:id="rId29"/>
    <p:sldId id="355" r:id="rId30"/>
    <p:sldId id="343" r:id="rId31"/>
    <p:sldId id="376" r:id="rId32"/>
    <p:sldId id="375" r:id="rId33"/>
    <p:sldId id="330" r:id="rId34"/>
    <p:sldId id="372" r:id="rId35"/>
    <p:sldId id="331" r:id="rId36"/>
    <p:sldId id="336" r:id="rId37"/>
    <p:sldId id="337" r:id="rId38"/>
    <p:sldId id="339" r:id="rId39"/>
    <p:sldId id="340" r:id="rId40"/>
    <p:sldId id="342" r:id="rId41"/>
    <p:sldId id="346" r:id="rId42"/>
    <p:sldId id="347" r:id="rId4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0B9DD-FD21-44BA-8A63-1622ABB71875}" v="39" dt="2024-06-26T08:07:17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91C0B9DD-FD21-44BA-8A63-1622ABB71875}"/>
    <pc:docChg chg="custSel addSld delSld modSld sldOrd">
      <pc:chgData name="Pasi Sorjonen" userId="af9ad459-762f-4f9b-af1f-e08ba050b57c" providerId="ADAL" clId="{91C0B9DD-FD21-44BA-8A63-1622ABB71875}" dt="2024-06-26T08:08:33.265" v="270" actId="47"/>
      <pc:docMkLst>
        <pc:docMk/>
      </pc:docMkLst>
      <pc:sldChg chg="addSp delSp modSp mod">
        <pc:chgData name="Pasi Sorjonen" userId="af9ad459-762f-4f9b-af1f-e08ba050b57c" providerId="ADAL" clId="{91C0B9DD-FD21-44BA-8A63-1622ABB71875}" dt="2024-06-26T07:57:21.010" v="231"/>
        <pc:sldMkLst>
          <pc:docMk/>
          <pc:sldMk cId="4103366826" sldId="330"/>
        </pc:sldMkLst>
        <pc:spChg chg="add del mod">
          <ac:chgData name="Pasi Sorjonen" userId="af9ad459-762f-4f9b-af1f-e08ba050b57c" providerId="ADAL" clId="{91C0B9DD-FD21-44BA-8A63-1622ABB71875}" dt="2024-06-26T07:57:21.010" v="231"/>
          <ac:spMkLst>
            <pc:docMk/>
            <pc:sldMk cId="4103366826" sldId="330"/>
            <ac:spMk id="4" creationId="{EA05D3A5-8CAB-C09D-5704-77AE8D66D879}"/>
          </ac:spMkLst>
        </pc:spChg>
        <pc:picChg chg="add mod">
          <ac:chgData name="Pasi Sorjonen" userId="af9ad459-762f-4f9b-af1f-e08ba050b57c" providerId="ADAL" clId="{91C0B9DD-FD21-44BA-8A63-1622ABB71875}" dt="2024-06-26T07:57:21.010" v="231"/>
          <ac:picMkLst>
            <pc:docMk/>
            <pc:sldMk cId="4103366826" sldId="330"/>
            <ac:picMk id="5" creationId="{60E958E5-0391-32D2-52C1-75B13C9EC2BE}"/>
          </ac:picMkLst>
        </pc:picChg>
        <pc:picChg chg="del">
          <ac:chgData name="Pasi Sorjonen" userId="af9ad459-762f-4f9b-af1f-e08ba050b57c" providerId="ADAL" clId="{91C0B9DD-FD21-44BA-8A63-1622ABB71875}" dt="2024-06-26T07:57:17.624" v="230" actId="478"/>
          <ac:picMkLst>
            <pc:docMk/>
            <pc:sldMk cId="4103366826" sldId="330"/>
            <ac:picMk id="6" creationId="{B41803A2-844A-B19F-0C68-544BCCADEC43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7:56.112" v="235"/>
        <pc:sldMkLst>
          <pc:docMk/>
          <pc:sldMk cId="2164221323" sldId="331"/>
        </pc:sldMkLst>
        <pc:spChg chg="add del mod">
          <ac:chgData name="Pasi Sorjonen" userId="af9ad459-762f-4f9b-af1f-e08ba050b57c" providerId="ADAL" clId="{91C0B9DD-FD21-44BA-8A63-1622ABB71875}" dt="2024-06-26T07:57:56.112" v="235"/>
          <ac:spMkLst>
            <pc:docMk/>
            <pc:sldMk cId="2164221323" sldId="331"/>
            <ac:spMk id="4" creationId="{CAE04059-8E7E-D813-5191-7FA0E9BCA22A}"/>
          </ac:spMkLst>
        </pc:spChg>
        <pc:picChg chg="add mod">
          <ac:chgData name="Pasi Sorjonen" userId="af9ad459-762f-4f9b-af1f-e08ba050b57c" providerId="ADAL" clId="{91C0B9DD-FD21-44BA-8A63-1622ABB71875}" dt="2024-06-26T07:57:56.112" v="235"/>
          <ac:picMkLst>
            <pc:docMk/>
            <pc:sldMk cId="2164221323" sldId="331"/>
            <ac:picMk id="5" creationId="{8AFD915C-2321-9ED8-5184-218964C19758}"/>
          </ac:picMkLst>
        </pc:picChg>
        <pc:picChg chg="del">
          <ac:chgData name="Pasi Sorjonen" userId="af9ad459-762f-4f9b-af1f-e08ba050b57c" providerId="ADAL" clId="{91C0B9DD-FD21-44BA-8A63-1622ABB71875}" dt="2024-06-26T07:57:52.974" v="234" actId="478"/>
          <ac:picMkLst>
            <pc:docMk/>
            <pc:sldMk cId="2164221323" sldId="331"/>
            <ac:picMk id="6" creationId="{288B3651-CE4E-9CE1-4247-AFF619887023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8:14.879" v="237"/>
        <pc:sldMkLst>
          <pc:docMk/>
          <pc:sldMk cId="597852646" sldId="336"/>
        </pc:sldMkLst>
        <pc:spChg chg="add del mod">
          <ac:chgData name="Pasi Sorjonen" userId="af9ad459-762f-4f9b-af1f-e08ba050b57c" providerId="ADAL" clId="{91C0B9DD-FD21-44BA-8A63-1622ABB71875}" dt="2024-06-26T07:58:14.879" v="237"/>
          <ac:spMkLst>
            <pc:docMk/>
            <pc:sldMk cId="597852646" sldId="336"/>
            <ac:spMk id="4" creationId="{871D575C-C4D1-BCDA-0974-7DB3DA3B6F20}"/>
          </ac:spMkLst>
        </pc:spChg>
        <pc:picChg chg="add mod">
          <ac:chgData name="Pasi Sorjonen" userId="af9ad459-762f-4f9b-af1f-e08ba050b57c" providerId="ADAL" clId="{91C0B9DD-FD21-44BA-8A63-1622ABB71875}" dt="2024-06-26T07:58:14.879" v="237"/>
          <ac:picMkLst>
            <pc:docMk/>
            <pc:sldMk cId="597852646" sldId="336"/>
            <ac:picMk id="5" creationId="{539688A0-7E00-181D-A6A8-ADE732BD9D8D}"/>
          </ac:picMkLst>
        </pc:picChg>
        <pc:picChg chg="del">
          <ac:chgData name="Pasi Sorjonen" userId="af9ad459-762f-4f9b-af1f-e08ba050b57c" providerId="ADAL" clId="{91C0B9DD-FD21-44BA-8A63-1622ABB71875}" dt="2024-06-26T07:58:11.342" v="236" actId="478"/>
          <ac:picMkLst>
            <pc:docMk/>
            <pc:sldMk cId="597852646" sldId="336"/>
            <ac:picMk id="6" creationId="{22DD5A4C-7CF7-91E5-81F1-2FDF29ABE821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8:31.482" v="239"/>
        <pc:sldMkLst>
          <pc:docMk/>
          <pc:sldMk cId="1679745194" sldId="337"/>
        </pc:sldMkLst>
        <pc:spChg chg="add del mod">
          <ac:chgData name="Pasi Sorjonen" userId="af9ad459-762f-4f9b-af1f-e08ba050b57c" providerId="ADAL" clId="{91C0B9DD-FD21-44BA-8A63-1622ABB71875}" dt="2024-06-26T07:58:31.482" v="239"/>
          <ac:spMkLst>
            <pc:docMk/>
            <pc:sldMk cId="1679745194" sldId="337"/>
            <ac:spMk id="4" creationId="{F845B90B-CCB4-6ED5-D6CE-02C57E8603CC}"/>
          </ac:spMkLst>
        </pc:spChg>
        <pc:picChg chg="add mod">
          <ac:chgData name="Pasi Sorjonen" userId="af9ad459-762f-4f9b-af1f-e08ba050b57c" providerId="ADAL" clId="{91C0B9DD-FD21-44BA-8A63-1622ABB71875}" dt="2024-06-26T07:58:31.482" v="239"/>
          <ac:picMkLst>
            <pc:docMk/>
            <pc:sldMk cId="1679745194" sldId="337"/>
            <ac:picMk id="5" creationId="{1345A511-8032-4664-8219-1A9E16F9BFD8}"/>
          </ac:picMkLst>
        </pc:picChg>
        <pc:picChg chg="del">
          <ac:chgData name="Pasi Sorjonen" userId="af9ad459-762f-4f9b-af1f-e08ba050b57c" providerId="ADAL" clId="{91C0B9DD-FD21-44BA-8A63-1622ABB71875}" dt="2024-06-26T07:58:28.367" v="238" actId="478"/>
          <ac:picMkLst>
            <pc:docMk/>
            <pc:sldMk cId="1679745194" sldId="337"/>
            <ac:picMk id="6" creationId="{2F573797-F828-8E05-5FC0-7D8E744DF8D0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8:47.412" v="241"/>
        <pc:sldMkLst>
          <pc:docMk/>
          <pc:sldMk cId="2173700670" sldId="339"/>
        </pc:sldMkLst>
        <pc:spChg chg="add del mod">
          <ac:chgData name="Pasi Sorjonen" userId="af9ad459-762f-4f9b-af1f-e08ba050b57c" providerId="ADAL" clId="{91C0B9DD-FD21-44BA-8A63-1622ABB71875}" dt="2024-06-26T07:58:47.412" v="241"/>
          <ac:spMkLst>
            <pc:docMk/>
            <pc:sldMk cId="2173700670" sldId="339"/>
            <ac:spMk id="4" creationId="{F9842D49-004E-2CEA-6043-345E95808C8D}"/>
          </ac:spMkLst>
        </pc:spChg>
        <pc:picChg chg="add mod">
          <ac:chgData name="Pasi Sorjonen" userId="af9ad459-762f-4f9b-af1f-e08ba050b57c" providerId="ADAL" clId="{91C0B9DD-FD21-44BA-8A63-1622ABB71875}" dt="2024-06-26T07:58:47.412" v="241"/>
          <ac:picMkLst>
            <pc:docMk/>
            <pc:sldMk cId="2173700670" sldId="339"/>
            <ac:picMk id="5" creationId="{C38917E4-F710-9B0C-2B70-CD8636A54DB8}"/>
          </ac:picMkLst>
        </pc:picChg>
        <pc:picChg chg="del">
          <ac:chgData name="Pasi Sorjonen" userId="af9ad459-762f-4f9b-af1f-e08ba050b57c" providerId="ADAL" clId="{91C0B9DD-FD21-44BA-8A63-1622ABB71875}" dt="2024-06-26T07:58:44.247" v="240" actId="478"/>
          <ac:picMkLst>
            <pc:docMk/>
            <pc:sldMk cId="2173700670" sldId="339"/>
            <ac:picMk id="6" creationId="{64A86DA0-1365-8AF2-23C0-0750D84E9AE0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9:06.436" v="243"/>
        <pc:sldMkLst>
          <pc:docMk/>
          <pc:sldMk cId="181581781" sldId="340"/>
        </pc:sldMkLst>
        <pc:spChg chg="add del mod">
          <ac:chgData name="Pasi Sorjonen" userId="af9ad459-762f-4f9b-af1f-e08ba050b57c" providerId="ADAL" clId="{91C0B9DD-FD21-44BA-8A63-1622ABB71875}" dt="2024-06-26T07:59:06.436" v="243"/>
          <ac:spMkLst>
            <pc:docMk/>
            <pc:sldMk cId="181581781" sldId="340"/>
            <ac:spMk id="4" creationId="{CD2A87DC-0765-7646-8E7F-5F1C38B53E6B}"/>
          </ac:spMkLst>
        </pc:spChg>
        <pc:picChg chg="add mod">
          <ac:chgData name="Pasi Sorjonen" userId="af9ad459-762f-4f9b-af1f-e08ba050b57c" providerId="ADAL" clId="{91C0B9DD-FD21-44BA-8A63-1622ABB71875}" dt="2024-06-26T07:59:06.436" v="243"/>
          <ac:picMkLst>
            <pc:docMk/>
            <pc:sldMk cId="181581781" sldId="340"/>
            <ac:picMk id="5" creationId="{50584011-532F-BF31-F15C-6B7B597164EB}"/>
          </ac:picMkLst>
        </pc:picChg>
        <pc:picChg chg="del">
          <ac:chgData name="Pasi Sorjonen" userId="af9ad459-762f-4f9b-af1f-e08ba050b57c" providerId="ADAL" clId="{91C0B9DD-FD21-44BA-8A63-1622ABB71875}" dt="2024-06-26T07:59:03.145" v="242" actId="478"/>
          <ac:picMkLst>
            <pc:docMk/>
            <pc:sldMk cId="181581781" sldId="340"/>
            <ac:picMk id="6" creationId="{FECBD0C3-BEA3-8CA2-7596-0D313B470794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9:22.818" v="245"/>
        <pc:sldMkLst>
          <pc:docMk/>
          <pc:sldMk cId="2807749963" sldId="342"/>
        </pc:sldMkLst>
        <pc:spChg chg="add del mod">
          <ac:chgData name="Pasi Sorjonen" userId="af9ad459-762f-4f9b-af1f-e08ba050b57c" providerId="ADAL" clId="{91C0B9DD-FD21-44BA-8A63-1622ABB71875}" dt="2024-06-26T07:59:22.818" v="245"/>
          <ac:spMkLst>
            <pc:docMk/>
            <pc:sldMk cId="2807749963" sldId="342"/>
            <ac:spMk id="4" creationId="{36DA58BF-01CD-B3CF-99AE-0BD17AA1D7AF}"/>
          </ac:spMkLst>
        </pc:spChg>
        <pc:picChg chg="del">
          <ac:chgData name="Pasi Sorjonen" userId="af9ad459-762f-4f9b-af1f-e08ba050b57c" providerId="ADAL" clId="{91C0B9DD-FD21-44BA-8A63-1622ABB71875}" dt="2024-06-26T07:59:19.849" v="244" actId="478"/>
          <ac:picMkLst>
            <pc:docMk/>
            <pc:sldMk cId="2807749963" sldId="342"/>
            <ac:picMk id="5" creationId="{92AEE745-9F92-9974-5ED5-4B3C6C5F5CD4}"/>
          </ac:picMkLst>
        </pc:picChg>
        <pc:picChg chg="add mod">
          <ac:chgData name="Pasi Sorjonen" userId="af9ad459-762f-4f9b-af1f-e08ba050b57c" providerId="ADAL" clId="{91C0B9DD-FD21-44BA-8A63-1622ABB71875}" dt="2024-06-26T07:59:22.818" v="245"/>
          <ac:picMkLst>
            <pc:docMk/>
            <pc:sldMk cId="2807749963" sldId="342"/>
            <ac:picMk id="6" creationId="{BF9975CC-CBEB-398C-CE04-8A4D2C7621B9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6:29.602" v="225"/>
        <pc:sldMkLst>
          <pc:docMk/>
          <pc:sldMk cId="3333501075" sldId="343"/>
        </pc:sldMkLst>
        <pc:spChg chg="add del mod">
          <ac:chgData name="Pasi Sorjonen" userId="af9ad459-762f-4f9b-af1f-e08ba050b57c" providerId="ADAL" clId="{91C0B9DD-FD21-44BA-8A63-1622ABB71875}" dt="2024-06-26T07:56:29.602" v="225"/>
          <ac:spMkLst>
            <pc:docMk/>
            <pc:sldMk cId="3333501075" sldId="343"/>
            <ac:spMk id="4" creationId="{E5CA5C69-3A82-D277-D7DD-4C116F97DFEB}"/>
          </ac:spMkLst>
        </pc:spChg>
        <pc:picChg chg="add mod">
          <ac:chgData name="Pasi Sorjonen" userId="af9ad459-762f-4f9b-af1f-e08ba050b57c" providerId="ADAL" clId="{91C0B9DD-FD21-44BA-8A63-1622ABB71875}" dt="2024-06-26T07:56:29.602" v="225"/>
          <ac:picMkLst>
            <pc:docMk/>
            <pc:sldMk cId="3333501075" sldId="343"/>
            <ac:picMk id="5" creationId="{F8048870-0351-A382-065B-D0D0ED28581C}"/>
          </ac:picMkLst>
        </pc:picChg>
        <pc:picChg chg="del">
          <ac:chgData name="Pasi Sorjonen" userId="af9ad459-762f-4f9b-af1f-e08ba050b57c" providerId="ADAL" clId="{91C0B9DD-FD21-44BA-8A63-1622ABB71875}" dt="2024-06-26T07:56:26.438" v="224" actId="478"/>
          <ac:picMkLst>
            <pc:docMk/>
            <pc:sldMk cId="3333501075" sldId="343"/>
            <ac:picMk id="6" creationId="{E61A2EF0-53D7-5258-F5E3-70241795CBDF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9:39.745" v="247"/>
        <pc:sldMkLst>
          <pc:docMk/>
          <pc:sldMk cId="1425977161" sldId="346"/>
        </pc:sldMkLst>
        <pc:spChg chg="add del mod">
          <ac:chgData name="Pasi Sorjonen" userId="af9ad459-762f-4f9b-af1f-e08ba050b57c" providerId="ADAL" clId="{91C0B9DD-FD21-44BA-8A63-1622ABB71875}" dt="2024-06-26T07:59:39.745" v="247"/>
          <ac:spMkLst>
            <pc:docMk/>
            <pc:sldMk cId="1425977161" sldId="346"/>
            <ac:spMk id="4" creationId="{20839229-061B-7B3A-CFA8-826988566E02}"/>
          </ac:spMkLst>
        </pc:spChg>
        <pc:picChg chg="add mod">
          <ac:chgData name="Pasi Sorjonen" userId="af9ad459-762f-4f9b-af1f-e08ba050b57c" providerId="ADAL" clId="{91C0B9DD-FD21-44BA-8A63-1622ABB71875}" dt="2024-06-26T07:59:39.745" v="247"/>
          <ac:picMkLst>
            <pc:docMk/>
            <pc:sldMk cId="1425977161" sldId="346"/>
            <ac:picMk id="5" creationId="{B2D83D10-92BA-467A-72D8-89A9F273B0C3}"/>
          </ac:picMkLst>
        </pc:picChg>
        <pc:picChg chg="del">
          <ac:chgData name="Pasi Sorjonen" userId="af9ad459-762f-4f9b-af1f-e08ba050b57c" providerId="ADAL" clId="{91C0B9DD-FD21-44BA-8A63-1622ABB71875}" dt="2024-06-26T07:59:36.575" v="246" actId="478"/>
          <ac:picMkLst>
            <pc:docMk/>
            <pc:sldMk cId="1425977161" sldId="346"/>
            <ac:picMk id="6" creationId="{B5458A04-296F-261E-ADDE-3E90204257E2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9:56.280" v="249"/>
        <pc:sldMkLst>
          <pc:docMk/>
          <pc:sldMk cId="2280234652" sldId="347"/>
        </pc:sldMkLst>
        <pc:spChg chg="add del mod">
          <ac:chgData name="Pasi Sorjonen" userId="af9ad459-762f-4f9b-af1f-e08ba050b57c" providerId="ADAL" clId="{91C0B9DD-FD21-44BA-8A63-1622ABB71875}" dt="2024-06-26T07:59:56.280" v="249"/>
          <ac:spMkLst>
            <pc:docMk/>
            <pc:sldMk cId="2280234652" sldId="347"/>
            <ac:spMk id="4" creationId="{F5DBE08D-75C1-FFE2-7378-B05B4A346ACE}"/>
          </ac:spMkLst>
        </pc:spChg>
        <pc:picChg chg="add mod">
          <ac:chgData name="Pasi Sorjonen" userId="af9ad459-762f-4f9b-af1f-e08ba050b57c" providerId="ADAL" clId="{91C0B9DD-FD21-44BA-8A63-1622ABB71875}" dt="2024-06-26T07:59:56.280" v="249"/>
          <ac:picMkLst>
            <pc:docMk/>
            <pc:sldMk cId="2280234652" sldId="347"/>
            <ac:picMk id="5" creationId="{B6859E5F-305E-936D-2951-653D8B5FCB8C}"/>
          </ac:picMkLst>
        </pc:picChg>
        <pc:picChg chg="del">
          <ac:chgData name="Pasi Sorjonen" userId="af9ad459-762f-4f9b-af1f-e08ba050b57c" providerId="ADAL" clId="{91C0B9DD-FD21-44BA-8A63-1622ABB71875}" dt="2024-06-26T07:59:52.897" v="248" actId="478"/>
          <ac:picMkLst>
            <pc:docMk/>
            <pc:sldMk cId="2280234652" sldId="347"/>
            <ac:picMk id="6" creationId="{AC3B5FA9-4811-FB09-DAF2-C89C6BB1031A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6:12.637" v="223"/>
        <pc:sldMkLst>
          <pc:docMk/>
          <pc:sldMk cId="4177445958" sldId="355"/>
        </pc:sldMkLst>
        <pc:spChg chg="add del mod">
          <ac:chgData name="Pasi Sorjonen" userId="af9ad459-762f-4f9b-af1f-e08ba050b57c" providerId="ADAL" clId="{91C0B9DD-FD21-44BA-8A63-1622ABB71875}" dt="2024-06-26T07:56:12.637" v="223"/>
          <ac:spMkLst>
            <pc:docMk/>
            <pc:sldMk cId="4177445958" sldId="355"/>
            <ac:spMk id="4" creationId="{3FF22CC5-7131-710D-AFF0-ECD3C756C4F0}"/>
          </ac:spMkLst>
        </pc:spChg>
        <pc:picChg chg="add mod">
          <ac:chgData name="Pasi Sorjonen" userId="af9ad459-762f-4f9b-af1f-e08ba050b57c" providerId="ADAL" clId="{91C0B9DD-FD21-44BA-8A63-1622ABB71875}" dt="2024-06-26T07:56:12.637" v="223"/>
          <ac:picMkLst>
            <pc:docMk/>
            <pc:sldMk cId="4177445958" sldId="355"/>
            <ac:picMk id="5" creationId="{EBF1DE1C-8916-0FB5-E10A-37AA9A89D270}"/>
          </ac:picMkLst>
        </pc:picChg>
        <pc:picChg chg="del">
          <ac:chgData name="Pasi Sorjonen" userId="af9ad459-762f-4f9b-af1f-e08ba050b57c" providerId="ADAL" clId="{91C0B9DD-FD21-44BA-8A63-1622ABB71875}" dt="2024-06-26T07:56:09.334" v="222" actId="478"/>
          <ac:picMkLst>
            <pc:docMk/>
            <pc:sldMk cId="4177445958" sldId="355"/>
            <ac:picMk id="6" creationId="{D33D92EC-370B-67EB-C1B4-E5C502C15029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5:37.380" v="219"/>
        <pc:sldMkLst>
          <pc:docMk/>
          <pc:sldMk cId="2256193961" sldId="356"/>
        </pc:sldMkLst>
        <pc:spChg chg="add del mod">
          <ac:chgData name="Pasi Sorjonen" userId="af9ad459-762f-4f9b-af1f-e08ba050b57c" providerId="ADAL" clId="{91C0B9DD-FD21-44BA-8A63-1622ABB71875}" dt="2024-06-26T07:55:37.380" v="219"/>
          <ac:spMkLst>
            <pc:docMk/>
            <pc:sldMk cId="2256193961" sldId="356"/>
            <ac:spMk id="4" creationId="{CA46A311-20FD-9FBB-06FE-172E18CD6F12}"/>
          </ac:spMkLst>
        </pc:spChg>
        <pc:picChg chg="add mod">
          <ac:chgData name="Pasi Sorjonen" userId="af9ad459-762f-4f9b-af1f-e08ba050b57c" providerId="ADAL" clId="{91C0B9DD-FD21-44BA-8A63-1622ABB71875}" dt="2024-06-26T07:55:37.380" v="219"/>
          <ac:picMkLst>
            <pc:docMk/>
            <pc:sldMk cId="2256193961" sldId="356"/>
            <ac:picMk id="5" creationId="{43ED4A8E-813E-2227-17D9-054E628F64D5}"/>
          </ac:picMkLst>
        </pc:picChg>
        <pc:picChg chg="del">
          <ac:chgData name="Pasi Sorjonen" userId="af9ad459-762f-4f9b-af1f-e08ba050b57c" providerId="ADAL" clId="{91C0B9DD-FD21-44BA-8A63-1622ABB71875}" dt="2024-06-26T07:55:34.062" v="218" actId="478"/>
          <ac:picMkLst>
            <pc:docMk/>
            <pc:sldMk cId="2256193961" sldId="356"/>
            <ac:picMk id="6" creationId="{CB616348-7F55-53D3-045E-5E1914BC7B9F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4:11.283" v="175"/>
        <pc:sldMkLst>
          <pc:docMk/>
          <pc:sldMk cId="2692188403" sldId="362"/>
        </pc:sldMkLst>
        <pc:spChg chg="add del mod">
          <ac:chgData name="Pasi Sorjonen" userId="af9ad459-762f-4f9b-af1f-e08ba050b57c" providerId="ADAL" clId="{91C0B9DD-FD21-44BA-8A63-1622ABB71875}" dt="2024-06-26T07:54:11.283" v="175"/>
          <ac:spMkLst>
            <pc:docMk/>
            <pc:sldMk cId="2692188403" sldId="362"/>
            <ac:spMk id="4" creationId="{58914471-1DC8-A381-E798-3E86DFF95DA0}"/>
          </ac:spMkLst>
        </pc:spChg>
        <pc:picChg chg="del">
          <ac:chgData name="Pasi Sorjonen" userId="af9ad459-762f-4f9b-af1f-e08ba050b57c" providerId="ADAL" clId="{91C0B9DD-FD21-44BA-8A63-1622ABB71875}" dt="2024-06-26T07:54:07.654" v="174" actId="478"/>
          <ac:picMkLst>
            <pc:docMk/>
            <pc:sldMk cId="2692188403" sldId="362"/>
            <ac:picMk id="5" creationId="{98F3146C-CB5D-6D1C-BB7B-EAE6A24CC8A6}"/>
          </ac:picMkLst>
        </pc:picChg>
        <pc:picChg chg="add mod">
          <ac:chgData name="Pasi Sorjonen" userId="af9ad459-762f-4f9b-af1f-e08ba050b57c" providerId="ADAL" clId="{91C0B9DD-FD21-44BA-8A63-1622ABB71875}" dt="2024-06-26T07:54:11.283" v="175"/>
          <ac:picMkLst>
            <pc:docMk/>
            <pc:sldMk cId="2692188403" sldId="362"/>
            <ac:picMk id="6" creationId="{2AC94148-125E-646D-79C9-2C54D74A4DE0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3:50.004" v="173"/>
        <pc:sldMkLst>
          <pc:docMk/>
          <pc:sldMk cId="3560938900" sldId="363"/>
        </pc:sldMkLst>
        <pc:spChg chg="add del mod">
          <ac:chgData name="Pasi Sorjonen" userId="af9ad459-762f-4f9b-af1f-e08ba050b57c" providerId="ADAL" clId="{91C0B9DD-FD21-44BA-8A63-1622ABB71875}" dt="2024-06-26T07:53:50.004" v="173"/>
          <ac:spMkLst>
            <pc:docMk/>
            <pc:sldMk cId="3560938900" sldId="363"/>
            <ac:spMk id="4" creationId="{07AA6790-726C-163A-B5E7-798B669603E5}"/>
          </ac:spMkLst>
        </pc:spChg>
        <pc:picChg chg="del">
          <ac:chgData name="Pasi Sorjonen" userId="af9ad459-762f-4f9b-af1f-e08ba050b57c" providerId="ADAL" clId="{91C0B9DD-FD21-44BA-8A63-1622ABB71875}" dt="2024-06-26T07:53:46.543" v="172" actId="478"/>
          <ac:picMkLst>
            <pc:docMk/>
            <pc:sldMk cId="3560938900" sldId="363"/>
            <ac:picMk id="5" creationId="{5CDC1BF8-CF2D-E050-FDA7-931ADD5E81E8}"/>
          </ac:picMkLst>
        </pc:picChg>
        <pc:picChg chg="add mod">
          <ac:chgData name="Pasi Sorjonen" userId="af9ad459-762f-4f9b-af1f-e08ba050b57c" providerId="ADAL" clId="{91C0B9DD-FD21-44BA-8A63-1622ABB71875}" dt="2024-06-26T07:53:50.004" v="173"/>
          <ac:picMkLst>
            <pc:docMk/>
            <pc:sldMk cId="3560938900" sldId="363"/>
            <ac:picMk id="6" creationId="{844501BC-AC8F-F5C7-F199-ACC5087949FE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7:37.284" v="233"/>
        <pc:sldMkLst>
          <pc:docMk/>
          <pc:sldMk cId="3537911006" sldId="372"/>
        </pc:sldMkLst>
        <pc:spChg chg="add del mod">
          <ac:chgData name="Pasi Sorjonen" userId="af9ad459-762f-4f9b-af1f-e08ba050b57c" providerId="ADAL" clId="{91C0B9DD-FD21-44BA-8A63-1622ABB71875}" dt="2024-06-26T07:57:37.284" v="233"/>
          <ac:spMkLst>
            <pc:docMk/>
            <pc:sldMk cId="3537911006" sldId="372"/>
            <ac:spMk id="4" creationId="{620B0575-0889-9815-368D-6430EE738E0A}"/>
          </ac:spMkLst>
        </pc:spChg>
        <pc:picChg chg="add mod">
          <ac:chgData name="Pasi Sorjonen" userId="af9ad459-762f-4f9b-af1f-e08ba050b57c" providerId="ADAL" clId="{91C0B9DD-FD21-44BA-8A63-1622ABB71875}" dt="2024-06-26T07:57:37.284" v="233"/>
          <ac:picMkLst>
            <pc:docMk/>
            <pc:sldMk cId="3537911006" sldId="372"/>
            <ac:picMk id="5" creationId="{707F7D3A-7B50-4911-B082-FA6C576F36E4}"/>
          </ac:picMkLst>
        </pc:picChg>
        <pc:picChg chg="del">
          <ac:chgData name="Pasi Sorjonen" userId="af9ad459-762f-4f9b-af1f-e08ba050b57c" providerId="ADAL" clId="{91C0B9DD-FD21-44BA-8A63-1622ABB71875}" dt="2024-06-26T07:57:34.648" v="232" actId="478"/>
          <ac:picMkLst>
            <pc:docMk/>
            <pc:sldMk cId="3537911006" sldId="372"/>
            <ac:picMk id="6" creationId="{29358E7C-D5DB-B4F7-29FB-AA3D6418BC82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5:56.584" v="221"/>
        <pc:sldMkLst>
          <pc:docMk/>
          <pc:sldMk cId="24287503" sldId="373"/>
        </pc:sldMkLst>
        <pc:spChg chg="add del mod">
          <ac:chgData name="Pasi Sorjonen" userId="af9ad459-762f-4f9b-af1f-e08ba050b57c" providerId="ADAL" clId="{91C0B9DD-FD21-44BA-8A63-1622ABB71875}" dt="2024-06-26T07:55:56.584" v="221"/>
          <ac:spMkLst>
            <pc:docMk/>
            <pc:sldMk cId="24287503" sldId="373"/>
            <ac:spMk id="4" creationId="{FBA98EFE-018B-EE9B-FB06-0222B98C1F04}"/>
          </ac:spMkLst>
        </pc:spChg>
        <pc:picChg chg="add mod">
          <ac:chgData name="Pasi Sorjonen" userId="af9ad459-762f-4f9b-af1f-e08ba050b57c" providerId="ADAL" clId="{91C0B9DD-FD21-44BA-8A63-1622ABB71875}" dt="2024-06-26T07:55:56.584" v="221"/>
          <ac:picMkLst>
            <pc:docMk/>
            <pc:sldMk cId="24287503" sldId="373"/>
            <ac:picMk id="5" creationId="{635E4271-8DA5-4E13-AD26-92EE319EADF9}"/>
          </ac:picMkLst>
        </pc:picChg>
        <pc:picChg chg="del">
          <ac:chgData name="Pasi Sorjonen" userId="af9ad459-762f-4f9b-af1f-e08ba050b57c" providerId="ADAL" clId="{91C0B9DD-FD21-44BA-8A63-1622ABB71875}" dt="2024-06-26T07:55:52.887" v="220" actId="478"/>
          <ac:picMkLst>
            <pc:docMk/>
            <pc:sldMk cId="24287503" sldId="373"/>
            <ac:picMk id="6" creationId="{347EC2B6-218F-453F-6C5F-E7C978BEF3AB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7:04.476" v="229"/>
        <pc:sldMkLst>
          <pc:docMk/>
          <pc:sldMk cId="2303607" sldId="375"/>
        </pc:sldMkLst>
        <pc:spChg chg="add del mod">
          <ac:chgData name="Pasi Sorjonen" userId="af9ad459-762f-4f9b-af1f-e08ba050b57c" providerId="ADAL" clId="{91C0B9DD-FD21-44BA-8A63-1622ABB71875}" dt="2024-06-26T07:57:04.476" v="229"/>
          <ac:spMkLst>
            <pc:docMk/>
            <pc:sldMk cId="2303607" sldId="375"/>
            <ac:spMk id="4" creationId="{07CBD63B-7098-24B9-FCE9-FCFF8D589DAB}"/>
          </ac:spMkLst>
        </pc:spChg>
        <pc:picChg chg="add mod">
          <ac:chgData name="Pasi Sorjonen" userId="af9ad459-762f-4f9b-af1f-e08ba050b57c" providerId="ADAL" clId="{91C0B9DD-FD21-44BA-8A63-1622ABB71875}" dt="2024-06-26T07:57:04.476" v="229"/>
          <ac:picMkLst>
            <pc:docMk/>
            <pc:sldMk cId="2303607" sldId="375"/>
            <ac:picMk id="5" creationId="{4C6E9CB1-CFF0-4EBF-FDEB-C5FA1748164C}"/>
          </ac:picMkLst>
        </pc:picChg>
        <pc:picChg chg="del">
          <ac:chgData name="Pasi Sorjonen" userId="af9ad459-762f-4f9b-af1f-e08ba050b57c" providerId="ADAL" clId="{91C0B9DD-FD21-44BA-8A63-1622ABB71875}" dt="2024-06-26T07:57:01.238" v="228" actId="478"/>
          <ac:picMkLst>
            <pc:docMk/>
            <pc:sldMk cId="2303607" sldId="375"/>
            <ac:picMk id="6" creationId="{89F03EE6-53A4-4273-A5FB-0A7CDAC752ED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6:48.315" v="227"/>
        <pc:sldMkLst>
          <pc:docMk/>
          <pc:sldMk cId="724509379" sldId="376"/>
        </pc:sldMkLst>
        <pc:spChg chg="add del mod">
          <ac:chgData name="Pasi Sorjonen" userId="af9ad459-762f-4f9b-af1f-e08ba050b57c" providerId="ADAL" clId="{91C0B9DD-FD21-44BA-8A63-1622ABB71875}" dt="2024-06-26T07:56:48.315" v="227"/>
          <ac:spMkLst>
            <pc:docMk/>
            <pc:sldMk cId="724509379" sldId="376"/>
            <ac:spMk id="4" creationId="{670CEB94-5C6D-587D-F328-DBBCAFB5F010}"/>
          </ac:spMkLst>
        </pc:spChg>
        <pc:picChg chg="add mod">
          <ac:chgData name="Pasi Sorjonen" userId="af9ad459-762f-4f9b-af1f-e08ba050b57c" providerId="ADAL" clId="{91C0B9DD-FD21-44BA-8A63-1622ABB71875}" dt="2024-06-26T07:56:48.315" v="227"/>
          <ac:picMkLst>
            <pc:docMk/>
            <pc:sldMk cId="724509379" sldId="376"/>
            <ac:picMk id="5" creationId="{0846BC53-6D10-3BEC-35BD-5591FF00FF5C}"/>
          </ac:picMkLst>
        </pc:picChg>
        <pc:picChg chg="del">
          <ac:chgData name="Pasi Sorjonen" userId="af9ad459-762f-4f9b-af1f-e08ba050b57c" providerId="ADAL" clId="{91C0B9DD-FD21-44BA-8A63-1622ABB71875}" dt="2024-06-26T07:56:44.968" v="226" actId="478"/>
          <ac:picMkLst>
            <pc:docMk/>
            <pc:sldMk cId="724509379" sldId="376"/>
            <ac:picMk id="6" creationId="{FEBD7290-5225-C794-7319-C39D0FE2DBD5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5:19.414" v="217"/>
        <pc:sldMkLst>
          <pc:docMk/>
          <pc:sldMk cId="3929526364" sldId="377"/>
        </pc:sldMkLst>
        <pc:spChg chg="add del mod">
          <ac:chgData name="Pasi Sorjonen" userId="af9ad459-762f-4f9b-af1f-e08ba050b57c" providerId="ADAL" clId="{91C0B9DD-FD21-44BA-8A63-1622ABB71875}" dt="2024-06-26T07:55:19.414" v="217"/>
          <ac:spMkLst>
            <pc:docMk/>
            <pc:sldMk cId="3929526364" sldId="377"/>
            <ac:spMk id="4" creationId="{03C70C6D-DF5D-CB66-6EB4-35DF23D30AF2}"/>
          </ac:spMkLst>
        </pc:spChg>
        <pc:picChg chg="del">
          <ac:chgData name="Pasi Sorjonen" userId="af9ad459-762f-4f9b-af1f-e08ba050b57c" providerId="ADAL" clId="{91C0B9DD-FD21-44BA-8A63-1622ABB71875}" dt="2024-06-26T07:55:16.150" v="216" actId="478"/>
          <ac:picMkLst>
            <pc:docMk/>
            <pc:sldMk cId="3929526364" sldId="377"/>
            <ac:picMk id="5" creationId="{5B9EAEB6-1E14-CBDD-E3AE-089B6B9A4DE1}"/>
          </ac:picMkLst>
        </pc:picChg>
        <pc:picChg chg="add mod">
          <ac:chgData name="Pasi Sorjonen" userId="af9ad459-762f-4f9b-af1f-e08ba050b57c" providerId="ADAL" clId="{91C0B9DD-FD21-44BA-8A63-1622ABB71875}" dt="2024-06-26T07:55:19.414" v="217"/>
          <ac:picMkLst>
            <pc:docMk/>
            <pc:sldMk cId="3929526364" sldId="377"/>
            <ac:picMk id="6" creationId="{84845A00-7E39-B973-9166-1C99E38F4778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5:00.206" v="215" actId="6549"/>
        <pc:sldMkLst>
          <pc:docMk/>
          <pc:sldMk cId="1803076261" sldId="378"/>
        </pc:sldMkLst>
        <pc:spChg chg="mod">
          <ac:chgData name="Pasi Sorjonen" userId="af9ad459-762f-4f9b-af1f-e08ba050b57c" providerId="ADAL" clId="{91C0B9DD-FD21-44BA-8A63-1622ABB71875}" dt="2024-06-26T07:55:00.206" v="215" actId="6549"/>
          <ac:spMkLst>
            <pc:docMk/>
            <pc:sldMk cId="1803076261" sldId="378"/>
            <ac:spMk id="2" creationId="{C10B4CEF-76B4-48F1-8C52-031C36503B20}"/>
          </ac:spMkLst>
        </pc:spChg>
        <pc:spChg chg="add del mod">
          <ac:chgData name="Pasi Sorjonen" userId="af9ad459-762f-4f9b-af1f-e08ba050b57c" providerId="ADAL" clId="{91C0B9DD-FD21-44BA-8A63-1622ABB71875}" dt="2024-06-26T07:54:33.254" v="177"/>
          <ac:spMkLst>
            <pc:docMk/>
            <pc:sldMk cId="1803076261" sldId="378"/>
            <ac:spMk id="4" creationId="{3756460A-60F5-FF82-C3DB-5E0C8BC31EB5}"/>
          </ac:spMkLst>
        </pc:spChg>
        <pc:picChg chg="del">
          <ac:chgData name="Pasi Sorjonen" userId="af9ad459-762f-4f9b-af1f-e08ba050b57c" providerId="ADAL" clId="{91C0B9DD-FD21-44BA-8A63-1622ABB71875}" dt="2024-06-26T07:54:27.676" v="176" actId="478"/>
          <ac:picMkLst>
            <pc:docMk/>
            <pc:sldMk cId="1803076261" sldId="378"/>
            <ac:picMk id="5" creationId="{90342F62-5827-F8E1-34DA-198543557208}"/>
          </ac:picMkLst>
        </pc:picChg>
        <pc:picChg chg="add mod">
          <ac:chgData name="Pasi Sorjonen" userId="af9ad459-762f-4f9b-af1f-e08ba050b57c" providerId="ADAL" clId="{91C0B9DD-FD21-44BA-8A63-1622ABB71875}" dt="2024-06-26T07:54:33.254" v="177"/>
          <ac:picMkLst>
            <pc:docMk/>
            <pc:sldMk cId="1803076261" sldId="378"/>
            <ac:picMk id="6" creationId="{5C96936E-DE07-7A46-7700-BA278C043C1D}"/>
          </ac:picMkLst>
        </pc:picChg>
      </pc:sldChg>
      <pc:sldChg chg="addSp delSp modSp mod ord">
        <pc:chgData name="Pasi Sorjonen" userId="af9ad459-762f-4f9b-af1f-e08ba050b57c" providerId="ADAL" clId="{91C0B9DD-FD21-44BA-8A63-1622ABB71875}" dt="2024-06-26T08:08:31.452" v="269"/>
        <pc:sldMkLst>
          <pc:docMk/>
          <pc:sldMk cId="1235062153" sldId="379"/>
        </pc:sldMkLst>
        <pc:spChg chg="add del mod">
          <ac:chgData name="Pasi Sorjonen" userId="af9ad459-762f-4f9b-af1f-e08ba050b57c" providerId="ADAL" clId="{91C0B9DD-FD21-44BA-8A63-1622ABB71875}" dt="2024-06-26T07:37:57.381" v="163"/>
          <ac:spMkLst>
            <pc:docMk/>
            <pc:sldMk cId="1235062153" sldId="379"/>
            <ac:spMk id="4" creationId="{0937D927-A989-811D-27DE-C41DBC51EEBD}"/>
          </ac:spMkLst>
        </pc:spChg>
        <pc:picChg chg="add mod">
          <ac:chgData name="Pasi Sorjonen" userId="af9ad459-762f-4f9b-af1f-e08ba050b57c" providerId="ADAL" clId="{91C0B9DD-FD21-44BA-8A63-1622ABB71875}" dt="2024-06-26T07:38:05.274" v="165" actId="14100"/>
          <ac:picMkLst>
            <pc:docMk/>
            <pc:sldMk cId="1235062153" sldId="379"/>
            <ac:picMk id="5" creationId="{0E6FCCCC-BCCD-2DB1-C1AA-F167420EEE0B}"/>
          </ac:picMkLst>
        </pc:picChg>
        <pc:picChg chg="del">
          <ac:chgData name="Pasi Sorjonen" userId="af9ad459-762f-4f9b-af1f-e08ba050b57c" providerId="ADAL" clId="{91C0B9DD-FD21-44BA-8A63-1622ABB71875}" dt="2024-06-26T07:37:42.895" v="162" actId="478"/>
          <ac:picMkLst>
            <pc:docMk/>
            <pc:sldMk cId="1235062153" sldId="379"/>
            <ac:picMk id="6" creationId="{BB4F0F8B-373D-8502-6643-91828FA668AD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20:59.153" v="106" actId="6549"/>
        <pc:sldMkLst>
          <pc:docMk/>
          <pc:sldMk cId="2278138908" sldId="380"/>
        </pc:sldMkLst>
        <pc:spChg chg="mod">
          <ac:chgData name="Pasi Sorjonen" userId="af9ad459-762f-4f9b-af1f-e08ba050b57c" providerId="ADAL" clId="{91C0B9DD-FD21-44BA-8A63-1622ABB71875}" dt="2024-06-26T07:20:59.153" v="106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91C0B9DD-FD21-44BA-8A63-1622ABB71875}" dt="2024-06-26T07:19:36.141" v="45"/>
          <ac:spMkLst>
            <pc:docMk/>
            <pc:sldMk cId="2278138908" sldId="380"/>
            <ac:spMk id="4" creationId="{4AEFA39D-6435-4D47-0099-49527B47060E}"/>
          </ac:spMkLst>
        </pc:spChg>
        <pc:picChg chg="del">
          <ac:chgData name="Pasi Sorjonen" userId="af9ad459-762f-4f9b-af1f-e08ba050b57c" providerId="ADAL" clId="{91C0B9DD-FD21-44BA-8A63-1622ABB71875}" dt="2024-06-26T07:19:32.981" v="44" actId="478"/>
          <ac:picMkLst>
            <pc:docMk/>
            <pc:sldMk cId="2278138908" sldId="380"/>
            <ac:picMk id="5" creationId="{C9BE6A82-18C9-FB7E-5006-67FECAED6F3A}"/>
          </ac:picMkLst>
        </pc:picChg>
        <pc:picChg chg="add mod">
          <ac:chgData name="Pasi Sorjonen" userId="af9ad459-762f-4f9b-af1f-e08ba050b57c" providerId="ADAL" clId="{91C0B9DD-FD21-44BA-8A63-1622ABB71875}" dt="2024-06-26T07:19:36.141" v="45"/>
          <ac:picMkLst>
            <pc:docMk/>
            <pc:sldMk cId="2278138908" sldId="380"/>
            <ac:picMk id="6" creationId="{5DA96412-8A83-0002-FA2A-145669111B6E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25:42.324" v="114"/>
        <pc:sldMkLst>
          <pc:docMk/>
          <pc:sldMk cId="3783355587" sldId="381"/>
        </pc:sldMkLst>
        <pc:spChg chg="add del mod">
          <ac:chgData name="Pasi Sorjonen" userId="af9ad459-762f-4f9b-af1f-e08ba050b57c" providerId="ADAL" clId="{91C0B9DD-FD21-44BA-8A63-1622ABB71875}" dt="2024-06-26T07:25:42.324" v="114"/>
          <ac:spMkLst>
            <pc:docMk/>
            <pc:sldMk cId="3783355587" sldId="381"/>
            <ac:spMk id="4" creationId="{BBB78AE7-D6CC-FC6F-22FE-D25B6FC2AA25}"/>
          </ac:spMkLst>
        </pc:spChg>
        <pc:picChg chg="add mod">
          <ac:chgData name="Pasi Sorjonen" userId="af9ad459-762f-4f9b-af1f-e08ba050b57c" providerId="ADAL" clId="{91C0B9DD-FD21-44BA-8A63-1622ABB71875}" dt="2024-06-26T07:25:42.324" v="114"/>
          <ac:picMkLst>
            <pc:docMk/>
            <pc:sldMk cId="3783355587" sldId="381"/>
            <ac:picMk id="5" creationId="{3CB48444-CB18-51B6-2AE3-4C17FD863C4E}"/>
          </ac:picMkLst>
        </pc:picChg>
        <pc:picChg chg="del">
          <ac:chgData name="Pasi Sorjonen" userId="af9ad459-762f-4f9b-af1f-e08ba050b57c" providerId="ADAL" clId="{91C0B9DD-FD21-44BA-8A63-1622ABB71875}" dt="2024-06-26T07:25:38.896" v="113" actId="478"/>
          <ac:picMkLst>
            <pc:docMk/>
            <pc:sldMk cId="3783355587" sldId="381"/>
            <ac:picMk id="6" creationId="{62A28610-0703-997A-4270-57F95744D51B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36:13.428" v="154" actId="6549"/>
        <pc:sldMkLst>
          <pc:docMk/>
          <pc:sldMk cId="2301280366" sldId="383"/>
        </pc:sldMkLst>
        <pc:spChg chg="mod">
          <ac:chgData name="Pasi Sorjonen" userId="af9ad459-762f-4f9b-af1f-e08ba050b57c" providerId="ADAL" clId="{91C0B9DD-FD21-44BA-8A63-1622ABB71875}" dt="2024-06-26T07:36:13.428" v="154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C0B9DD-FD21-44BA-8A63-1622ABB71875}" dt="2024-06-26T07:35:57.752" v="148"/>
          <ac:spMkLst>
            <pc:docMk/>
            <pc:sldMk cId="2301280366" sldId="383"/>
            <ac:spMk id="4" creationId="{E9440495-20F1-F388-A8B0-371EE300841D}"/>
          </ac:spMkLst>
        </pc:spChg>
        <pc:picChg chg="add mod">
          <ac:chgData name="Pasi Sorjonen" userId="af9ad459-762f-4f9b-af1f-e08ba050b57c" providerId="ADAL" clId="{91C0B9DD-FD21-44BA-8A63-1622ABB71875}" dt="2024-06-26T07:35:57.752" v="148"/>
          <ac:picMkLst>
            <pc:docMk/>
            <pc:sldMk cId="2301280366" sldId="383"/>
            <ac:picMk id="5" creationId="{8482B48F-B480-5FA4-3C3F-1E7F51C1F361}"/>
          </ac:picMkLst>
        </pc:picChg>
        <pc:picChg chg="del">
          <ac:chgData name="Pasi Sorjonen" userId="af9ad459-762f-4f9b-af1f-e08ba050b57c" providerId="ADAL" clId="{91C0B9DD-FD21-44BA-8A63-1622ABB71875}" dt="2024-06-26T07:35:54.073" v="147" actId="478"/>
          <ac:picMkLst>
            <pc:docMk/>
            <pc:sldMk cId="2301280366" sldId="383"/>
            <ac:picMk id="6" creationId="{0940D90D-DD6D-049A-AAAA-305514A41EB6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16:18.528" v="43" actId="6549"/>
        <pc:sldMkLst>
          <pc:docMk/>
          <pc:sldMk cId="1061338153" sldId="384"/>
        </pc:sldMkLst>
        <pc:spChg chg="mod">
          <ac:chgData name="Pasi Sorjonen" userId="af9ad459-762f-4f9b-af1f-e08ba050b57c" providerId="ADAL" clId="{91C0B9DD-FD21-44BA-8A63-1622ABB71875}" dt="2024-06-26T07:16:18.528" v="43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C0B9DD-FD21-44BA-8A63-1622ABB71875}" dt="2024-06-26T07:15:17.817" v="3"/>
          <ac:spMkLst>
            <pc:docMk/>
            <pc:sldMk cId="1061338153" sldId="384"/>
            <ac:spMk id="4" creationId="{3F664393-5F29-89E1-A63D-F137BFE67D20}"/>
          </ac:spMkLst>
        </pc:spChg>
        <pc:picChg chg="add mod">
          <ac:chgData name="Pasi Sorjonen" userId="af9ad459-762f-4f9b-af1f-e08ba050b57c" providerId="ADAL" clId="{91C0B9DD-FD21-44BA-8A63-1622ABB71875}" dt="2024-06-26T07:15:17.817" v="3"/>
          <ac:picMkLst>
            <pc:docMk/>
            <pc:sldMk cId="1061338153" sldId="384"/>
            <ac:picMk id="5" creationId="{36238B3F-0B61-B338-DA4F-1348C7ED9B45}"/>
          </ac:picMkLst>
        </pc:picChg>
        <pc:picChg chg="del">
          <ac:chgData name="Pasi Sorjonen" userId="af9ad459-762f-4f9b-af1f-e08ba050b57c" providerId="ADAL" clId="{91C0B9DD-FD21-44BA-8A63-1622ABB71875}" dt="2024-06-26T07:15:14.034" v="2" actId="478"/>
          <ac:picMkLst>
            <pc:docMk/>
            <pc:sldMk cId="1061338153" sldId="384"/>
            <ac:picMk id="9" creationId="{2DA8A49C-C6E0-5828-A717-638C54F6B9F0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8:05:50.602" v="261" actId="6549"/>
        <pc:sldMkLst>
          <pc:docMk/>
          <pc:sldMk cId="143592134" sldId="385"/>
        </pc:sldMkLst>
        <pc:spChg chg="mod">
          <ac:chgData name="Pasi Sorjonen" userId="af9ad459-762f-4f9b-af1f-e08ba050b57c" providerId="ADAL" clId="{91C0B9DD-FD21-44BA-8A63-1622ABB71875}" dt="2024-06-26T08:05:50.602" v="261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C0B9DD-FD21-44BA-8A63-1622ABB71875}" dt="2024-06-26T07:14:26.450" v="1"/>
          <ac:spMkLst>
            <pc:docMk/>
            <pc:sldMk cId="143592134" sldId="385"/>
            <ac:spMk id="4" creationId="{3ACC1C82-FFE6-008F-78B5-497962C7702A}"/>
          </ac:spMkLst>
        </pc:spChg>
        <pc:picChg chg="add mod">
          <ac:chgData name="Pasi Sorjonen" userId="af9ad459-762f-4f9b-af1f-e08ba050b57c" providerId="ADAL" clId="{91C0B9DD-FD21-44BA-8A63-1622ABB71875}" dt="2024-06-26T07:14:26.450" v="1"/>
          <ac:picMkLst>
            <pc:docMk/>
            <pc:sldMk cId="143592134" sldId="385"/>
            <ac:picMk id="5" creationId="{5916548C-A73D-72DA-ACA0-DDF3B4A2B20A}"/>
          </ac:picMkLst>
        </pc:picChg>
        <pc:picChg chg="del">
          <ac:chgData name="Pasi Sorjonen" userId="af9ad459-762f-4f9b-af1f-e08ba050b57c" providerId="ADAL" clId="{91C0B9DD-FD21-44BA-8A63-1622ABB71875}" dt="2024-06-26T07:14:22.763" v="0" actId="478"/>
          <ac:picMkLst>
            <pc:docMk/>
            <pc:sldMk cId="143592134" sldId="385"/>
            <ac:picMk id="6" creationId="{3100E612-A3A0-6E0E-A664-1A9CEF69672D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35:33.127" v="146" actId="6549"/>
        <pc:sldMkLst>
          <pc:docMk/>
          <pc:sldMk cId="1242193011" sldId="386"/>
        </pc:sldMkLst>
        <pc:spChg chg="mod">
          <ac:chgData name="Pasi Sorjonen" userId="af9ad459-762f-4f9b-af1f-e08ba050b57c" providerId="ADAL" clId="{91C0B9DD-FD21-44BA-8A63-1622ABB71875}" dt="2024-06-26T07:35:33.127" v="146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C0B9DD-FD21-44BA-8A63-1622ABB71875}" dt="2024-06-26T07:35:16.903" v="140"/>
          <ac:spMkLst>
            <pc:docMk/>
            <pc:sldMk cId="1242193011" sldId="386"/>
            <ac:spMk id="4" creationId="{10004732-91DA-758E-DE28-8AB6C4F3B14A}"/>
          </ac:spMkLst>
        </pc:spChg>
        <pc:picChg chg="add mod">
          <ac:chgData name="Pasi Sorjonen" userId="af9ad459-762f-4f9b-af1f-e08ba050b57c" providerId="ADAL" clId="{91C0B9DD-FD21-44BA-8A63-1622ABB71875}" dt="2024-06-26T07:35:16.903" v="140"/>
          <ac:picMkLst>
            <pc:docMk/>
            <pc:sldMk cId="1242193011" sldId="386"/>
            <ac:picMk id="5" creationId="{246D27A6-A81C-BAC5-5110-53126644FDF8}"/>
          </ac:picMkLst>
        </pc:picChg>
        <pc:picChg chg="del">
          <ac:chgData name="Pasi Sorjonen" userId="af9ad459-762f-4f9b-af1f-e08ba050b57c" providerId="ADAL" clId="{91C0B9DD-FD21-44BA-8A63-1622ABB71875}" dt="2024-06-26T07:35:13.918" v="139" actId="478"/>
          <ac:picMkLst>
            <pc:docMk/>
            <pc:sldMk cId="1242193011" sldId="386"/>
            <ac:picMk id="6" creationId="{92647FDB-9B1D-D864-9475-47E4E6D7EAC5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36:37.002" v="156"/>
        <pc:sldMkLst>
          <pc:docMk/>
          <pc:sldMk cId="491154084" sldId="387"/>
        </pc:sldMkLst>
        <pc:spChg chg="add del mod">
          <ac:chgData name="Pasi Sorjonen" userId="af9ad459-762f-4f9b-af1f-e08ba050b57c" providerId="ADAL" clId="{91C0B9DD-FD21-44BA-8A63-1622ABB71875}" dt="2024-06-26T07:36:37.002" v="156"/>
          <ac:spMkLst>
            <pc:docMk/>
            <pc:sldMk cId="491154084" sldId="387"/>
            <ac:spMk id="4" creationId="{B1F8376B-685E-E5B8-88BB-01DDD36CEDC3}"/>
          </ac:spMkLst>
        </pc:spChg>
        <pc:picChg chg="add mod">
          <ac:chgData name="Pasi Sorjonen" userId="af9ad459-762f-4f9b-af1f-e08ba050b57c" providerId="ADAL" clId="{91C0B9DD-FD21-44BA-8A63-1622ABB71875}" dt="2024-06-26T07:36:37.002" v="156"/>
          <ac:picMkLst>
            <pc:docMk/>
            <pc:sldMk cId="491154084" sldId="387"/>
            <ac:picMk id="5" creationId="{A3EB07F2-DB4A-E7BA-9DD8-4C3A2FF7EF99}"/>
          </ac:picMkLst>
        </pc:picChg>
        <pc:picChg chg="del">
          <ac:chgData name="Pasi Sorjonen" userId="af9ad459-762f-4f9b-af1f-e08ba050b57c" providerId="ADAL" clId="{91C0B9DD-FD21-44BA-8A63-1622ABB71875}" dt="2024-06-26T07:36:33.879" v="155" actId="478"/>
          <ac:picMkLst>
            <pc:docMk/>
            <pc:sldMk cId="491154084" sldId="387"/>
            <ac:picMk id="6" creationId="{4DD38ED2-74A5-537B-3913-5537B3E9E357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37:14.948" v="160" actId="6549"/>
        <pc:sldMkLst>
          <pc:docMk/>
          <pc:sldMk cId="1914559052" sldId="388"/>
        </pc:sldMkLst>
        <pc:spChg chg="mod">
          <ac:chgData name="Pasi Sorjonen" userId="af9ad459-762f-4f9b-af1f-e08ba050b57c" providerId="ADAL" clId="{91C0B9DD-FD21-44BA-8A63-1622ABB71875}" dt="2024-06-26T07:37:14.948" v="160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C0B9DD-FD21-44BA-8A63-1622ABB71875}" dt="2024-06-26T07:37:00.269" v="158"/>
          <ac:spMkLst>
            <pc:docMk/>
            <pc:sldMk cId="1914559052" sldId="388"/>
            <ac:spMk id="4" creationId="{F6F2E7D7-055A-4212-B706-48F2C904C3CF}"/>
          </ac:spMkLst>
        </pc:spChg>
        <pc:picChg chg="add mod">
          <ac:chgData name="Pasi Sorjonen" userId="af9ad459-762f-4f9b-af1f-e08ba050b57c" providerId="ADAL" clId="{91C0B9DD-FD21-44BA-8A63-1622ABB71875}" dt="2024-06-26T07:37:00.269" v="158"/>
          <ac:picMkLst>
            <pc:docMk/>
            <pc:sldMk cId="1914559052" sldId="388"/>
            <ac:picMk id="5" creationId="{F69AAA8D-03C2-072A-7592-958EB6E84148}"/>
          </ac:picMkLst>
        </pc:picChg>
        <pc:picChg chg="del">
          <ac:chgData name="Pasi Sorjonen" userId="af9ad459-762f-4f9b-af1f-e08ba050b57c" providerId="ADAL" clId="{91C0B9DD-FD21-44BA-8A63-1622ABB71875}" dt="2024-06-26T07:36:57.145" v="157" actId="478"/>
          <ac:picMkLst>
            <pc:docMk/>
            <pc:sldMk cId="1914559052" sldId="388"/>
            <ac:picMk id="6" creationId="{EFD72BE7-58E1-1CB5-0F42-4766BB81F3A5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34:38.071" v="138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91C0B9DD-FD21-44BA-8A63-1622ABB71875}" dt="2024-06-26T07:33:44.803" v="122"/>
          <ac:spMkLst>
            <pc:docMk/>
            <pc:sldMk cId="1672464743" sldId="389"/>
            <ac:spMk id="3" creationId="{CF8413FA-3B37-4FF1-5A5C-CD0272127884}"/>
          </ac:spMkLst>
        </pc:spChg>
        <pc:spChg chg="mod">
          <ac:chgData name="Pasi Sorjonen" userId="af9ad459-762f-4f9b-af1f-e08ba050b57c" providerId="ADAL" clId="{91C0B9DD-FD21-44BA-8A63-1622ABB71875}" dt="2024-06-26T07:34:38.071" v="138" actId="6549"/>
          <ac:spMkLst>
            <pc:docMk/>
            <pc:sldMk cId="1672464743" sldId="389"/>
            <ac:spMk id="4" creationId="{D7647B14-28C7-49CE-92AB-E71C1B50E2DE}"/>
          </ac:spMkLst>
        </pc:spChg>
        <pc:picChg chg="add mod">
          <ac:chgData name="Pasi Sorjonen" userId="af9ad459-762f-4f9b-af1f-e08ba050b57c" providerId="ADAL" clId="{91C0B9DD-FD21-44BA-8A63-1622ABB71875}" dt="2024-06-26T07:33:44.803" v="122"/>
          <ac:picMkLst>
            <pc:docMk/>
            <pc:sldMk cId="1672464743" sldId="389"/>
            <ac:picMk id="5" creationId="{91BDE04D-ACE2-9B44-C9B1-0FFFBF211AB4}"/>
          </ac:picMkLst>
        </pc:picChg>
        <pc:picChg chg="del">
          <ac:chgData name="Pasi Sorjonen" userId="af9ad459-762f-4f9b-af1f-e08ba050b57c" providerId="ADAL" clId="{91C0B9DD-FD21-44BA-8A63-1622ABB71875}" dt="2024-06-26T07:33:41.061" v="121" actId="478"/>
          <ac:picMkLst>
            <pc:docMk/>
            <pc:sldMk cId="1672464743" sldId="389"/>
            <ac:picMk id="6" creationId="{82105D00-0A59-599D-05CC-9F00FD3355C2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22:45.512" v="108"/>
        <pc:sldMkLst>
          <pc:docMk/>
          <pc:sldMk cId="3031261575" sldId="390"/>
        </pc:sldMkLst>
        <pc:spChg chg="add del mod">
          <ac:chgData name="Pasi Sorjonen" userId="af9ad459-762f-4f9b-af1f-e08ba050b57c" providerId="ADAL" clId="{91C0B9DD-FD21-44BA-8A63-1622ABB71875}" dt="2024-06-26T07:22:45.512" v="108"/>
          <ac:spMkLst>
            <pc:docMk/>
            <pc:sldMk cId="3031261575" sldId="390"/>
            <ac:spMk id="4" creationId="{6FAF54DC-7E40-70BE-4796-840AA70163ED}"/>
          </ac:spMkLst>
        </pc:spChg>
        <pc:picChg chg="add mod">
          <ac:chgData name="Pasi Sorjonen" userId="af9ad459-762f-4f9b-af1f-e08ba050b57c" providerId="ADAL" clId="{91C0B9DD-FD21-44BA-8A63-1622ABB71875}" dt="2024-06-26T07:22:45.512" v="108"/>
          <ac:picMkLst>
            <pc:docMk/>
            <pc:sldMk cId="3031261575" sldId="390"/>
            <ac:picMk id="5" creationId="{F88B1E20-3FCC-C119-31A0-3A0E78616191}"/>
          </ac:picMkLst>
        </pc:picChg>
        <pc:picChg chg="del">
          <ac:chgData name="Pasi Sorjonen" userId="af9ad459-762f-4f9b-af1f-e08ba050b57c" providerId="ADAL" clId="{91C0B9DD-FD21-44BA-8A63-1622ABB71875}" dt="2024-06-26T07:22:42.201" v="107" actId="478"/>
          <ac:picMkLst>
            <pc:docMk/>
            <pc:sldMk cId="3031261575" sldId="390"/>
            <ac:picMk id="6" creationId="{00560F1D-BFC7-EF02-6FFC-80B1327409A8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8:05:24.082" v="253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91C0B9DD-FD21-44BA-8A63-1622ABB71875}" dt="2024-06-26T08:05:16.639" v="251"/>
          <ac:spMkLst>
            <pc:docMk/>
            <pc:sldMk cId="477079286" sldId="391"/>
            <ac:spMk id="4" creationId="{4B884EBA-86FC-6FDB-8F30-C31FA6F3B1B7}"/>
          </ac:spMkLst>
        </pc:spChg>
        <pc:picChg chg="add mod">
          <ac:chgData name="Pasi Sorjonen" userId="af9ad459-762f-4f9b-af1f-e08ba050b57c" providerId="ADAL" clId="{91C0B9DD-FD21-44BA-8A63-1622ABB71875}" dt="2024-06-26T08:05:24.082" v="253" actId="14100"/>
          <ac:picMkLst>
            <pc:docMk/>
            <pc:sldMk cId="477079286" sldId="391"/>
            <ac:picMk id="5" creationId="{7BC1181C-2DA1-FB64-2617-9CF99363D451}"/>
          </ac:picMkLst>
        </pc:picChg>
        <pc:picChg chg="del">
          <ac:chgData name="Pasi Sorjonen" userId="af9ad459-762f-4f9b-af1f-e08ba050b57c" providerId="ADAL" clId="{91C0B9DD-FD21-44BA-8A63-1622ABB71875}" dt="2024-06-26T08:05:13.075" v="250" actId="478"/>
          <ac:picMkLst>
            <pc:docMk/>
            <pc:sldMk cId="477079286" sldId="391"/>
            <ac:picMk id="6" creationId="{5FD9A07E-CB24-0CD2-220B-DA023AEC7F9B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8:07:22.880" v="265" actId="14100"/>
        <pc:sldMkLst>
          <pc:docMk/>
          <pc:sldMk cId="2129531255" sldId="392"/>
        </pc:sldMkLst>
        <pc:spChg chg="add del mod">
          <ac:chgData name="Pasi Sorjonen" userId="af9ad459-762f-4f9b-af1f-e08ba050b57c" providerId="ADAL" clId="{91C0B9DD-FD21-44BA-8A63-1622ABB71875}" dt="2024-06-26T08:07:17.719" v="263"/>
          <ac:spMkLst>
            <pc:docMk/>
            <pc:sldMk cId="2129531255" sldId="392"/>
            <ac:spMk id="4" creationId="{94E0792E-657E-2CB4-C560-7F2E07AF8B10}"/>
          </ac:spMkLst>
        </pc:spChg>
        <pc:picChg chg="add mod">
          <ac:chgData name="Pasi Sorjonen" userId="af9ad459-762f-4f9b-af1f-e08ba050b57c" providerId="ADAL" clId="{91C0B9DD-FD21-44BA-8A63-1622ABB71875}" dt="2024-06-26T08:07:22.880" v="265" actId="14100"/>
          <ac:picMkLst>
            <pc:docMk/>
            <pc:sldMk cId="2129531255" sldId="392"/>
            <ac:picMk id="5" creationId="{CF07E648-A2D9-9EAA-D09E-4CD0F8081041}"/>
          </ac:picMkLst>
        </pc:picChg>
        <pc:picChg chg="del">
          <ac:chgData name="Pasi Sorjonen" userId="af9ad459-762f-4f9b-af1f-e08ba050b57c" providerId="ADAL" clId="{91C0B9DD-FD21-44BA-8A63-1622ABB71875}" dt="2024-06-26T08:07:14.207" v="262" actId="478"/>
          <ac:picMkLst>
            <pc:docMk/>
            <pc:sldMk cId="2129531255" sldId="392"/>
            <ac:picMk id="6" creationId="{41C1F2CF-547C-58D7-A4A8-BDE86368BF5B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53:25.649" v="171"/>
        <pc:sldMkLst>
          <pc:docMk/>
          <pc:sldMk cId="1410283509" sldId="393"/>
        </pc:sldMkLst>
        <pc:spChg chg="add del mod">
          <ac:chgData name="Pasi Sorjonen" userId="af9ad459-762f-4f9b-af1f-e08ba050b57c" providerId="ADAL" clId="{91C0B9DD-FD21-44BA-8A63-1622ABB71875}" dt="2024-06-26T07:53:25.649" v="171"/>
          <ac:spMkLst>
            <pc:docMk/>
            <pc:sldMk cId="1410283509" sldId="393"/>
            <ac:spMk id="4" creationId="{83C4651D-6E32-4AD7-FE52-EAFE5816205A}"/>
          </ac:spMkLst>
        </pc:spChg>
        <pc:picChg chg="del">
          <ac:chgData name="Pasi Sorjonen" userId="af9ad459-762f-4f9b-af1f-e08ba050b57c" providerId="ADAL" clId="{91C0B9DD-FD21-44BA-8A63-1622ABB71875}" dt="2024-06-26T07:53:22.304" v="170" actId="478"/>
          <ac:picMkLst>
            <pc:docMk/>
            <pc:sldMk cId="1410283509" sldId="393"/>
            <ac:picMk id="5" creationId="{93CEBF64-E75B-FF2F-9CAF-D5CB119162F7}"/>
          </ac:picMkLst>
        </pc:picChg>
        <pc:picChg chg="add mod">
          <ac:chgData name="Pasi Sorjonen" userId="af9ad459-762f-4f9b-af1f-e08ba050b57c" providerId="ADAL" clId="{91C0B9DD-FD21-44BA-8A63-1622ABB71875}" dt="2024-06-26T07:53:25.649" v="171"/>
          <ac:picMkLst>
            <pc:docMk/>
            <pc:sldMk cId="1410283509" sldId="393"/>
            <ac:picMk id="6" creationId="{132E9308-668A-856F-3878-5E1650B7E61E}"/>
          </ac:picMkLst>
        </pc:picChg>
      </pc:sldChg>
      <pc:sldChg chg="addSp delSp modSp del mod">
        <pc:chgData name="Pasi Sorjonen" userId="af9ad459-762f-4f9b-af1f-e08ba050b57c" providerId="ADAL" clId="{91C0B9DD-FD21-44BA-8A63-1622ABB71875}" dt="2024-06-26T08:08:33.265" v="270" actId="47"/>
        <pc:sldMkLst>
          <pc:docMk/>
          <pc:sldMk cId="3061384981" sldId="394"/>
        </pc:sldMkLst>
        <pc:spChg chg="add del mod">
          <ac:chgData name="Pasi Sorjonen" userId="af9ad459-762f-4f9b-af1f-e08ba050b57c" providerId="ADAL" clId="{91C0B9DD-FD21-44BA-8A63-1622ABB71875}" dt="2024-06-26T07:27:08.232" v="118"/>
          <ac:spMkLst>
            <pc:docMk/>
            <pc:sldMk cId="3061384981" sldId="394"/>
            <ac:spMk id="4" creationId="{073AA5E5-40D5-785D-808E-CA9B30FE9364}"/>
          </ac:spMkLst>
        </pc:spChg>
        <pc:picChg chg="del">
          <ac:chgData name="Pasi Sorjonen" userId="af9ad459-762f-4f9b-af1f-e08ba050b57c" providerId="ADAL" clId="{91C0B9DD-FD21-44BA-8A63-1622ABB71875}" dt="2024-06-26T07:27:04.648" v="117" actId="478"/>
          <ac:picMkLst>
            <pc:docMk/>
            <pc:sldMk cId="3061384981" sldId="394"/>
            <ac:picMk id="5" creationId="{F033F917-F029-54FC-78B6-8885064510D9}"/>
          </ac:picMkLst>
        </pc:picChg>
        <pc:picChg chg="add mod">
          <ac:chgData name="Pasi Sorjonen" userId="af9ad459-762f-4f9b-af1f-e08ba050b57c" providerId="ADAL" clId="{91C0B9DD-FD21-44BA-8A63-1622ABB71875}" dt="2024-06-26T07:27:15.277" v="120" actId="14100"/>
          <ac:picMkLst>
            <pc:docMk/>
            <pc:sldMk cId="3061384981" sldId="394"/>
            <ac:picMk id="6" creationId="{CA4E1F93-8E80-48C0-4F61-13CF8D3A39E7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24:10.078" v="110"/>
        <pc:sldMkLst>
          <pc:docMk/>
          <pc:sldMk cId="3923666066" sldId="395"/>
        </pc:sldMkLst>
        <pc:spChg chg="add del mod">
          <ac:chgData name="Pasi Sorjonen" userId="af9ad459-762f-4f9b-af1f-e08ba050b57c" providerId="ADAL" clId="{91C0B9DD-FD21-44BA-8A63-1622ABB71875}" dt="2024-06-26T07:24:10.078" v="110"/>
          <ac:spMkLst>
            <pc:docMk/>
            <pc:sldMk cId="3923666066" sldId="395"/>
            <ac:spMk id="4" creationId="{3974B812-ED6A-056B-0239-A1E32736DB1C}"/>
          </ac:spMkLst>
        </pc:spChg>
        <pc:picChg chg="del">
          <ac:chgData name="Pasi Sorjonen" userId="af9ad459-762f-4f9b-af1f-e08ba050b57c" providerId="ADAL" clId="{91C0B9DD-FD21-44BA-8A63-1622ABB71875}" dt="2024-06-26T07:24:06.385" v="109" actId="478"/>
          <ac:picMkLst>
            <pc:docMk/>
            <pc:sldMk cId="3923666066" sldId="395"/>
            <ac:picMk id="5" creationId="{2487B2A2-E7BD-0D63-6369-25A0C8FBD6CD}"/>
          </ac:picMkLst>
        </pc:picChg>
        <pc:picChg chg="add mod">
          <ac:chgData name="Pasi Sorjonen" userId="af9ad459-762f-4f9b-af1f-e08ba050b57c" providerId="ADAL" clId="{91C0B9DD-FD21-44BA-8A63-1622ABB71875}" dt="2024-06-26T07:24:10.078" v="110"/>
          <ac:picMkLst>
            <pc:docMk/>
            <pc:sldMk cId="3923666066" sldId="395"/>
            <ac:picMk id="6" creationId="{72A81ADB-03B9-3532-5902-0D3E057C293E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25:23.244" v="112"/>
        <pc:sldMkLst>
          <pc:docMk/>
          <pc:sldMk cId="1643009156" sldId="396"/>
        </pc:sldMkLst>
        <pc:spChg chg="add del mod">
          <ac:chgData name="Pasi Sorjonen" userId="af9ad459-762f-4f9b-af1f-e08ba050b57c" providerId="ADAL" clId="{91C0B9DD-FD21-44BA-8A63-1622ABB71875}" dt="2024-06-26T07:25:23.244" v="112"/>
          <ac:spMkLst>
            <pc:docMk/>
            <pc:sldMk cId="1643009156" sldId="396"/>
            <ac:spMk id="4" creationId="{587B5F8D-E74B-9AC8-164E-A97BAA1532AB}"/>
          </ac:spMkLst>
        </pc:spChg>
        <pc:picChg chg="add mod">
          <ac:chgData name="Pasi Sorjonen" userId="af9ad459-762f-4f9b-af1f-e08ba050b57c" providerId="ADAL" clId="{91C0B9DD-FD21-44BA-8A63-1622ABB71875}" dt="2024-06-26T07:25:23.244" v="112"/>
          <ac:picMkLst>
            <pc:docMk/>
            <pc:sldMk cId="1643009156" sldId="396"/>
            <ac:picMk id="5" creationId="{B18F8273-025B-55A2-A4DB-970BAE6095E9}"/>
          </ac:picMkLst>
        </pc:picChg>
        <pc:picChg chg="del">
          <ac:chgData name="Pasi Sorjonen" userId="af9ad459-762f-4f9b-af1f-e08ba050b57c" providerId="ADAL" clId="{91C0B9DD-FD21-44BA-8A63-1622ABB71875}" dt="2024-06-26T07:25:19.778" v="111" actId="478"/>
          <ac:picMkLst>
            <pc:docMk/>
            <pc:sldMk cId="1643009156" sldId="396"/>
            <ac:picMk id="6" creationId="{F6A8D1C9-6BEC-16C0-40A7-C8D157CAB94D}"/>
          </ac:picMkLst>
        </pc:picChg>
      </pc:sldChg>
      <pc:sldChg chg="addSp delSp modSp mod">
        <pc:chgData name="Pasi Sorjonen" userId="af9ad459-762f-4f9b-af1f-e08ba050b57c" providerId="ADAL" clId="{91C0B9DD-FD21-44BA-8A63-1622ABB71875}" dt="2024-06-26T07:25:59.465" v="116"/>
        <pc:sldMkLst>
          <pc:docMk/>
          <pc:sldMk cId="197151164" sldId="397"/>
        </pc:sldMkLst>
        <pc:spChg chg="add del mod">
          <ac:chgData name="Pasi Sorjonen" userId="af9ad459-762f-4f9b-af1f-e08ba050b57c" providerId="ADAL" clId="{91C0B9DD-FD21-44BA-8A63-1622ABB71875}" dt="2024-06-26T07:25:59.465" v="116"/>
          <ac:spMkLst>
            <pc:docMk/>
            <pc:sldMk cId="197151164" sldId="397"/>
            <ac:spMk id="4" creationId="{7857EAD5-CBD2-68F3-8A6B-25B3442F02C6}"/>
          </ac:spMkLst>
        </pc:spChg>
        <pc:picChg chg="add mod">
          <ac:chgData name="Pasi Sorjonen" userId="af9ad459-762f-4f9b-af1f-e08ba050b57c" providerId="ADAL" clId="{91C0B9DD-FD21-44BA-8A63-1622ABB71875}" dt="2024-06-26T07:25:59.465" v="116"/>
          <ac:picMkLst>
            <pc:docMk/>
            <pc:sldMk cId="197151164" sldId="397"/>
            <ac:picMk id="5" creationId="{A747685B-CD4A-CA2A-7A9F-E264C2E2E6AF}"/>
          </ac:picMkLst>
        </pc:picChg>
        <pc:picChg chg="del">
          <ac:chgData name="Pasi Sorjonen" userId="af9ad459-762f-4f9b-af1f-e08ba050b57c" providerId="ADAL" clId="{91C0B9DD-FD21-44BA-8A63-1622ABB71875}" dt="2024-06-26T07:25:56.010" v="115" actId="478"/>
          <ac:picMkLst>
            <pc:docMk/>
            <pc:sldMk cId="197151164" sldId="397"/>
            <ac:picMk id="6" creationId="{90B2E1F9-321A-8E06-4E03-8A0C3018305A}"/>
          </ac:picMkLst>
        </pc:picChg>
      </pc:sldChg>
      <pc:sldChg chg="addSp delSp modSp add mod">
        <pc:chgData name="Pasi Sorjonen" userId="af9ad459-762f-4f9b-af1f-e08ba050b57c" providerId="ADAL" clId="{91C0B9DD-FD21-44BA-8A63-1622ABB71875}" dt="2024-06-26T07:52:38.868" v="169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91C0B9DD-FD21-44BA-8A63-1622ABB71875}" dt="2024-06-26T07:52:30.534" v="167"/>
          <ac:spMkLst>
            <pc:docMk/>
            <pc:sldMk cId="3474409914" sldId="398"/>
            <ac:spMk id="4" creationId="{E053932F-8DFE-22B8-89AC-CF9885A85884}"/>
          </ac:spMkLst>
        </pc:spChg>
        <pc:picChg chg="add mod">
          <ac:chgData name="Pasi Sorjonen" userId="af9ad459-762f-4f9b-af1f-e08ba050b57c" providerId="ADAL" clId="{91C0B9DD-FD21-44BA-8A63-1622ABB71875}" dt="2024-06-26T07:52:38.868" v="169" actId="14100"/>
          <ac:picMkLst>
            <pc:docMk/>
            <pc:sldMk cId="3474409914" sldId="398"/>
            <ac:picMk id="5" creationId="{C9C4C1F2-02E8-8A8E-6D38-FDF1E5912580}"/>
          </ac:picMkLst>
        </pc:picChg>
        <pc:picChg chg="del">
          <ac:chgData name="Pasi Sorjonen" userId="af9ad459-762f-4f9b-af1f-e08ba050b57c" providerId="ADAL" clId="{91C0B9DD-FD21-44BA-8A63-1622ABB71875}" dt="2024-06-26T07:52:26.169" v="166" actId="478"/>
          <ac:picMkLst>
            <pc:docMk/>
            <pc:sldMk cId="3474409914" sldId="398"/>
            <ac:picMk id="6" creationId="{BB4F0F8B-373D-8502-6643-91828FA668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Työttömien ja lomautettujen kokonaismäärä kasvaa</a:t>
            </a:r>
            <a:br>
              <a:rPr lang="fi-FI" sz="2800" dirty="0"/>
            </a:br>
            <a:r>
              <a:rPr lang="fi-FI" sz="2800" dirty="0"/>
              <a:t>edelleen – nousua vuoden takaa 27 476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916548C-A73D-72DA-ACA0-DDF3B4A2B2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747685B-CD4A-CA2A-7A9F-E264C2E2E6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6FCCCC-BCCD-2DB1-C1AA-F167420EEE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34186" y="1828800"/>
            <a:ext cx="8392316" cy="43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toukokuussa työttömänä 2092 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1BDE04D-ACE2-9B44-C9B1-0FFFBF211AB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804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6D27A6-A81C-BAC5-5110-53126644FD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1288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482B48F-B480-5FA4-3C3F-1E7F51C1F3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3EB07F2-DB4A-E7BA-9DD8-4C3A2FF7EF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Vastavalmistuneita on työttömänä 327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9AAA8D-03C2-072A-7592-958EB6E841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9C4C1F2-02E8-8A8E-6D38-FDF1E591258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32566" y="1323885"/>
            <a:ext cx="6737006" cy="52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32E9308-668A-856F-3878-5E1650B7E6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44501BC-AC8F-F5C7-F199-ACC5087949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BC1181C-2DA1-FB64-2617-9CF99363D4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75653" y="1807534"/>
            <a:ext cx="9282477" cy="44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AC94148-125E-646D-79C9-2C54D74A4DE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Ekonomien työttömyyden nousu näyttää pysähtyneen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C96936E-DE07-7A46-7700-BA278C043C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4845A00-7E39-B973-9166-1C99E38F47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3ED4A8E-813E-2227-17D9-054E628F64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35E4271-8DA5-4E13-AD26-92EE319EAD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F1DE1C-8916-0FB5-E10A-37AA9A89D2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8048870-0351-A382-065B-D0D0ED2858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846BC53-6D10-3BEC-35BD-5591FF00FF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6E9CB1-CFF0-4EBF-FDEB-C5FA174816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0E958E5-0391-32D2-52C1-75B13C9EC2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21 693 enemmän kuin vuosi sitten –</a:t>
            </a:r>
            <a:br>
              <a:rPr lang="fi-FI" sz="2800" dirty="0"/>
            </a:br>
            <a:r>
              <a:rPr lang="fi-FI" sz="2800" dirty="0"/>
              <a:t>työttömyyden kasvu jatkuu, mutta hieman hitaampana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238B3F-0B61-B338-DA4F-1348C7ED9B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07F7D3A-7B50-4911-B082-FA6C576F36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AFD915C-2321-9ED8-5184-218964C197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39688A0-7E00-181D-A6A8-ADE732BD9D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345A511-8032-4664-8219-1A9E16F9BF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38917E4-F710-9B0C-2B70-CD8636A54D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0584011-532F-BF31-F15C-6B7B597164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F9975CC-CBEB-398C-CE04-8A4D2C7621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D83D10-92BA-467A-72D8-89A9F273B0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6859E5F-305E-936D-2951-653D8B5FCB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F07E648-A2D9-9EAA-D09E-4CD0F80810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39773" y="1860698"/>
            <a:ext cx="9297091" cy="43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toukokuussa 6 069 enemmän</a:t>
            </a:r>
            <a:br>
              <a:rPr lang="fi-FI" sz="2800" dirty="0"/>
            </a:br>
            <a:r>
              <a:rPr lang="fi-FI" sz="2800" dirty="0"/>
              <a:t>kuin vuotta aiemmin – raakaluku jää 603 edellisestä huipusta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DA96412-8A83-0002-FA2A-145669111B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88B1E20-3FCC-C119-31A0-3A0E786161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A81ADB-03B9-3532-5902-0D3E057C29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8F8273-025B-55A2-A4DB-970BAE6095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loivassa nousussa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CB48444-CB18-51B6-2AE3-4C17FD863C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3CD3F-3EB1-4505-8277-89653F707350}"/>
</file>

<file path=customXml/itemProps2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6656</TotalTime>
  <Words>105</Words>
  <Application>Microsoft Office PowerPoint</Application>
  <PresentationFormat>Laajakuva</PresentationFormat>
  <Paragraphs>14</Paragraphs>
  <Slides>38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1_Office-teema</vt:lpstr>
      <vt:lpstr>Mukautettu suunnittelumalli</vt:lpstr>
      <vt:lpstr>Työttömien ja lomautettujen kokonaismäärä kasvaa edelleen – nousua vuoden takaa 27 476</vt:lpstr>
      <vt:lpstr>PowerPoint-esitys</vt:lpstr>
      <vt:lpstr>Työttömiä on 21 693 enemmän kuin vuosi sitten – työttömyyden kasvu jatkuu, mutta hieman hitaampana</vt:lpstr>
      <vt:lpstr>PowerPoint-esitys</vt:lpstr>
      <vt:lpstr>Korkeakoulutettuja työttömiä oli toukokuussa 6 069 enemmän kuin vuotta aiemmin – raakaluku jää 603 edellisestä huipusta</vt:lpstr>
      <vt:lpstr>PowerPoint-esitys</vt:lpstr>
      <vt:lpstr>PowerPoint-esitys</vt:lpstr>
      <vt:lpstr>PowerPoint-esitys</vt:lpstr>
      <vt:lpstr>Perusasteen varassa olevien työttömyys on loivassa nousussa</vt:lpstr>
      <vt:lpstr>PowerPoint-esitys</vt:lpstr>
      <vt:lpstr>PowerPoint-esitys</vt:lpstr>
      <vt:lpstr>Vastavalmistuneita oli toukokuussa työttömänä 2092 enemmän kuin vuotta aiemmin</vt:lpstr>
      <vt:lpstr>Vastavalmistuneita korkeakoulutettuja on työttömänä 804 enemmän kuin vuosi sitten</vt:lpstr>
      <vt:lpstr>Muita vastavalmistuneita kuin korkeakoulutettuja on työttömänä 1288 enemmän kuin vuosi sitten</vt:lpstr>
      <vt:lpstr>PowerPoint-esitys</vt:lpstr>
      <vt:lpstr>Ylempi korkea-aste: Vastavalmistuneita on työttömänä 327 enemmän kuin vuosi sitten</vt:lpstr>
      <vt:lpstr>PowerPoint-esitys</vt:lpstr>
      <vt:lpstr>PowerPoint-esitys</vt:lpstr>
      <vt:lpstr>PowerPoint-esitys</vt:lpstr>
      <vt:lpstr>PowerPoint-esitys</vt:lpstr>
      <vt:lpstr>Ekonomien työttömyyden nousu näyttää pysähtyneen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53</cp:revision>
  <cp:lastPrinted>2020-02-28T07:57:12Z</cp:lastPrinted>
  <dcterms:created xsi:type="dcterms:W3CDTF">2018-03-20T15:15:04Z</dcterms:created>
  <dcterms:modified xsi:type="dcterms:W3CDTF">2024-06-26T08:08:37Z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