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51"/>
  </p:notesMasterIdLst>
  <p:sldIdLst>
    <p:sldId id="421" r:id="rId6"/>
    <p:sldId id="426" r:id="rId7"/>
    <p:sldId id="416" r:id="rId8"/>
    <p:sldId id="422" r:id="rId9"/>
    <p:sldId id="423" r:id="rId10"/>
    <p:sldId id="424" r:id="rId11"/>
    <p:sldId id="362" r:id="rId12"/>
    <p:sldId id="377" r:id="rId13"/>
    <p:sldId id="410" r:id="rId14"/>
    <p:sldId id="411" r:id="rId15"/>
    <p:sldId id="378" r:id="rId16"/>
    <p:sldId id="409" r:id="rId17"/>
    <p:sldId id="363" r:id="rId18"/>
    <p:sldId id="427" r:id="rId19"/>
    <p:sldId id="417" r:id="rId20"/>
    <p:sldId id="419" r:id="rId21"/>
    <p:sldId id="418" r:id="rId22"/>
    <p:sldId id="420" r:id="rId23"/>
    <p:sldId id="389" r:id="rId24"/>
    <p:sldId id="425" r:id="rId25"/>
    <p:sldId id="390" r:id="rId26"/>
    <p:sldId id="391" r:id="rId27"/>
    <p:sldId id="380" r:id="rId28"/>
    <p:sldId id="379" r:id="rId29"/>
    <p:sldId id="392" r:id="rId30"/>
    <p:sldId id="393" r:id="rId31"/>
    <p:sldId id="381" r:id="rId32"/>
    <p:sldId id="394" r:id="rId33"/>
    <p:sldId id="395" r:id="rId34"/>
    <p:sldId id="396" r:id="rId35"/>
    <p:sldId id="397" r:id="rId36"/>
    <p:sldId id="398" r:id="rId37"/>
    <p:sldId id="399" r:id="rId38"/>
    <p:sldId id="413" r:id="rId39"/>
    <p:sldId id="414" r:id="rId40"/>
    <p:sldId id="415" r:id="rId41"/>
    <p:sldId id="400" r:id="rId42"/>
    <p:sldId id="401" r:id="rId43"/>
    <p:sldId id="402" r:id="rId44"/>
    <p:sldId id="403" r:id="rId45"/>
    <p:sldId id="404" r:id="rId46"/>
    <p:sldId id="405" r:id="rId47"/>
    <p:sldId id="412" r:id="rId48"/>
    <p:sldId id="406" r:id="rId49"/>
    <p:sldId id="407" r:id="rId50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24FC1-5F7E-44FD-B24F-21989A887565}" v="45" dt="2024-08-21T09:45:51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83" d="100"/>
          <a:sy n="83" d="100"/>
        </p:scale>
        <p:origin x="11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25E24FC1-5F7E-44FD-B24F-21989A887565}"/>
    <pc:docChg chg="custSel modSld">
      <pc:chgData name="Pasi Sorjonen" userId="af9ad459-762f-4f9b-af1f-e08ba050b57c" providerId="ADAL" clId="{25E24FC1-5F7E-44FD-B24F-21989A887565}" dt="2024-08-21T09:45:59.697" v="484" actId="14100"/>
      <pc:docMkLst>
        <pc:docMk/>
      </pc:docMkLst>
      <pc:sldChg chg="addSp delSp modSp mod">
        <pc:chgData name="Pasi Sorjonen" userId="af9ad459-762f-4f9b-af1f-e08ba050b57c" providerId="ADAL" clId="{25E24FC1-5F7E-44FD-B24F-21989A887565}" dt="2024-08-21T06:11:35.724" v="11"/>
        <pc:sldMkLst>
          <pc:docMk/>
          <pc:sldMk cId="2692188403" sldId="362"/>
        </pc:sldMkLst>
        <pc:spChg chg="add del mod">
          <ac:chgData name="Pasi Sorjonen" userId="af9ad459-762f-4f9b-af1f-e08ba050b57c" providerId="ADAL" clId="{25E24FC1-5F7E-44FD-B24F-21989A887565}" dt="2024-08-21T06:11:35.724" v="11"/>
          <ac:spMkLst>
            <pc:docMk/>
            <pc:sldMk cId="2692188403" sldId="362"/>
            <ac:spMk id="3" creationId="{F0D8A8F3-1CF2-FEC7-EE71-66B691C7987C}"/>
          </ac:spMkLst>
        </pc:spChg>
        <pc:picChg chg="del">
          <ac:chgData name="Pasi Sorjonen" userId="af9ad459-762f-4f9b-af1f-e08ba050b57c" providerId="ADAL" clId="{25E24FC1-5F7E-44FD-B24F-21989A887565}" dt="2024-08-21T06:11:30.933" v="10" actId="478"/>
          <ac:picMkLst>
            <pc:docMk/>
            <pc:sldMk cId="2692188403" sldId="362"/>
            <ac:picMk id="4" creationId="{55208F25-3841-890D-63F7-E31082AE8CD9}"/>
          </ac:picMkLst>
        </pc:picChg>
        <pc:picChg chg="add mod">
          <ac:chgData name="Pasi Sorjonen" userId="af9ad459-762f-4f9b-af1f-e08ba050b57c" providerId="ADAL" clId="{25E24FC1-5F7E-44FD-B24F-21989A887565}" dt="2024-08-21T06:11:35.724" v="11"/>
          <ac:picMkLst>
            <pc:docMk/>
            <pc:sldMk cId="2692188403" sldId="362"/>
            <ac:picMk id="5" creationId="{EF73CB44-05A3-4F84-0D9E-29E4FE9C3816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24:00.650" v="23"/>
        <pc:sldMkLst>
          <pc:docMk/>
          <pc:sldMk cId="3560938900" sldId="363"/>
        </pc:sldMkLst>
        <pc:spChg chg="add del mod">
          <ac:chgData name="Pasi Sorjonen" userId="af9ad459-762f-4f9b-af1f-e08ba050b57c" providerId="ADAL" clId="{25E24FC1-5F7E-44FD-B24F-21989A887565}" dt="2024-08-21T06:24:00.650" v="23"/>
          <ac:spMkLst>
            <pc:docMk/>
            <pc:sldMk cId="3560938900" sldId="363"/>
            <ac:spMk id="3" creationId="{CABFD926-9F0E-7812-8DC4-23B3B64CBAFE}"/>
          </ac:spMkLst>
        </pc:spChg>
        <pc:picChg chg="del">
          <ac:chgData name="Pasi Sorjonen" userId="af9ad459-762f-4f9b-af1f-e08ba050b57c" providerId="ADAL" clId="{25E24FC1-5F7E-44FD-B24F-21989A887565}" dt="2024-08-21T06:23:51.822" v="22" actId="478"/>
          <ac:picMkLst>
            <pc:docMk/>
            <pc:sldMk cId="3560938900" sldId="363"/>
            <ac:picMk id="4" creationId="{15F69A12-E9B0-A35C-1A09-FE9174485D38}"/>
          </ac:picMkLst>
        </pc:picChg>
        <pc:picChg chg="add mod">
          <ac:chgData name="Pasi Sorjonen" userId="af9ad459-762f-4f9b-af1f-e08ba050b57c" providerId="ADAL" clId="{25E24FC1-5F7E-44FD-B24F-21989A887565}" dt="2024-08-21T06:24:00.650" v="23"/>
          <ac:picMkLst>
            <pc:docMk/>
            <pc:sldMk cId="3560938900" sldId="363"/>
            <ac:picMk id="5" creationId="{3296414B-CF16-7E0C-AC04-8F8BDF8921FB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13:19.097" v="13"/>
        <pc:sldMkLst>
          <pc:docMk/>
          <pc:sldMk cId="3929526364" sldId="377"/>
        </pc:sldMkLst>
        <pc:spChg chg="add del mod">
          <ac:chgData name="Pasi Sorjonen" userId="af9ad459-762f-4f9b-af1f-e08ba050b57c" providerId="ADAL" clId="{25E24FC1-5F7E-44FD-B24F-21989A887565}" dt="2024-08-21T06:13:19.097" v="13"/>
          <ac:spMkLst>
            <pc:docMk/>
            <pc:sldMk cId="3929526364" sldId="377"/>
            <ac:spMk id="3" creationId="{93D03999-7052-0018-D750-2B67D0445A4B}"/>
          </ac:spMkLst>
        </pc:spChg>
        <pc:picChg chg="del">
          <ac:chgData name="Pasi Sorjonen" userId="af9ad459-762f-4f9b-af1f-e08ba050b57c" providerId="ADAL" clId="{25E24FC1-5F7E-44FD-B24F-21989A887565}" dt="2024-08-21T06:13:13.318" v="12" actId="478"/>
          <ac:picMkLst>
            <pc:docMk/>
            <pc:sldMk cId="3929526364" sldId="377"/>
            <ac:picMk id="4" creationId="{2F5CD56F-8A67-26BD-74F0-06A181E0EE8E}"/>
          </ac:picMkLst>
        </pc:picChg>
        <pc:picChg chg="add mod">
          <ac:chgData name="Pasi Sorjonen" userId="af9ad459-762f-4f9b-af1f-e08ba050b57c" providerId="ADAL" clId="{25E24FC1-5F7E-44FD-B24F-21989A887565}" dt="2024-08-21T06:13:19.097" v="13"/>
          <ac:picMkLst>
            <pc:docMk/>
            <pc:sldMk cId="3929526364" sldId="377"/>
            <ac:picMk id="5" creationId="{1E141E02-BAD6-2084-EDC7-F969C90B18F2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19:47.965" v="19"/>
        <pc:sldMkLst>
          <pc:docMk/>
          <pc:sldMk cId="1803076261" sldId="378"/>
        </pc:sldMkLst>
        <pc:spChg chg="add del mod">
          <ac:chgData name="Pasi Sorjonen" userId="af9ad459-762f-4f9b-af1f-e08ba050b57c" providerId="ADAL" clId="{25E24FC1-5F7E-44FD-B24F-21989A887565}" dt="2024-08-21T06:19:47.965" v="19"/>
          <ac:spMkLst>
            <pc:docMk/>
            <pc:sldMk cId="1803076261" sldId="378"/>
            <ac:spMk id="3" creationId="{DEB01FEA-55FD-8D4C-AA67-98CA233A6A5F}"/>
          </ac:spMkLst>
        </pc:spChg>
        <pc:picChg chg="del">
          <ac:chgData name="Pasi Sorjonen" userId="af9ad459-762f-4f9b-af1f-e08ba050b57c" providerId="ADAL" clId="{25E24FC1-5F7E-44FD-B24F-21989A887565}" dt="2024-08-21T06:19:37.937" v="18" actId="478"/>
          <ac:picMkLst>
            <pc:docMk/>
            <pc:sldMk cId="1803076261" sldId="378"/>
            <ac:picMk id="4" creationId="{A5E859A2-2BF8-B5F3-B25B-6B23B873D3E6}"/>
          </ac:picMkLst>
        </pc:picChg>
        <pc:picChg chg="add mod">
          <ac:chgData name="Pasi Sorjonen" userId="af9ad459-762f-4f9b-af1f-e08ba050b57c" providerId="ADAL" clId="{25E24FC1-5F7E-44FD-B24F-21989A887565}" dt="2024-08-21T06:19:47.965" v="19"/>
          <ac:picMkLst>
            <pc:docMk/>
            <pc:sldMk cId="1803076261" sldId="378"/>
            <ac:picMk id="5" creationId="{8E253DE9-33B3-55D7-9741-358ACF1C5AA6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46:39.864" v="43"/>
        <pc:sldMkLst>
          <pc:docMk/>
          <pc:sldMk cId="1217304737" sldId="379"/>
        </pc:sldMkLst>
        <pc:spChg chg="add del mod">
          <ac:chgData name="Pasi Sorjonen" userId="af9ad459-762f-4f9b-af1f-e08ba050b57c" providerId="ADAL" clId="{25E24FC1-5F7E-44FD-B24F-21989A887565}" dt="2024-08-21T06:46:39.864" v="43"/>
          <ac:spMkLst>
            <pc:docMk/>
            <pc:sldMk cId="1217304737" sldId="379"/>
            <ac:spMk id="3" creationId="{22BE78D0-F3F4-DF59-7EA0-0134A5E63CCB}"/>
          </ac:spMkLst>
        </pc:spChg>
        <pc:picChg chg="add mod">
          <ac:chgData name="Pasi Sorjonen" userId="af9ad459-762f-4f9b-af1f-e08ba050b57c" providerId="ADAL" clId="{25E24FC1-5F7E-44FD-B24F-21989A887565}" dt="2024-08-21T06:46:39.864" v="43"/>
          <ac:picMkLst>
            <pc:docMk/>
            <pc:sldMk cId="1217304737" sldId="379"/>
            <ac:picMk id="4" creationId="{A34C3D72-19FE-51E1-4E5C-D56D4D1365F6}"/>
          </ac:picMkLst>
        </pc:picChg>
        <pc:picChg chg="del">
          <ac:chgData name="Pasi Sorjonen" userId="af9ad459-762f-4f9b-af1f-e08ba050b57c" providerId="ADAL" clId="{25E24FC1-5F7E-44FD-B24F-21989A887565}" dt="2024-08-21T06:46:31.740" v="42" actId="478"/>
          <ac:picMkLst>
            <pc:docMk/>
            <pc:sldMk cId="1217304737" sldId="379"/>
            <ac:picMk id="5" creationId="{35CF56F7-B60C-D5B2-CFC4-17CF0632255F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45:11.806" v="41"/>
        <pc:sldMkLst>
          <pc:docMk/>
          <pc:sldMk cId="1362908807" sldId="380"/>
        </pc:sldMkLst>
        <pc:spChg chg="add del mod">
          <ac:chgData name="Pasi Sorjonen" userId="af9ad459-762f-4f9b-af1f-e08ba050b57c" providerId="ADAL" clId="{25E24FC1-5F7E-44FD-B24F-21989A887565}" dt="2024-08-21T06:45:11.806" v="41"/>
          <ac:spMkLst>
            <pc:docMk/>
            <pc:sldMk cId="1362908807" sldId="380"/>
            <ac:spMk id="3" creationId="{3DDA6233-7B69-5689-9BA9-A27BB9E98C19}"/>
          </ac:spMkLst>
        </pc:spChg>
        <pc:picChg chg="add mod">
          <ac:chgData name="Pasi Sorjonen" userId="af9ad459-762f-4f9b-af1f-e08ba050b57c" providerId="ADAL" clId="{25E24FC1-5F7E-44FD-B24F-21989A887565}" dt="2024-08-21T06:45:11.806" v="41"/>
          <ac:picMkLst>
            <pc:docMk/>
            <pc:sldMk cId="1362908807" sldId="380"/>
            <ac:picMk id="4" creationId="{C2DB795A-33DB-5607-8913-7891EE38046E}"/>
          </ac:picMkLst>
        </pc:picChg>
        <pc:picChg chg="del">
          <ac:chgData name="Pasi Sorjonen" userId="af9ad459-762f-4f9b-af1f-e08ba050b57c" providerId="ADAL" clId="{25E24FC1-5F7E-44FD-B24F-21989A887565}" dt="2024-08-21T06:45:04.916" v="40" actId="478"/>
          <ac:picMkLst>
            <pc:docMk/>
            <pc:sldMk cId="1362908807" sldId="380"/>
            <ac:picMk id="5" creationId="{B2B12B25-3C77-DEC5-7FD4-3709583624F6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51:48.094" v="49"/>
        <pc:sldMkLst>
          <pc:docMk/>
          <pc:sldMk cId="502968237" sldId="381"/>
        </pc:sldMkLst>
        <pc:spChg chg="add del mod">
          <ac:chgData name="Pasi Sorjonen" userId="af9ad459-762f-4f9b-af1f-e08ba050b57c" providerId="ADAL" clId="{25E24FC1-5F7E-44FD-B24F-21989A887565}" dt="2024-08-21T06:51:48.094" v="49"/>
          <ac:spMkLst>
            <pc:docMk/>
            <pc:sldMk cId="502968237" sldId="381"/>
            <ac:spMk id="3" creationId="{51550E10-9950-B38A-5A8E-E6BFE4A36B4F}"/>
          </ac:spMkLst>
        </pc:spChg>
        <pc:picChg chg="add mod">
          <ac:chgData name="Pasi Sorjonen" userId="af9ad459-762f-4f9b-af1f-e08ba050b57c" providerId="ADAL" clId="{25E24FC1-5F7E-44FD-B24F-21989A887565}" dt="2024-08-21T06:51:48.094" v="49"/>
          <ac:picMkLst>
            <pc:docMk/>
            <pc:sldMk cId="502968237" sldId="381"/>
            <ac:picMk id="4" creationId="{1B7A4AB9-9DF0-2AB6-7E05-5F50AB932B36}"/>
          </ac:picMkLst>
        </pc:picChg>
        <pc:picChg chg="del">
          <ac:chgData name="Pasi Sorjonen" userId="af9ad459-762f-4f9b-af1f-e08ba050b57c" providerId="ADAL" clId="{25E24FC1-5F7E-44FD-B24F-21989A887565}" dt="2024-08-21T06:51:39.138" v="48" actId="478"/>
          <ac:picMkLst>
            <pc:docMk/>
            <pc:sldMk cId="502968237" sldId="381"/>
            <ac:picMk id="5" creationId="{AD9B9C41-D93A-6803-FE6F-587BD861AC15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9:45:59.697" v="484" actId="14100"/>
        <pc:sldMkLst>
          <pc:docMk/>
          <pc:sldMk cId="1237176013" sldId="389"/>
        </pc:sldMkLst>
        <pc:spChg chg="add del mod">
          <ac:chgData name="Pasi Sorjonen" userId="af9ad459-762f-4f9b-af1f-e08ba050b57c" providerId="ADAL" clId="{25E24FC1-5F7E-44FD-B24F-21989A887565}" dt="2024-08-21T09:45:51.595" v="482"/>
          <ac:spMkLst>
            <pc:docMk/>
            <pc:sldMk cId="1237176013" sldId="389"/>
            <ac:spMk id="4" creationId="{373A0D22-67CE-3641-E275-14BEF8E950C1}"/>
          </ac:spMkLst>
        </pc:spChg>
        <pc:picChg chg="add mod">
          <ac:chgData name="Pasi Sorjonen" userId="af9ad459-762f-4f9b-af1f-e08ba050b57c" providerId="ADAL" clId="{25E24FC1-5F7E-44FD-B24F-21989A887565}" dt="2024-08-21T09:45:59.697" v="484" actId="14100"/>
          <ac:picMkLst>
            <pc:docMk/>
            <pc:sldMk cId="1237176013" sldId="389"/>
            <ac:picMk id="5" creationId="{7E9EFCD9-0E2D-77B7-0FAB-D44763AB77DA}"/>
          </ac:picMkLst>
        </pc:picChg>
        <pc:picChg chg="del">
          <ac:chgData name="Pasi Sorjonen" userId="af9ad459-762f-4f9b-af1f-e08ba050b57c" providerId="ADAL" clId="{25E24FC1-5F7E-44FD-B24F-21989A887565}" dt="2024-08-21T09:45:48.020" v="481" actId="478"/>
          <ac:picMkLst>
            <pc:docMk/>
            <pc:sldMk cId="1237176013" sldId="389"/>
            <ac:picMk id="6" creationId="{D434DCC0-ACDA-E29B-1312-FBCF3E0C4B9B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40:59.358" v="37"/>
        <pc:sldMkLst>
          <pc:docMk/>
          <pc:sldMk cId="2820870139" sldId="390"/>
        </pc:sldMkLst>
        <pc:spChg chg="add del mod">
          <ac:chgData name="Pasi Sorjonen" userId="af9ad459-762f-4f9b-af1f-e08ba050b57c" providerId="ADAL" clId="{25E24FC1-5F7E-44FD-B24F-21989A887565}" dt="2024-08-21T06:40:59.358" v="37"/>
          <ac:spMkLst>
            <pc:docMk/>
            <pc:sldMk cId="2820870139" sldId="390"/>
            <ac:spMk id="4" creationId="{8FDD8E91-A88E-F1BA-C89B-46C1303FFE3E}"/>
          </ac:spMkLst>
        </pc:spChg>
        <pc:picChg chg="add mod">
          <ac:chgData name="Pasi Sorjonen" userId="af9ad459-762f-4f9b-af1f-e08ba050b57c" providerId="ADAL" clId="{25E24FC1-5F7E-44FD-B24F-21989A887565}" dt="2024-08-21T06:40:59.358" v="37"/>
          <ac:picMkLst>
            <pc:docMk/>
            <pc:sldMk cId="2820870139" sldId="390"/>
            <ac:picMk id="5" creationId="{BDBCF82D-4CDE-62D8-50E3-1258197654A5}"/>
          </ac:picMkLst>
        </pc:picChg>
        <pc:picChg chg="del">
          <ac:chgData name="Pasi Sorjonen" userId="af9ad459-762f-4f9b-af1f-e08ba050b57c" providerId="ADAL" clId="{25E24FC1-5F7E-44FD-B24F-21989A887565}" dt="2024-08-21T06:40:50.948" v="36" actId="478"/>
          <ac:picMkLst>
            <pc:docMk/>
            <pc:sldMk cId="2820870139" sldId="390"/>
            <ac:picMk id="6" creationId="{485A435D-CD86-FC41-DBEE-B0AF4405CE51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42:59.383" v="39"/>
        <pc:sldMkLst>
          <pc:docMk/>
          <pc:sldMk cId="2757268552" sldId="391"/>
        </pc:sldMkLst>
        <pc:spChg chg="add del mod">
          <ac:chgData name="Pasi Sorjonen" userId="af9ad459-762f-4f9b-af1f-e08ba050b57c" providerId="ADAL" clId="{25E24FC1-5F7E-44FD-B24F-21989A887565}" dt="2024-08-21T06:42:59.383" v="39"/>
          <ac:spMkLst>
            <pc:docMk/>
            <pc:sldMk cId="2757268552" sldId="391"/>
            <ac:spMk id="4" creationId="{49E045C2-6F25-D1C7-9141-5A161A3DB2C4}"/>
          </ac:spMkLst>
        </pc:spChg>
        <pc:picChg chg="add mod">
          <ac:chgData name="Pasi Sorjonen" userId="af9ad459-762f-4f9b-af1f-e08ba050b57c" providerId="ADAL" clId="{25E24FC1-5F7E-44FD-B24F-21989A887565}" dt="2024-08-21T06:42:59.383" v="39"/>
          <ac:picMkLst>
            <pc:docMk/>
            <pc:sldMk cId="2757268552" sldId="391"/>
            <ac:picMk id="5" creationId="{ADE453E7-90A1-1857-BA89-45AB141A57BC}"/>
          </ac:picMkLst>
        </pc:picChg>
        <pc:picChg chg="del">
          <ac:chgData name="Pasi Sorjonen" userId="af9ad459-762f-4f9b-af1f-e08ba050b57c" providerId="ADAL" clId="{25E24FC1-5F7E-44FD-B24F-21989A887565}" dt="2024-08-21T06:42:49.634" v="38" actId="478"/>
          <ac:picMkLst>
            <pc:docMk/>
            <pc:sldMk cId="2757268552" sldId="391"/>
            <ac:picMk id="6" creationId="{7471214A-6548-98FD-1ACC-AC6473763B49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48:12.638" v="45"/>
        <pc:sldMkLst>
          <pc:docMk/>
          <pc:sldMk cId="2478160119" sldId="392"/>
        </pc:sldMkLst>
        <pc:spChg chg="add del mod">
          <ac:chgData name="Pasi Sorjonen" userId="af9ad459-762f-4f9b-af1f-e08ba050b57c" providerId="ADAL" clId="{25E24FC1-5F7E-44FD-B24F-21989A887565}" dt="2024-08-21T06:48:12.638" v="45"/>
          <ac:spMkLst>
            <pc:docMk/>
            <pc:sldMk cId="2478160119" sldId="392"/>
            <ac:spMk id="3" creationId="{EFD7D7D7-3B59-F442-5B77-F1362C05C18F}"/>
          </ac:spMkLst>
        </pc:spChg>
        <pc:picChg chg="add mod">
          <ac:chgData name="Pasi Sorjonen" userId="af9ad459-762f-4f9b-af1f-e08ba050b57c" providerId="ADAL" clId="{25E24FC1-5F7E-44FD-B24F-21989A887565}" dt="2024-08-21T06:48:12.638" v="45"/>
          <ac:picMkLst>
            <pc:docMk/>
            <pc:sldMk cId="2478160119" sldId="392"/>
            <ac:picMk id="4" creationId="{98BB6205-EAC6-7E0C-FF9B-8D5754F35883}"/>
          </ac:picMkLst>
        </pc:picChg>
        <pc:picChg chg="del">
          <ac:chgData name="Pasi Sorjonen" userId="af9ad459-762f-4f9b-af1f-e08ba050b57c" providerId="ADAL" clId="{25E24FC1-5F7E-44FD-B24F-21989A887565}" dt="2024-08-21T06:48:08.069" v="44" actId="478"/>
          <ac:picMkLst>
            <pc:docMk/>
            <pc:sldMk cId="2478160119" sldId="392"/>
            <ac:picMk id="5" creationId="{17C88C75-E725-E443-6E3C-8085CFD78F31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49:46.434" v="47"/>
        <pc:sldMkLst>
          <pc:docMk/>
          <pc:sldMk cId="31408801" sldId="393"/>
        </pc:sldMkLst>
        <pc:spChg chg="add del mod">
          <ac:chgData name="Pasi Sorjonen" userId="af9ad459-762f-4f9b-af1f-e08ba050b57c" providerId="ADAL" clId="{25E24FC1-5F7E-44FD-B24F-21989A887565}" dt="2024-08-21T06:49:46.434" v="47"/>
          <ac:spMkLst>
            <pc:docMk/>
            <pc:sldMk cId="31408801" sldId="393"/>
            <ac:spMk id="3" creationId="{AEAF0ED8-19C8-1857-F7D4-D1C0D8EB5B00}"/>
          </ac:spMkLst>
        </pc:spChg>
        <pc:picChg chg="add mod">
          <ac:chgData name="Pasi Sorjonen" userId="af9ad459-762f-4f9b-af1f-e08ba050b57c" providerId="ADAL" clId="{25E24FC1-5F7E-44FD-B24F-21989A887565}" dt="2024-08-21T06:49:46.434" v="47"/>
          <ac:picMkLst>
            <pc:docMk/>
            <pc:sldMk cId="31408801" sldId="393"/>
            <ac:picMk id="4" creationId="{66B4EB08-B7CC-18F2-9037-B8F82FEA2F18}"/>
          </ac:picMkLst>
        </pc:picChg>
        <pc:picChg chg="del">
          <ac:chgData name="Pasi Sorjonen" userId="af9ad459-762f-4f9b-af1f-e08ba050b57c" providerId="ADAL" clId="{25E24FC1-5F7E-44FD-B24F-21989A887565}" dt="2024-08-21T06:49:38.881" v="46" actId="478"/>
          <ac:picMkLst>
            <pc:docMk/>
            <pc:sldMk cId="31408801" sldId="393"/>
            <ac:picMk id="5" creationId="{EFA159D6-F3B4-4580-1C2F-6818F47DD36B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54:43.405" v="51"/>
        <pc:sldMkLst>
          <pc:docMk/>
          <pc:sldMk cId="685540742" sldId="394"/>
        </pc:sldMkLst>
        <pc:spChg chg="add del mod">
          <ac:chgData name="Pasi Sorjonen" userId="af9ad459-762f-4f9b-af1f-e08ba050b57c" providerId="ADAL" clId="{25E24FC1-5F7E-44FD-B24F-21989A887565}" dt="2024-08-21T06:54:43.405" v="51"/>
          <ac:spMkLst>
            <pc:docMk/>
            <pc:sldMk cId="685540742" sldId="394"/>
            <ac:spMk id="4" creationId="{B83786C8-2181-E6EC-B4B7-7E2BF9317906}"/>
          </ac:spMkLst>
        </pc:spChg>
        <pc:picChg chg="add mod">
          <ac:chgData name="Pasi Sorjonen" userId="af9ad459-762f-4f9b-af1f-e08ba050b57c" providerId="ADAL" clId="{25E24FC1-5F7E-44FD-B24F-21989A887565}" dt="2024-08-21T06:54:43.405" v="51"/>
          <ac:picMkLst>
            <pc:docMk/>
            <pc:sldMk cId="685540742" sldId="394"/>
            <ac:picMk id="5" creationId="{7F6BFCF3-52DF-08C6-296B-CA9BCC9D216B}"/>
          </ac:picMkLst>
        </pc:picChg>
        <pc:picChg chg="del">
          <ac:chgData name="Pasi Sorjonen" userId="af9ad459-762f-4f9b-af1f-e08ba050b57c" providerId="ADAL" clId="{25E24FC1-5F7E-44FD-B24F-21989A887565}" dt="2024-08-21T06:54:33.772" v="50" actId="478"/>
          <ac:picMkLst>
            <pc:docMk/>
            <pc:sldMk cId="685540742" sldId="394"/>
            <ac:picMk id="6" creationId="{040D9DAB-6F18-BA4B-7D8E-42AFD78B9B4D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57:37.529" v="53"/>
        <pc:sldMkLst>
          <pc:docMk/>
          <pc:sldMk cId="2708893141" sldId="395"/>
        </pc:sldMkLst>
        <pc:spChg chg="add del mod">
          <ac:chgData name="Pasi Sorjonen" userId="af9ad459-762f-4f9b-af1f-e08ba050b57c" providerId="ADAL" clId="{25E24FC1-5F7E-44FD-B24F-21989A887565}" dt="2024-08-21T06:57:37.529" v="53"/>
          <ac:spMkLst>
            <pc:docMk/>
            <pc:sldMk cId="2708893141" sldId="395"/>
            <ac:spMk id="4" creationId="{F3383E25-334B-9D9D-6BF7-FC20F58B124D}"/>
          </ac:spMkLst>
        </pc:spChg>
        <pc:picChg chg="add mod">
          <ac:chgData name="Pasi Sorjonen" userId="af9ad459-762f-4f9b-af1f-e08ba050b57c" providerId="ADAL" clId="{25E24FC1-5F7E-44FD-B24F-21989A887565}" dt="2024-08-21T06:57:37.529" v="53"/>
          <ac:picMkLst>
            <pc:docMk/>
            <pc:sldMk cId="2708893141" sldId="395"/>
            <ac:picMk id="5" creationId="{25200160-B517-51CC-3BC9-402EB60C3729}"/>
          </ac:picMkLst>
        </pc:picChg>
        <pc:picChg chg="del">
          <ac:chgData name="Pasi Sorjonen" userId="af9ad459-762f-4f9b-af1f-e08ba050b57c" providerId="ADAL" clId="{25E24FC1-5F7E-44FD-B24F-21989A887565}" dt="2024-08-21T06:57:28.301" v="52" actId="478"/>
          <ac:picMkLst>
            <pc:docMk/>
            <pc:sldMk cId="2708893141" sldId="395"/>
            <ac:picMk id="6" creationId="{27A61FD3-4013-9EAA-18B3-DCA2699C3562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00:40.031" v="55"/>
        <pc:sldMkLst>
          <pc:docMk/>
          <pc:sldMk cId="1012804456" sldId="396"/>
        </pc:sldMkLst>
        <pc:spChg chg="add del mod">
          <ac:chgData name="Pasi Sorjonen" userId="af9ad459-762f-4f9b-af1f-e08ba050b57c" providerId="ADAL" clId="{25E24FC1-5F7E-44FD-B24F-21989A887565}" dt="2024-08-21T07:00:40.031" v="55"/>
          <ac:spMkLst>
            <pc:docMk/>
            <pc:sldMk cId="1012804456" sldId="396"/>
            <ac:spMk id="4" creationId="{4D55A757-D7E6-4235-8D08-FD2B6A42D815}"/>
          </ac:spMkLst>
        </pc:spChg>
        <pc:picChg chg="add mod">
          <ac:chgData name="Pasi Sorjonen" userId="af9ad459-762f-4f9b-af1f-e08ba050b57c" providerId="ADAL" clId="{25E24FC1-5F7E-44FD-B24F-21989A887565}" dt="2024-08-21T07:00:40.031" v="55"/>
          <ac:picMkLst>
            <pc:docMk/>
            <pc:sldMk cId="1012804456" sldId="396"/>
            <ac:picMk id="5" creationId="{2706BFC1-1144-5FC7-7A6E-E00BBC08851D}"/>
          </ac:picMkLst>
        </pc:picChg>
        <pc:picChg chg="del">
          <ac:chgData name="Pasi Sorjonen" userId="af9ad459-762f-4f9b-af1f-e08ba050b57c" providerId="ADAL" clId="{25E24FC1-5F7E-44FD-B24F-21989A887565}" dt="2024-08-21T07:00:32.496" v="54" actId="478"/>
          <ac:picMkLst>
            <pc:docMk/>
            <pc:sldMk cId="1012804456" sldId="396"/>
            <ac:picMk id="6" creationId="{06155713-469F-1124-85FF-BD89AD649143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02:13.257" v="57"/>
        <pc:sldMkLst>
          <pc:docMk/>
          <pc:sldMk cId="1927361822" sldId="397"/>
        </pc:sldMkLst>
        <pc:spChg chg="add del mod">
          <ac:chgData name="Pasi Sorjonen" userId="af9ad459-762f-4f9b-af1f-e08ba050b57c" providerId="ADAL" clId="{25E24FC1-5F7E-44FD-B24F-21989A887565}" dt="2024-08-21T07:02:13.257" v="57"/>
          <ac:spMkLst>
            <pc:docMk/>
            <pc:sldMk cId="1927361822" sldId="397"/>
            <ac:spMk id="4" creationId="{7E87C1AD-A722-5B4A-901A-0AF1484B5453}"/>
          </ac:spMkLst>
        </pc:spChg>
        <pc:picChg chg="add mod">
          <ac:chgData name="Pasi Sorjonen" userId="af9ad459-762f-4f9b-af1f-e08ba050b57c" providerId="ADAL" clId="{25E24FC1-5F7E-44FD-B24F-21989A887565}" dt="2024-08-21T07:02:13.257" v="57"/>
          <ac:picMkLst>
            <pc:docMk/>
            <pc:sldMk cId="1927361822" sldId="397"/>
            <ac:picMk id="5" creationId="{FC7B703D-2A64-A930-6269-7DE753CCD41D}"/>
          </ac:picMkLst>
        </pc:picChg>
        <pc:picChg chg="del">
          <ac:chgData name="Pasi Sorjonen" userId="af9ad459-762f-4f9b-af1f-e08ba050b57c" providerId="ADAL" clId="{25E24FC1-5F7E-44FD-B24F-21989A887565}" dt="2024-08-21T07:02:05.945" v="56" actId="478"/>
          <ac:picMkLst>
            <pc:docMk/>
            <pc:sldMk cId="1927361822" sldId="397"/>
            <ac:picMk id="6" creationId="{E70B9C70-6B8A-1251-1E09-B9F96BC9B245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03:58.413" v="59"/>
        <pc:sldMkLst>
          <pc:docMk/>
          <pc:sldMk cId="709257705" sldId="398"/>
        </pc:sldMkLst>
        <pc:spChg chg="add del mod">
          <ac:chgData name="Pasi Sorjonen" userId="af9ad459-762f-4f9b-af1f-e08ba050b57c" providerId="ADAL" clId="{25E24FC1-5F7E-44FD-B24F-21989A887565}" dt="2024-08-21T07:03:58.413" v="59"/>
          <ac:spMkLst>
            <pc:docMk/>
            <pc:sldMk cId="709257705" sldId="398"/>
            <ac:spMk id="4" creationId="{BACC638A-3FD5-7D92-833A-E2B99FD3580F}"/>
          </ac:spMkLst>
        </pc:spChg>
        <pc:picChg chg="add mod">
          <ac:chgData name="Pasi Sorjonen" userId="af9ad459-762f-4f9b-af1f-e08ba050b57c" providerId="ADAL" clId="{25E24FC1-5F7E-44FD-B24F-21989A887565}" dt="2024-08-21T07:03:58.413" v="59"/>
          <ac:picMkLst>
            <pc:docMk/>
            <pc:sldMk cId="709257705" sldId="398"/>
            <ac:picMk id="5" creationId="{96FCC254-66C4-8C28-6F12-86F90B402515}"/>
          </ac:picMkLst>
        </pc:picChg>
        <pc:picChg chg="del">
          <ac:chgData name="Pasi Sorjonen" userId="af9ad459-762f-4f9b-af1f-e08ba050b57c" providerId="ADAL" clId="{25E24FC1-5F7E-44FD-B24F-21989A887565}" dt="2024-08-21T07:03:51.680" v="58" actId="478"/>
          <ac:picMkLst>
            <pc:docMk/>
            <pc:sldMk cId="709257705" sldId="398"/>
            <ac:picMk id="6" creationId="{D359E039-CAA8-DA79-F141-CED5688E6CE9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05:43.722" v="61"/>
        <pc:sldMkLst>
          <pc:docMk/>
          <pc:sldMk cId="48380142" sldId="399"/>
        </pc:sldMkLst>
        <pc:spChg chg="add del mod">
          <ac:chgData name="Pasi Sorjonen" userId="af9ad459-762f-4f9b-af1f-e08ba050b57c" providerId="ADAL" clId="{25E24FC1-5F7E-44FD-B24F-21989A887565}" dt="2024-08-21T07:05:43.722" v="61"/>
          <ac:spMkLst>
            <pc:docMk/>
            <pc:sldMk cId="48380142" sldId="399"/>
            <ac:spMk id="4" creationId="{D92F097C-E010-334F-BF5C-D95CBEF56E74}"/>
          </ac:spMkLst>
        </pc:spChg>
        <pc:picChg chg="add mod">
          <ac:chgData name="Pasi Sorjonen" userId="af9ad459-762f-4f9b-af1f-e08ba050b57c" providerId="ADAL" clId="{25E24FC1-5F7E-44FD-B24F-21989A887565}" dt="2024-08-21T07:05:43.722" v="61"/>
          <ac:picMkLst>
            <pc:docMk/>
            <pc:sldMk cId="48380142" sldId="399"/>
            <ac:picMk id="5" creationId="{EC5BBA04-41A3-34B2-D877-A65AE9631BE1}"/>
          </ac:picMkLst>
        </pc:picChg>
        <pc:picChg chg="del">
          <ac:chgData name="Pasi Sorjonen" userId="af9ad459-762f-4f9b-af1f-e08ba050b57c" providerId="ADAL" clId="{25E24FC1-5F7E-44FD-B24F-21989A887565}" dt="2024-08-21T07:05:33.637" v="60" actId="478"/>
          <ac:picMkLst>
            <pc:docMk/>
            <pc:sldMk cId="48380142" sldId="399"/>
            <ac:picMk id="6" creationId="{E709F231-A07B-9E5D-A1ED-8EAEC3A9903C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14:32.689" v="69"/>
        <pc:sldMkLst>
          <pc:docMk/>
          <pc:sldMk cId="2010131551" sldId="400"/>
        </pc:sldMkLst>
        <pc:spChg chg="add del mod">
          <ac:chgData name="Pasi Sorjonen" userId="af9ad459-762f-4f9b-af1f-e08ba050b57c" providerId="ADAL" clId="{25E24FC1-5F7E-44FD-B24F-21989A887565}" dt="2024-08-21T07:14:32.689" v="69"/>
          <ac:spMkLst>
            <pc:docMk/>
            <pc:sldMk cId="2010131551" sldId="400"/>
            <ac:spMk id="4" creationId="{28CC0B97-C7F6-248B-0938-02D922340243}"/>
          </ac:spMkLst>
        </pc:spChg>
        <pc:picChg chg="add mod">
          <ac:chgData name="Pasi Sorjonen" userId="af9ad459-762f-4f9b-af1f-e08ba050b57c" providerId="ADAL" clId="{25E24FC1-5F7E-44FD-B24F-21989A887565}" dt="2024-08-21T07:14:32.689" v="69"/>
          <ac:picMkLst>
            <pc:docMk/>
            <pc:sldMk cId="2010131551" sldId="400"/>
            <ac:picMk id="5" creationId="{28A2D77D-4E52-9B7F-6F32-6A2F01B2C69C}"/>
          </ac:picMkLst>
        </pc:picChg>
        <pc:picChg chg="del">
          <ac:chgData name="Pasi Sorjonen" userId="af9ad459-762f-4f9b-af1f-e08ba050b57c" providerId="ADAL" clId="{25E24FC1-5F7E-44FD-B24F-21989A887565}" dt="2024-08-21T07:14:23.889" v="68" actId="478"/>
          <ac:picMkLst>
            <pc:docMk/>
            <pc:sldMk cId="2010131551" sldId="400"/>
            <ac:picMk id="6" creationId="{B2A17928-8EF8-0078-42A6-0C98726ECE55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15:53.230" v="71"/>
        <pc:sldMkLst>
          <pc:docMk/>
          <pc:sldMk cId="902528952" sldId="401"/>
        </pc:sldMkLst>
        <pc:spChg chg="add del mod">
          <ac:chgData name="Pasi Sorjonen" userId="af9ad459-762f-4f9b-af1f-e08ba050b57c" providerId="ADAL" clId="{25E24FC1-5F7E-44FD-B24F-21989A887565}" dt="2024-08-21T07:15:53.230" v="71"/>
          <ac:spMkLst>
            <pc:docMk/>
            <pc:sldMk cId="902528952" sldId="401"/>
            <ac:spMk id="4" creationId="{9745FE4C-A342-11D2-D089-7D3D087A6A0F}"/>
          </ac:spMkLst>
        </pc:spChg>
        <pc:picChg chg="add mod">
          <ac:chgData name="Pasi Sorjonen" userId="af9ad459-762f-4f9b-af1f-e08ba050b57c" providerId="ADAL" clId="{25E24FC1-5F7E-44FD-B24F-21989A887565}" dt="2024-08-21T07:15:53.230" v="71"/>
          <ac:picMkLst>
            <pc:docMk/>
            <pc:sldMk cId="902528952" sldId="401"/>
            <ac:picMk id="5" creationId="{9B153F3C-634A-7176-CD82-AB124DE80F5F}"/>
          </ac:picMkLst>
        </pc:picChg>
        <pc:picChg chg="del">
          <ac:chgData name="Pasi Sorjonen" userId="af9ad459-762f-4f9b-af1f-e08ba050b57c" providerId="ADAL" clId="{25E24FC1-5F7E-44FD-B24F-21989A887565}" dt="2024-08-21T07:15:45.923" v="70" actId="478"/>
          <ac:picMkLst>
            <pc:docMk/>
            <pc:sldMk cId="902528952" sldId="401"/>
            <ac:picMk id="6" creationId="{EA647419-3206-05DF-79F1-E9AB08DD0414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17:43.853" v="74"/>
        <pc:sldMkLst>
          <pc:docMk/>
          <pc:sldMk cId="856521791" sldId="402"/>
        </pc:sldMkLst>
        <pc:spChg chg="add del mod">
          <ac:chgData name="Pasi Sorjonen" userId="af9ad459-762f-4f9b-af1f-e08ba050b57c" providerId="ADAL" clId="{25E24FC1-5F7E-44FD-B24F-21989A887565}" dt="2024-08-21T07:17:43.853" v="74"/>
          <ac:spMkLst>
            <pc:docMk/>
            <pc:sldMk cId="856521791" sldId="402"/>
            <ac:spMk id="4" creationId="{30D3F7A6-2D7D-355C-15E8-F9236E7CF7B1}"/>
          </ac:spMkLst>
        </pc:spChg>
        <pc:picChg chg="add mod">
          <ac:chgData name="Pasi Sorjonen" userId="af9ad459-762f-4f9b-af1f-e08ba050b57c" providerId="ADAL" clId="{25E24FC1-5F7E-44FD-B24F-21989A887565}" dt="2024-08-21T07:17:43.853" v="74"/>
          <ac:picMkLst>
            <pc:docMk/>
            <pc:sldMk cId="856521791" sldId="402"/>
            <ac:picMk id="5" creationId="{03E344E0-4F91-3799-1230-D5B3213BA738}"/>
          </ac:picMkLst>
        </pc:picChg>
        <pc:picChg chg="del mod">
          <ac:chgData name="Pasi Sorjonen" userId="af9ad459-762f-4f9b-af1f-e08ba050b57c" providerId="ADAL" clId="{25E24FC1-5F7E-44FD-B24F-21989A887565}" dt="2024-08-21T07:17:36.492" v="73" actId="478"/>
          <ac:picMkLst>
            <pc:docMk/>
            <pc:sldMk cId="856521791" sldId="402"/>
            <ac:picMk id="6" creationId="{A8B2365D-93D7-1D1B-30C2-32D42076DC1A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19:30.489" v="76"/>
        <pc:sldMkLst>
          <pc:docMk/>
          <pc:sldMk cId="15214210" sldId="403"/>
        </pc:sldMkLst>
        <pc:spChg chg="add del mod">
          <ac:chgData name="Pasi Sorjonen" userId="af9ad459-762f-4f9b-af1f-e08ba050b57c" providerId="ADAL" clId="{25E24FC1-5F7E-44FD-B24F-21989A887565}" dt="2024-08-21T07:19:30.489" v="76"/>
          <ac:spMkLst>
            <pc:docMk/>
            <pc:sldMk cId="15214210" sldId="403"/>
            <ac:spMk id="4" creationId="{C9D3AF9E-2988-5505-B3A4-502D55CBAB6F}"/>
          </ac:spMkLst>
        </pc:spChg>
        <pc:picChg chg="add mod">
          <ac:chgData name="Pasi Sorjonen" userId="af9ad459-762f-4f9b-af1f-e08ba050b57c" providerId="ADAL" clId="{25E24FC1-5F7E-44FD-B24F-21989A887565}" dt="2024-08-21T07:19:30.489" v="76"/>
          <ac:picMkLst>
            <pc:docMk/>
            <pc:sldMk cId="15214210" sldId="403"/>
            <ac:picMk id="5" creationId="{15B9531D-1494-0F78-8C96-07424B4CC7D4}"/>
          </ac:picMkLst>
        </pc:picChg>
        <pc:picChg chg="del">
          <ac:chgData name="Pasi Sorjonen" userId="af9ad459-762f-4f9b-af1f-e08ba050b57c" providerId="ADAL" clId="{25E24FC1-5F7E-44FD-B24F-21989A887565}" dt="2024-08-21T07:19:19.359" v="75" actId="478"/>
          <ac:picMkLst>
            <pc:docMk/>
            <pc:sldMk cId="15214210" sldId="403"/>
            <ac:picMk id="6" creationId="{B081220D-9496-ACEE-9242-91DC5E80744E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21:22.318" v="78"/>
        <pc:sldMkLst>
          <pc:docMk/>
          <pc:sldMk cId="4045111238" sldId="404"/>
        </pc:sldMkLst>
        <pc:spChg chg="add del mod">
          <ac:chgData name="Pasi Sorjonen" userId="af9ad459-762f-4f9b-af1f-e08ba050b57c" providerId="ADAL" clId="{25E24FC1-5F7E-44FD-B24F-21989A887565}" dt="2024-08-21T07:21:22.318" v="78"/>
          <ac:spMkLst>
            <pc:docMk/>
            <pc:sldMk cId="4045111238" sldId="404"/>
            <ac:spMk id="4" creationId="{C7895B48-F9CC-D12C-057C-441DCF1AFB74}"/>
          </ac:spMkLst>
        </pc:spChg>
        <pc:picChg chg="add mod">
          <ac:chgData name="Pasi Sorjonen" userId="af9ad459-762f-4f9b-af1f-e08ba050b57c" providerId="ADAL" clId="{25E24FC1-5F7E-44FD-B24F-21989A887565}" dt="2024-08-21T07:21:22.318" v="78"/>
          <ac:picMkLst>
            <pc:docMk/>
            <pc:sldMk cId="4045111238" sldId="404"/>
            <ac:picMk id="5" creationId="{AC45076B-B12B-EB78-5196-515B49C74DA8}"/>
          </ac:picMkLst>
        </pc:picChg>
        <pc:picChg chg="del">
          <ac:chgData name="Pasi Sorjonen" userId="af9ad459-762f-4f9b-af1f-e08ba050b57c" providerId="ADAL" clId="{25E24FC1-5F7E-44FD-B24F-21989A887565}" dt="2024-08-21T07:21:12.048" v="77" actId="478"/>
          <ac:picMkLst>
            <pc:docMk/>
            <pc:sldMk cId="4045111238" sldId="404"/>
            <ac:picMk id="6" creationId="{632B9DA0-9F4D-C555-1CDE-6DF02D746528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23:09.079" v="80"/>
        <pc:sldMkLst>
          <pc:docMk/>
          <pc:sldMk cId="2501186145" sldId="405"/>
        </pc:sldMkLst>
        <pc:spChg chg="add del mod">
          <ac:chgData name="Pasi Sorjonen" userId="af9ad459-762f-4f9b-af1f-e08ba050b57c" providerId="ADAL" clId="{25E24FC1-5F7E-44FD-B24F-21989A887565}" dt="2024-08-21T07:23:09.079" v="80"/>
          <ac:spMkLst>
            <pc:docMk/>
            <pc:sldMk cId="2501186145" sldId="405"/>
            <ac:spMk id="4" creationId="{E8D5D14A-9EEE-7E0D-46ED-DE75F15B55A4}"/>
          </ac:spMkLst>
        </pc:spChg>
        <pc:picChg chg="add mod">
          <ac:chgData name="Pasi Sorjonen" userId="af9ad459-762f-4f9b-af1f-e08ba050b57c" providerId="ADAL" clId="{25E24FC1-5F7E-44FD-B24F-21989A887565}" dt="2024-08-21T07:23:09.079" v="80"/>
          <ac:picMkLst>
            <pc:docMk/>
            <pc:sldMk cId="2501186145" sldId="405"/>
            <ac:picMk id="5" creationId="{3876AD1A-B33E-3D40-51C9-79E0A630A2D8}"/>
          </ac:picMkLst>
        </pc:picChg>
        <pc:picChg chg="del">
          <ac:chgData name="Pasi Sorjonen" userId="af9ad459-762f-4f9b-af1f-e08ba050b57c" providerId="ADAL" clId="{25E24FC1-5F7E-44FD-B24F-21989A887565}" dt="2024-08-21T07:23:00.287" v="79" actId="478"/>
          <ac:picMkLst>
            <pc:docMk/>
            <pc:sldMk cId="2501186145" sldId="405"/>
            <ac:picMk id="6" creationId="{275A5505-94F4-55BC-9DA4-79AA5225280A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26:36.256" v="84"/>
        <pc:sldMkLst>
          <pc:docMk/>
          <pc:sldMk cId="302949056" sldId="406"/>
        </pc:sldMkLst>
        <pc:spChg chg="add del mod">
          <ac:chgData name="Pasi Sorjonen" userId="af9ad459-762f-4f9b-af1f-e08ba050b57c" providerId="ADAL" clId="{25E24FC1-5F7E-44FD-B24F-21989A887565}" dt="2024-08-21T07:26:36.256" v="84"/>
          <ac:spMkLst>
            <pc:docMk/>
            <pc:sldMk cId="302949056" sldId="406"/>
            <ac:spMk id="4" creationId="{8DBCC92D-EA22-7B76-40BF-9391F2540DCB}"/>
          </ac:spMkLst>
        </pc:spChg>
        <pc:picChg chg="add mod">
          <ac:chgData name="Pasi Sorjonen" userId="af9ad459-762f-4f9b-af1f-e08ba050b57c" providerId="ADAL" clId="{25E24FC1-5F7E-44FD-B24F-21989A887565}" dt="2024-08-21T07:26:36.256" v="84"/>
          <ac:picMkLst>
            <pc:docMk/>
            <pc:sldMk cId="302949056" sldId="406"/>
            <ac:picMk id="5" creationId="{5D8DE6D7-8E2A-56F6-B202-624502750C89}"/>
          </ac:picMkLst>
        </pc:picChg>
        <pc:picChg chg="del">
          <ac:chgData name="Pasi Sorjonen" userId="af9ad459-762f-4f9b-af1f-e08ba050b57c" providerId="ADAL" clId="{25E24FC1-5F7E-44FD-B24F-21989A887565}" dt="2024-08-21T07:26:29.661" v="83" actId="478"/>
          <ac:picMkLst>
            <pc:docMk/>
            <pc:sldMk cId="302949056" sldId="406"/>
            <ac:picMk id="6" creationId="{14BE1E65-F68B-9222-DAA1-7ED64018E764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28:35.528" v="86"/>
        <pc:sldMkLst>
          <pc:docMk/>
          <pc:sldMk cId="2636709412" sldId="407"/>
        </pc:sldMkLst>
        <pc:spChg chg="add del mod">
          <ac:chgData name="Pasi Sorjonen" userId="af9ad459-762f-4f9b-af1f-e08ba050b57c" providerId="ADAL" clId="{25E24FC1-5F7E-44FD-B24F-21989A887565}" dt="2024-08-21T07:28:35.528" v="86"/>
          <ac:spMkLst>
            <pc:docMk/>
            <pc:sldMk cId="2636709412" sldId="407"/>
            <ac:spMk id="4" creationId="{0575EBCE-2EE4-3DF4-168D-D1C7F0CE7F6B}"/>
          </ac:spMkLst>
        </pc:spChg>
        <pc:picChg chg="del">
          <ac:chgData name="Pasi Sorjonen" userId="af9ad459-762f-4f9b-af1f-e08ba050b57c" providerId="ADAL" clId="{25E24FC1-5F7E-44FD-B24F-21989A887565}" dt="2024-08-21T07:28:25.931" v="85" actId="478"/>
          <ac:picMkLst>
            <pc:docMk/>
            <pc:sldMk cId="2636709412" sldId="407"/>
            <ac:picMk id="5" creationId="{4B73CAC7-EB75-B9F0-C632-02739A1DBBB0}"/>
          </ac:picMkLst>
        </pc:picChg>
        <pc:picChg chg="add mod">
          <ac:chgData name="Pasi Sorjonen" userId="af9ad459-762f-4f9b-af1f-e08ba050b57c" providerId="ADAL" clId="{25E24FC1-5F7E-44FD-B24F-21989A887565}" dt="2024-08-21T07:28:35.528" v="86"/>
          <ac:picMkLst>
            <pc:docMk/>
            <pc:sldMk cId="2636709412" sldId="407"/>
            <ac:picMk id="6" creationId="{DF52B438-B7EA-D1B9-476A-204DD43D1E1B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22:06.868" v="21"/>
        <pc:sldMkLst>
          <pc:docMk/>
          <pc:sldMk cId="2941011792" sldId="409"/>
        </pc:sldMkLst>
        <pc:spChg chg="add del mod">
          <ac:chgData name="Pasi Sorjonen" userId="af9ad459-762f-4f9b-af1f-e08ba050b57c" providerId="ADAL" clId="{25E24FC1-5F7E-44FD-B24F-21989A887565}" dt="2024-08-21T06:22:06.868" v="21"/>
          <ac:spMkLst>
            <pc:docMk/>
            <pc:sldMk cId="2941011792" sldId="409"/>
            <ac:spMk id="4" creationId="{F28CA527-8E87-951D-0FE5-26FDED73AF89}"/>
          </ac:spMkLst>
        </pc:spChg>
        <pc:picChg chg="del">
          <ac:chgData name="Pasi Sorjonen" userId="af9ad459-762f-4f9b-af1f-e08ba050b57c" providerId="ADAL" clId="{25E24FC1-5F7E-44FD-B24F-21989A887565}" dt="2024-08-21T06:21:59.727" v="20" actId="478"/>
          <ac:picMkLst>
            <pc:docMk/>
            <pc:sldMk cId="2941011792" sldId="409"/>
            <ac:picMk id="5" creationId="{5F5F452B-9669-1153-F0E9-218027E96431}"/>
          </ac:picMkLst>
        </pc:picChg>
        <pc:picChg chg="add mod">
          <ac:chgData name="Pasi Sorjonen" userId="af9ad459-762f-4f9b-af1f-e08ba050b57c" providerId="ADAL" clId="{25E24FC1-5F7E-44FD-B24F-21989A887565}" dt="2024-08-21T06:22:06.868" v="21"/>
          <ac:picMkLst>
            <pc:docMk/>
            <pc:sldMk cId="2941011792" sldId="409"/>
            <ac:picMk id="6" creationId="{B1C91101-4665-649F-F576-0BEC2058894B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15:27.829" v="15"/>
        <pc:sldMkLst>
          <pc:docMk/>
          <pc:sldMk cId="450700252" sldId="410"/>
        </pc:sldMkLst>
        <pc:spChg chg="add del mod">
          <ac:chgData name="Pasi Sorjonen" userId="af9ad459-762f-4f9b-af1f-e08ba050b57c" providerId="ADAL" clId="{25E24FC1-5F7E-44FD-B24F-21989A887565}" dt="2024-08-21T06:15:27.829" v="15"/>
          <ac:spMkLst>
            <pc:docMk/>
            <pc:sldMk cId="450700252" sldId="410"/>
            <ac:spMk id="3" creationId="{28ACB9A2-0770-E36E-BF5F-AFBD80313CF9}"/>
          </ac:spMkLst>
        </pc:spChg>
        <pc:picChg chg="del">
          <ac:chgData name="Pasi Sorjonen" userId="af9ad459-762f-4f9b-af1f-e08ba050b57c" providerId="ADAL" clId="{25E24FC1-5F7E-44FD-B24F-21989A887565}" dt="2024-08-21T06:15:14.924" v="14" actId="478"/>
          <ac:picMkLst>
            <pc:docMk/>
            <pc:sldMk cId="450700252" sldId="410"/>
            <ac:picMk id="4" creationId="{22118EF3-CEFC-5B5B-63F3-29F8EF67B4CA}"/>
          </ac:picMkLst>
        </pc:picChg>
        <pc:picChg chg="add mod">
          <ac:chgData name="Pasi Sorjonen" userId="af9ad459-762f-4f9b-af1f-e08ba050b57c" providerId="ADAL" clId="{25E24FC1-5F7E-44FD-B24F-21989A887565}" dt="2024-08-21T06:15:27.829" v="15"/>
          <ac:picMkLst>
            <pc:docMk/>
            <pc:sldMk cId="450700252" sldId="410"/>
            <ac:picMk id="5" creationId="{2549B048-2525-2073-8A09-785ED9B00599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17:05.715" v="17"/>
        <pc:sldMkLst>
          <pc:docMk/>
          <pc:sldMk cId="2197971799" sldId="411"/>
        </pc:sldMkLst>
        <pc:spChg chg="add del mod">
          <ac:chgData name="Pasi Sorjonen" userId="af9ad459-762f-4f9b-af1f-e08ba050b57c" providerId="ADAL" clId="{25E24FC1-5F7E-44FD-B24F-21989A887565}" dt="2024-08-21T06:17:05.715" v="17"/>
          <ac:spMkLst>
            <pc:docMk/>
            <pc:sldMk cId="2197971799" sldId="411"/>
            <ac:spMk id="3" creationId="{72658B45-26D9-C80F-2CD3-AF50F4A836F8}"/>
          </ac:spMkLst>
        </pc:spChg>
        <pc:picChg chg="del">
          <ac:chgData name="Pasi Sorjonen" userId="af9ad459-762f-4f9b-af1f-e08ba050b57c" providerId="ADAL" clId="{25E24FC1-5F7E-44FD-B24F-21989A887565}" dt="2024-08-21T06:16:59.969" v="16" actId="478"/>
          <ac:picMkLst>
            <pc:docMk/>
            <pc:sldMk cId="2197971799" sldId="411"/>
            <ac:picMk id="4" creationId="{BCB0A52C-871B-E19F-DC12-ACDA7A1E2909}"/>
          </ac:picMkLst>
        </pc:picChg>
        <pc:picChg chg="add mod">
          <ac:chgData name="Pasi Sorjonen" userId="af9ad459-762f-4f9b-af1f-e08ba050b57c" providerId="ADAL" clId="{25E24FC1-5F7E-44FD-B24F-21989A887565}" dt="2024-08-21T06:17:05.715" v="17"/>
          <ac:picMkLst>
            <pc:docMk/>
            <pc:sldMk cId="2197971799" sldId="411"/>
            <ac:picMk id="5" creationId="{18859C02-EFD3-D238-78E1-DDC4B15198D4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24:41.301" v="82"/>
        <pc:sldMkLst>
          <pc:docMk/>
          <pc:sldMk cId="611116475" sldId="412"/>
        </pc:sldMkLst>
        <pc:spChg chg="add del mod">
          <ac:chgData name="Pasi Sorjonen" userId="af9ad459-762f-4f9b-af1f-e08ba050b57c" providerId="ADAL" clId="{25E24FC1-5F7E-44FD-B24F-21989A887565}" dt="2024-08-21T07:24:41.301" v="82"/>
          <ac:spMkLst>
            <pc:docMk/>
            <pc:sldMk cId="611116475" sldId="412"/>
            <ac:spMk id="4" creationId="{643FFB49-5711-3CA5-28FE-B574248F39C2}"/>
          </ac:spMkLst>
        </pc:spChg>
        <pc:picChg chg="add mod">
          <ac:chgData name="Pasi Sorjonen" userId="af9ad459-762f-4f9b-af1f-e08ba050b57c" providerId="ADAL" clId="{25E24FC1-5F7E-44FD-B24F-21989A887565}" dt="2024-08-21T07:24:41.301" v="82"/>
          <ac:picMkLst>
            <pc:docMk/>
            <pc:sldMk cId="611116475" sldId="412"/>
            <ac:picMk id="5" creationId="{24F4F5CF-F162-FFBC-973A-391296A3C5D9}"/>
          </ac:picMkLst>
        </pc:picChg>
        <pc:picChg chg="del">
          <ac:chgData name="Pasi Sorjonen" userId="af9ad459-762f-4f9b-af1f-e08ba050b57c" providerId="ADAL" clId="{25E24FC1-5F7E-44FD-B24F-21989A887565}" dt="2024-08-21T07:24:34.154" v="81" actId="478"/>
          <ac:picMkLst>
            <pc:docMk/>
            <pc:sldMk cId="611116475" sldId="412"/>
            <ac:picMk id="6" creationId="{BA0BEAA7-49DE-8DCE-E97B-AB9D94C20F18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07:32.986" v="63"/>
        <pc:sldMkLst>
          <pc:docMk/>
          <pc:sldMk cId="756767865" sldId="413"/>
        </pc:sldMkLst>
        <pc:spChg chg="add del mod">
          <ac:chgData name="Pasi Sorjonen" userId="af9ad459-762f-4f9b-af1f-e08ba050b57c" providerId="ADAL" clId="{25E24FC1-5F7E-44FD-B24F-21989A887565}" dt="2024-08-21T07:07:32.986" v="63"/>
          <ac:spMkLst>
            <pc:docMk/>
            <pc:sldMk cId="756767865" sldId="413"/>
            <ac:spMk id="4" creationId="{5F11C334-12E7-A955-41D8-9A3CEEB7B72E}"/>
          </ac:spMkLst>
        </pc:spChg>
        <pc:picChg chg="add mod">
          <ac:chgData name="Pasi Sorjonen" userId="af9ad459-762f-4f9b-af1f-e08ba050b57c" providerId="ADAL" clId="{25E24FC1-5F7E-44FD-B24F-21989A887565}" dt="2024-08-21T07:07:32.986" v="63"/>
          <ac:picMkLst>
            <pc:docMk/>
            <pc:sldMk cId="756767865" sldId="413"/>
            <ac:picMk id="5" creationId="{F0189E20-CACD-FB62-61DC-393D8C03264C}"/>
          </ac:picMkLst>
        </pc:picChg>
        <pc:picChg chg="del">
          <ac:chgData name="Pasi Sorjonen" userId="af9ad459-762f-4f9b-af1f-e08ba050b57c" providerId="ADAL" clId="{25E24FC1-5F7E-44FD-B24F-21989A887565}" dt="2024-08-21T07:07:23.577" v="62" actId="478"/>
          <ac:picMkLst>
            <pc:docMk/>
            <pc:sldMk cId="756767865" sldId="413"/>
            <ac:picMk id="6" creationId="{7C80663B-3409-C153-8F69-9556C9099DD9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09:18.747" v="65"/>
        <pc:sldMkLst>
          <pc:docMk/>
          <pc:sldMk cId="2480237561" sldId="414"/>
        </pc:sldMkLst>
        <pc:spChg chg="add del mod">
          <ac:chgData name="Pasi Sorjonen" userId="af9ad459-762f-4f9b-af1f-e08ba050b57c" providerId="ADAL" clId="{25E24FC1-5F7E-44FD-B24F-21989A887565}" dt="2024-08-21T07:09:18.747" v="65"/>
          <ac:spMkLst>
            <pc:docMk/>
            <pc:sldMk cId="2480237561" sldId="414"/>
            <ac:spMk id="4" creationId="{D8A3E76B-C18A-5740-67E8-C310D7575795}"/>
          </ac:spMkLst>
        </pc:spChg>
        <pc:picChg chg="add mod">
          <ac:chgData name="Pasi Sorjonen" userId="af9ad459-762f-4f9b-af1f-e08ba050b57c" providerId="ADAL" clId="{25E24FC1-5F7E-44FD-B24F-21989A887565}" dt="2024-08-21T07:09:18.747" v="65"/>
          <ac:picMkLst>
            <pc:docMk/>
            <pc:sldMk cId="2480237561" sldId="414"/>
            <ac:picMk id="5" creationId="{8995B37A-9C1A-6015-4058-2563696531C8}"/>
          </ac:picMkLst>
        </pc:picChg>
        <pc:picChg chg="del">
          <ac:chgData name="Pasi Sorjonen" userId="af9ad459-762f-4f9b-af1f-e08ba050b57c" providerId="ADAL" clId="{25E24FC1-5F7E-44FD-B24F-21989A887565}" dt="2024-08-21T07:09:11.220" v="64" actId="478"/>
          <ac:picMkLst>
            <pc:docMk/>
            <pc:sldMk cId="2480237561" sldId="414"/>
            <ac:picMk id="6" creationId="{E4113DF3-206F-1B25-617F-F74B16DB8153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12:55.436" v="67"/>
        <pc:sldMkLst>
          <pc:docMk/>
          <pc:sldMk cId="2454802580" sldId="415"/>
        </pc:sldMkLst>
        <pc:spChg chg="add del mod">
          <ac:chgData name="Pasi Sorjonen" userId="af9ad459-762f-4f9b-af1f-e08ba050b57c" providerId="ADAL" clId="{25E24FC1-5F7E-44FD-B24F-21989A887565}" dt="2024-08-21T07:12:55.436" v="67"/>
          <ac:spMkLst>
            <pc:docMk/>
            <pc:sldMk cId="2454802580" sldId="415"/>
            <ac:spMk id="4" creationId="{2AFADF64-105C-9A93-8D5C-D19E0A5FAED6}"/>
          </ac:spMkLst>
        </pc:spChg>
        <pc:picChg chg="del">
          <ac:chgData name="Pasi Sorjonen" userId="af9ad459-762f-4f9b-af1f-e08ba050b57c" providerId="ADAL" clId="{25E24FC1-5F7E-44FD-B24F-21989A887565}" dt="2024-08-21T07:12:48.649" v="66" actId="478"/>
          <ac:picMkLst>
            <pc:docMk/>
            <pc:sldMk cId="2454802580" sldId="415"/>
            <ac:picMk id="5" creationId="{32A20DF1-D5F7-BC96-30CD-9002E048C54E}"/>
          </ac:picMkLst>
        </pc:picChg>
        <pc:picChg chg="add mod">
          <ac:chgData name="Pasi Sorjonen" userId="af9ad459-762f-4f9b-af1f-e08ba050b57c" providerId="ADAL" clId="{25E24FC1-5F7E-44FD-B24F-21989A887565}" dt="2024-08-21T07:12:55.436" v="67"/>
          <ac:picMkLst>
            <pc:docMk/>
            <pc:sldMk cId="2454802580" sldId="415"/>
            <ac:picMk id="6" creationId="{49CA206A-72DB-0A19-EC2A-8C39225C73D5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35:47.974" v="288" actId="6549"/>
        <pc:sldMkLst>
          <pc:docMk/>
          <pc:sldMk cId="2819607338" sldId="416"/>
        </pc:sldMkLst>
        <pc:spChg chg="mod">
          <ac:chgData name="Pasi Sorjonen" userId="af9ad459-762f-4f9b-af1f-e08ba050b57c" providerId="ADAL" clId="{25E24FC1-5F7E-44FD-B24F-21989A887565}" dt="2024-08-21T07:35:47.974" v="288" actId="6549"/>
          <ac:spMkLst>
            <pc:docMk/>
            <pc:sldMk cId="2819607338" sldId="416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25E24FC1-5F7E-44FD-B24F-21989A887565}" dt="2024-08-21T06:03:29.558" v="5"/>
          <ac:spMkLst>
            <pc:docMk/>
            <pc:sldMk cId="2819607338" sldId="416"/>
            <ac:spMk id="4" creationId="{86C357CC-608F-2646-23EE-6AB619111DF3}"/>
          </ac:spMkLst>
        </pc:spChg>
        <pc:picChg chg="add mod">
          <ac:chgData name="Pasi Sorjonen" userId="af9ad459-762f-4f9b-af1f-e08ba050b57c" providerId="ADAL" clId="{25E24FC1-5F7E-44FD-B24F-21989A887565}" dt="2024-08-21T06:03:29.558" v="5"/>
          <ac:picMkLst>
            <pc:docMk/>
            <pc:sldMk cId="2819607338" sldId="416"/>
            <ac:picMk id="5" creationId="{ADE6A8EC-288E-AFBF-91B7-965683D409B1}"/>
          </ac:picMkLst>
        </pc:picChg>
        <pc:picChg chg="del">
          <ac:chgData name="Pasi Sorjonen" userId="af9ad459-762f-4f9b-af1f-e08ba050b57c" providerId="ADAL" clId="{25E24FC1-5F7E-44FD-B24F-21989A887565}" dt="2024-08-21T06:03:23.716" v="4" actId="478"/>
          <ac:picMkLst>
            <pc:docMk/>
            <pc:sldMk cId="2819607338" sldId="416"/>
            <ac:picMk id="6" creationId="{6268C61D-39DC-67F2-2290-D5296D37B15F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28:41.727" v="27"/>
        <pc:sldMkLst>
          <pc:docMk/>
          <pc:sldMk cId="4254205764" sldId="417"/>
        </pc:sldMkLst>
        <pc:spChg chg="add del mod">
          <ac:chgData name="Pasi Sorjonen" userId="af9ad459-762f-4f9b-af1f-e08ba050b57c" providerId="ADAL" clId="{25E24FC1-5F7E-44FD-B24F-21989A887565}" dt="2024-08-21T06:28:41.727" v="27"/>
          <ac:spMkLst>
            <pc:docMk/>
            <pc:sldMk cId="4254205764" sldId="417"/>
            <ac:spMk id="4" creationId="{0DDF8C46-E0D0-3E0E-9D39-1093249AFC79}"/>
          </ac:spMkLst>
        </pc:spChg>
        <pc:picChg chg="add mod">
          <ac:chgData name="Pasi Sorjonen" userId="af9ad459-762f-4f9b-af1f-e08ba050b57c" providerId="ADAL" clId="{25E24FC1-5F7E-44FD-B24F-21989A887565}" dt="2024-08-21T06:28:41.727" v="27"/>
          <ac:picMkLst>
            <pc:docMk/>
            <pc:sldMk cId="4254205764" sldId="417"/>
            <ac:picMk id="5" creationId="{00A975F6-74A0-00C2-13AE-5367BC68210D}"/>
          </ac:picMkLst>
        </pc:picChg>
        <pc:picChg chg="del">
          <ac:chgData name="Pasi Sorjonen" userId="af9ad459-762f-4f9b-af1f-e08ba050b57c" providerId="ADAL" clId="{25E24FC1-5F7E-44FD-B24F-21989A887565}" dt="2024-08-21T06:28:33.905" v="26" actId="478"/>
          <ac:picMkLst>
            <pc:docMk/>
            <pc:sldMk cId="4254205764" sldId="417"/>
            <ac:picMk id="6" creationId="{BAACDD41-3D76-70B9-E1B9-70013B2B55E9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33:49.167" v="31"/>
        <pc:sldMkLst>
          <pc:docMk/>
          <pc:sldMk cId="1132927145" sldId="418"/>
        </pc:sldMkLst>
        <pc:spChg chg="add del mod">
          <ac:chgData name="Pasi Sorjonen" userId="af9ad459-762f-4f9b-af1f-e08ba050b57c" providerId="ADAL" clId="{25E24FC1-5F7E-44FD-B24F-21989A887565}" dt="2024-08-21T06:33:49.167" v="31"/>
          <ac:spMkLst>
            <pc:docMk/>
            <pc:sldMk cId="1132927145" sldId="418"/>
            <ac:spMk id="4" creationId="{85D08CD4-1142-789F-29DC-C2B7D9D9D969}"/>
          </ac:spMkLst>
        </pc:spChg>
        <pc:picChg chg="add mod">
          <ac:chgData name="Pasi Sorjonen" userId="af9ad459-762f-4f9b-af1f-e08ba050b57c" providerId="ADAL" clId="{25E24FC1-5F7E-44FD-B24F-21989A887565}" dt="2024-08-21T06:33:49.167" v="31"/>
          <ac:picMkLst>
            <pc:docMk/>
            <pc:sldMk cId="1132927145" sldId="418"/>
            <ac:picMk id="5" creationId="{4BAAAA47-30DF-5434-AADB-F4735504ACE1}"/>
          </ac:picMkLst>
        </pc:picChg>
        <pc:picChg chg="del">
          <ac:chgData name="Pasi Sorjonen" userId="af9ad459-762f-4f9b-af1f-e08ba050b57c" providerId="ADAL" clId="{25E24FC1-5F7E-44FD-B24F-21989A887565}" dt="2024-08-21T06:33:44.140" v="30" actId="478"/>
          <ac:picMkLst>
            <pc:docMk/>
            <pc:sldMk cId="1132927145" sldId="418"/>
            <ac:picMk id="6" creationId="{CD4A5D48-2372-7CA8-1A9B-13D9DDEF5F37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32:40.546" v="29"/>
        <pc:sldMkLst>
          <pc:docMk/>
          <pc:sldMk cId="948230496" sldId="419"/>
        </pc:sldMkLst>
        <pc:spChg chg="add del mod">
          <ac:chgData name="Pasi Sorjonen" userId="af9ad459-762f-4f9b-af1f-e08ba050b57c" providerId="ADAL" clId="{25E24FC1-5F7E-44FD-B24F-21989A887565}" dt="2024-08-21T06:32:40.546" v="29"/>
          <ac:spMkLst>
            <pc:docMk/>
            <pc:sldMk cId="948230496" sldId="419"/>
            <ac:spMk id="4" creationId="{FFA3C48A-6EB9-DA50-964C-913F4057C9DC}"/>
          </ac:spMkLst>
        </pc:spChg>
        <pc:picChg chg="add mod">
          <ac:chgData name="Pasi Sorjonen" userId="af9ad459-762f-4f9b-af1f-e08ba050b57c" providerId="ADAL" clId="{25E24FC1-5F7E-44FD-B24F-21989A887565}" dt="2024-08-21T06:32:40.546" v="29"/>
          <ac:picMkLst>
            <pc:docMk/>
            <pc:sldMk cId="948230496" sldId="419"/>
            <ac:picMk id="5" creationId="{15827C0A-513B-6F9A-382B-D0D5D6836171}"/>
          </ac:picMkLst>
        </pc:picChg>
        <pc:picChg chg="del">
          <ac:chgData name="Pasi Sorjonen" userId="af9ad459-762f-4f9b-af1f-e08ba050b57c" providerId="ADAL" clId="{25E24FC1-5F7E-44FD-B24F-21989A887565}" dt="2024-08-21T06:32:34.204" v="28" actId="478"/>
          <ac:picMkLst>
            <pc:docMk/>
            <pc:sldMk cId="948230496" sldId="419"/>
            <ac:picMk id="6" creationId="{1B10C182-ED24-9348-1ECD-122AA5927D7F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36:28.427" v="33"/>
        <pc:sldMkLst>
          <pc:docMk/>
          <pc:sldMk cId="631130022" sldId="420"/>
        </pc:sldMkLst>
        <pc:spChg chg="add del mod">
          <ac:chgData name="Pasi Sorjonen" userId="af9ad459-762f-4f9b-af1f-e08ba050b57c" providerId="ADAL" clId="{25E24FC1-5F7E-44FD-B24F-21989A887565}" dt="2024-08-21T06:36:28.427" v="33"/>
          <ac:spMkLst>
            <pc:docMk/>
            <pc:sldMk cId="631130022" sldId="420"/>
            <ac:spMk id="4" creationId="{9074A91C-6007-50E9-243D-53A767A4FA6B}"/>
          </ac:spMkLst>
        </pc:spChg>
        <pc:picChg chg="add mod">
          <ac:chgData name="Pasi Sorjonen" userId="af9ad459-762f-4f9b-af1f-e08ba050b57c" providerId="ADAL" clId="{25E24FC1-5F7E-44FD-B24F-21989A887565}" dt="2024-08-21T06:36:28.427" v="33"/>
          <ac:picMkLst>
            <pc:docMk/>
            <pc:sldMk cId="631130022" sldId="420"/>
            <ac:picMk id="5" creationId="{78414B9D-3888-CE4E-4EDC-EDD6382BD3DD}"/>
          </ac:picMkLst>
        </pc:picChg>
        <pc:picChg chg="del">
          <ac:chgData name="Pasi Sorjonen" userId="af9ad459-762f-4f9b-af1f-e08ba050b57c" providerId="ADAL" clId="{25E24FC1-5F7E-44FD-B24F-21989A887565}" dt="2024-08-21T06:36:20.637" v="32" actId="478"/>
          <ac:picMkLst>
            <pc:docMk/>
            <pc:sldMk cId="631130022" sldId="420"/>
            <ac:picMk id="6" creationId="{77663DBD-DDB9-2AA1-DBFD-673EF240E4F0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31:35.535" v="110" actId="6549"/>
        <pc:sldMkLst>
          <pc:docMk/>
          <pc:sldMk cId="367978240" sldId="421"/>
        </pc:sldMkLst>
        <pc:spChg chg="mod">
          <ac:chgData name="Pasi Sorjonen" userId="af9ad459-762f-4f9b-af1f-e08ba050b57c" providerId="ADAL" clId="{25E24FC1-5F7E-44FD-B24F-21989A887565}" dt="2024-08-21T07:31:35.535" v="110" actId="6549"/>
          <ac:spMkLst>
            <pc:docMk/>
            <pc:sldMk cId="367978240" sldId="421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25E24FC1-5F7E-44FD-B24F-21989A887565}" dt="2024-08-21T05:58:59.655" v="1"/>
          <ac:spMkLst>
            <pc:docMk/>
            <pc:sldMk cId="367978240" sldId="421"/>
            <ac:spMk id="4" creationId="{46C61C3A-8D20-CC06-1EDE-BC909E207F76}"/>
          </ac:spMkLst>
        </pc:spChg>
        <pc:picChg chg="del">
          <ac:chgData name="Pasi Sorjonen" userId="af9ad459-762f-4f9b-af1f-e08ba050b57c" providerId="ADAL" clId="{25E24FC1-5F7E-44FD-B24F-21989A887565}" dt="2024-08-21T05:58:49.774" v="0" actId="478"/>
          <ac:picMkLst>
            <pc:docMk/>
            <pc:sldMk cId="367978240" sldId="421"/>
            <ac:picMk id="5" creationId="{5F44020F-843F-1B7D-7C66-95F7C3F90EED}"/>
          </ac:picMkLst>
        </pc:picChg>
        <pc:picChg chg="add mod">
          <ac:chgData name="Pasi Sorjonen" userId="af9ad459-762f-4f9b-af1f-e08ba050b57c" providerId="ADAL" clId="{25E24FC1-5F7E-44FD-B24F-21989A887565}" dt="2024-08-21T05:58:59.655" v="1"/>
          <ac:picMkLst>
            <pc:docMk/>
            <pc:sldMk cId="367978240" sldId="421"/>
            <ac:picMk id="6" creationId="{FEE42E02-AB3C-B699-9E2E-244BC4FBA60B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7:37:17.837" v="404" actId="6549"/>
        <pc:sldMkLst>
          <pc:docMk/>
          <pc:sldMk cId="3193099938" sldId="422"/>
        </pc:sldMkLst>
        <pc:spChg chg="mod">
          <ac:chgData name="Pasi Sorjonen" userId="af9ad459-762f-4f9b-af1f-e08ba050b57c" providerId="ADAL" clId="{25E24FC1-5F7E-44FD-B24F-21989A887565}" dt="2024-08-21T07:37:17.837" v="404" actId="6549"/>
          <ac:spMkLst>
            <pc:docMk/>
            <pc:sldMk cId="3193099938" sldId="422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25E24FC1-5F7E-44FD-B24F-21989A887565}" dt="2024-08-21T06:08:04.661" v="7"/>
          <ac:spMkLst>
            <pc:docMk/>
            <pc:sldMk cId="3193099938" sldId="422"/>
            <ac:spMk id="4" creationId="{A040BC0E-1C68-BCC3-B0D2-FBE3F367C1AB}"/>
          </ac:spMkLst>
        </pc:spChg>
        <pc:picChg chg="add mod">
          <ac:chgData name="Pasi Sorjonen" userId="af9ad459-762f-4f9b-af1f-e08ba050b57c" providerId="ADAL" clId="{25E24FC1-5F7E-44FD-B24F-21989A887565}" dt="2024-08-21T06:08:04.661" v="7"/>
          <ac:picMkLst>
            <pc:docMk/>
            <pc:sldMk cId="3193099938" sldId="422"/>
            <ac:picMk id="5" creationId="{AF1C772B-7244-FB43-EDA4-EC05A30B85C3}"/>
          </ac:picMkLst>
        </pc:picChg>
        <pc:picChg chg="del">
          <ac:chgData name="Pasi Sorjonen" userId="af9ad459-762f-4f9b-af1f-e08ba050b57c" providerId="ADAL" clId="{25E24FC1-5F7E-44FD-B24F-21989A887565}" dt="2024-08-21T06:07:56.554" v="6" actId="478"/>
          <ac:picMkLst>
            <pc:docMk/>
            <pc:sldMk cId="3193099938" sldId="422"/>
            <ac:picMk id="6" creationId="{A3A5E8BA-450A-4449-EAAC-5740F25F0166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9:43:14.450" v="468" actId="6549"/>
        <pc:sldMkLst>
          <pc:docMk/>
          <pc:sldMk cId="3632227459" sldId="423"/>
        </pc:sldMkLst>
        <pc:spChg chg="mod">
          <ac:chgData name="Pasi Sorjonen" userId="af9ad459-762f-4f9b-af1f-e08ba050b57c" providerId="ADAL" clId="{25E24FC1-5F7E-44FD-B24F-21989A887565}" dt="2024-08-21T09:43:14.450" v="468" actId="6549"/>
          <ac:spMkLst>
            <pc:docMk/>
            <pc:sldMk cId="3632227459" sldId="423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25E24FC1-5F7E-44FD-B24F-21989A887565}" dt="2024-08-21T06:10:50.140" v="9"/>
          <ac:spMkLst>
            <pc:docMk/>
            <pc:sldMk cId="3632227459" sldId="423"/>
            <ac:spMk id="4" creationId="{A0F16AF2-9F46-3188-AA68-6C62F2D4366D}"/>
          </ac:spMkLst>
        </pc:spChg>
        <pc:picChg chg="del">
          <ac:chgData name="Pasi Sorjonen" userId="af9ad459-762f-4f9b-af1f-e08ba050b57c" providerId="ADAL" clId="{25E24FC1-5F7E-44FD-B24F-21989A887565}" dt="2024-08-21T06:10:44.224" v="8" actId="478"/>
          <ac:picMkLst>
            <pc:docMk/>
            <pc:sldMk cId="3632227459" sldId="423"/>
            <ac:picMk id="5" creationId="{830C5210-2318-96AA-5B92-512DA34DBF33}"/>
          </ac:picMkLst>
        </pc:picChg>
        <pc:picChg chg="add mod">
          <ac:chgData name="Pasi Sorjonen" userId="af9ad459-762f-4f9b-af1f-e08ba050b57c" providerId="ADAL" clId="{25E24FC1-5F7E-44FD-B24F-21989A887565}" dt="2024-08-21T06:10:50.140" v="9"/>
          <ac:picMkLst>
            <pc:docMk/>
            <pc:sldMk cId="3632227459" sldId="423"/>
            <ac:picMk id="6" creationId="{C0B108A4-9795-DFE5-44A2-698E0E512C62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9:44:03.879" v="480" actId="6549"/>
        <pc:sldMkLst>
          <pc:docMk/>
          <pc:sldMk cId="2190757248" sldId="424"/>
        </pc:sldMkLst>
        <pc:spChg chg="mod">
          <ac:chgData name="Pasi Sorjonen" userId="af9ad459-762f-4f9b-af1f-e08ba050b57c" providerId="ADAL" clId="{25E24FC1-5F7E-44FD-B24F-21989A887565}" dt="2024-08-21T09:44:03.879" v="480" actId="6549"/>
          <ac:spMkLst>
            <pc:docMk/>
            <pc:sldMk cId="2190757248" sldId="424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25E24FC1-5F7E-44FD-B24F-21989A887565}" dt="2024-08-21T09:43:38.084" v="470"/>
          <ac:spMkLst>
            <pc:docMk/>
            <pc:sldMk cId="2190757248" sldId="424"/>
            <ac:spMk id="4" creationId="{DB666765-0321-72E8-2E79-A178236505F3}"/>
          </ac:spMkLst>
        </pc:spChg>
        <pc:picChg chg="add mod">
          <ac:chgData name="Pasi Sorjonen" userId="af9ad459-762f-4f9b-af1f-e08ba050b57c" providerId="ADAL" clId="{25E24FC1-5F7E-44FD-B24F-21989A887565}" dt="2024-08-21T09:43:46.330" v="472" actId="14100"/>
          <ac:picMkLst>
            <pc:docMk/>
            <pc:sldMk cId="2190757248" sldId="424"/>
            <ac:picMk id="5" creationId="{18A4342D-24A6-58BE-73E4-80D5D213B837}"/>
          </ac:picMkLst>
        </pc:picChg>
        <pc:picChg chg="del">
          <ac:chgData name="Pasi Sorjonen" userId="af9ad459-762f-4f9b-af1f-e08ba050b57c" providerId="ADAL" clId="{25E24FC1-5F7E-44FD-B24F-21989A887565}" dt="2024-08-21T09:43:34.440" v="469" actId="478"/>
          <ac:picMkLst>
            <pc:docMk/>
            <pc:sldMk cId="2190757248" sldId="424"/>
            <ac:picMk id="6" creationId="{C548C9D0-CCFF-5CB5-4609-531B68DC7D04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38:46.944" v="35"/>
        <pc:sldMkLst>
          <pc:docMk/>
          <pc:sldMk cId="1973349136" sldId="425"/>
        </pc:sldMkLst>
        <pc:spChg chg="add del mod">
          <ac:chgData name="Pasi Sorjonen" userId="af9ad459-762f-4f9b-af1f-e08ba050b57c" providerId="ADAL" clId="{25E24FC1-5F7E-44FD-B24F-21989A887565}" dt="2024-08-21T06:38:46.944" v="35"/>
          <ac:spMkLst>
            <pc:docMk/>
            <pc:sldMk cId="1973349136" sldId="425"/>
            <ac:spMk id="4" creationId="{A25430AA-9C09-642D-60E4-2D0D929DD78A}"/>
          </ac:spMkLst>
        </pc:spChg>
        <pc:picChg chg="add mod">
          <ac:chgData name="Pasi Sorjonen" userId="af9ad459-762f-4f9b-af1f-e08ba050b57c" providerId="ADAL" clId="{25E24FC1-5F7E-44FD-B24F-21989A887565}" dt="2024-08-21T06:38:46.944" v="35"/>
          <ac:picMkLst>
            <pc:docMk/>
            <pc:sldMk cId="1973349136" sldId="425"/>
            <ac:picMk id="5" creationId="{E9B58A6A-B6A3-9CB5-6C9C-B7D917FE6D15}"/>
          </ac:picMkLst>
        </pc:picChg>
        <pc:picChg chg="del">
          <ac:chgData name="Pasi Sorjonen" userId="af9ad459-762f-4f9b-af1f-e08ba050b57c" providerId="ADAL" clId="{25E24FC1-5F7E-44FD-B24F-21989A887565}" dt="2024-08-21T06:38:39.705" v="34" actId="478"/>
          <ac:picMkLst>
            <pc:docMk/>
            <pc:sldMk cId="1973349136" sldId="425"/>
            <ac:picMk id="6" creationId="{2D5B87DB-4F5C-88D1-771C-36783E1BF09D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9:41:25.312" v="433" actId="6549"/>
        <pc:sldMkLst>
          <pc:docMk/>
          <pc:sldMk cId="581673848" sldId="426"/>
        </pc:sldMkLst>
        <pc:spChg chg="mod">
          <ac:chgData name="Pasi Sorjonen" userId="af9ad459-762f-4f9b-af1f-e08ba050b57c" providerId="ADAL" clId="{25E24FC1-5F7E-44FD-B24F-21989A887565}" dt="2024-08-21T09:41:25.312" v="433" actId="6549"/>
          <ac:spMkLst>
            <pc:docMk/>
            <pc:sldMk cId="581673848" sldId="426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25E24FC1-5F7E-44FD-B24F-21989A887565}" dt="2024-08-21T06:00:48.283" v="3"/>
          <ac:spMkLst>
            <pc:docMk/>
            <pc:sldMk cId="581673848" sldId="426"/>
            <ac:spMk id="4" creationId="{F6624A58-0366-A09E-2A1E-5E9DF2667F2E}"/>
          </ac:spMkLst>
        </pc:spChg>
        <pc:picChg chg="add mod">
          <ac:chgData name="Pasi Sorjonen" userId="af9ad459-762f-4f9b-af1f-e08ba050b57c" providerId="ADAL" clId="{25E24FC1-5F7E-44FD-B24F-21989A887565}" dt="2024-08-21T06:00:48.283" v="3"/>
          <ac:picMkLst>
            <pc:docMk/>
            <pc:sldMk cId="581673848" sldId="426"/>
            <ac:picMk id="5" creationId="{B2CF000C-3D1F-3F9F-6A1E-87E4AE2201E9}"/>
          </ac:picMkLst>
        </pc:picChg>
        <pc:picChg chg="del">
          <ac:chgData name="Pasi Sorjonen" userId="af9ad459-762f-4f9b-af1f-e08ba050b57c" providerId="ADAL" clId="{25E24FC1-5F7E-44FD-B24F-21989A887565}" dt="2024-08-21T06:00:40.826" v="2" actId="478"/>
          <ac:picMkLst>
            <pc:docMk/>
            <pc:sldMk cId="581673848" sldId="426"/>
            <ac:picMk id="6" creationId="{B209A669-E8CF-01E9-2DE9-7EA6DB7726C8}"/>
          </ac:picMkLst>
        </pc:picChg>
      </pc:sldChg>
      <pc:sldChg chg="addSp delSp modSp mod">
        <pc:chgData name="Pasi Sorjonen" userId="af9ad459-762f-4f9b-af1f-e08ba050b57c" providerId="ADAL" clId="{25E24FC1-5F7E-44FD-B24F-21989A887565}" dt="2024-08-21T06:26:08.402" v="25"/>
        <pc:sldMkLst>
          <pc:docMk/>
          <pc:sldMk cId="3896198314" sldId="427"/>
        </pc:sldMkLst>
        <pc:spChg chg="add del mod">
          <ac:chgData name="Pasi Sorjonen" userId="af9ad459-762f-4f9b-af1f-e08ba050b57c" providerId="ADAL" clId="{25E24FC1-5F7E-44FD-B24F-21989A887565}" dt="2024-08-21T06:26:08.402" v="25"/>
          <ac:spMkLst>
            <pc:docMk/>
            <pc:sldMk cId="3896198314" sldId="427"/>
            <ac:spMk id="4" creationId="{8C000C3A-F82C-62C0-1472-4266223289F7}"/>
          </ac:spMkLst>
        </pc:spChg>
        <pc:picChg chg="add mod">
          <ac:chgData name="Pasi Sorjonen" userId="af9ad459-762f-4f9b-af1f-e08ba050b57c" providerId="ADAL" clId="{25E24FC1-5F7E-44FD-B24F-21989A887565}" dt="2024-08-21T06:26:08.402" v="25"/>
          <ac:picMkLst>
            <pc:docMk/>
            <pc:sldMk cId="3896198314" sldId="427"/>
            <ac:picMk id="5" creationId="{24D15FD7-BE8E-82D8-05C0-411BC238B15C}"/>
          </ac:picMkLst>
        </pc:picChg>
        <pc:picChg chg="del">
          <ac:chgData name="Pasi Sorjonen" userId="af9ad459-762f-4f9b-af1f-e08ba050b57c" providerId="ADAL" clId="{25E24FC1-5F7E-44FD-B24F-21989A887565}" dt="2024-08-21T06:25:58.333" v="24" actId="478"/>
          <ac:picMkLst>
            <pc:docMk/>
            <pc:sldMk cId="3896198314" sldId="427"/>
            <ac:picMk id="6" creationId="{2B5CEECB-C8FE-4A43-36F5-F78DB0BA08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1675-E574-47B8-BFFD-138C82816CA5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DB9-0368-49D8-948A-4DA1AAA15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49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4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Kokoaikaisesti lomautettuja oli heinäkuussa 20 890</a:t>
            </a:r>
            <a:br>
              <a:rPr lang="fi-FI" sz="2800" dirty="0"/>
            </a:br>
            <a:r>
              <a:rPr lang="fi-FI" sz="2800" dirty="0"/>
              <a:t>– se on 2 489 enemmän kuin vuotta aiemmin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EE42E02-AB3C-B699-9E2E-244BC4FBA60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8859C02-EFD3-D238-78E1-DDC4B15198D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91098FB-BA83-484B-880F-FF55A1D4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E253DE9-33B3-55D7-9741-358ACF1C5AA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1C91101-4665-649F-F576-0BEC2058894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1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EA29E93-F7DA-4CFA-A12A-B2A7B2A0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296414B-CF16-7E0C-AC04-8F8BDF8921F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4D15FD7-BE8E-82D8-05C0-411BC238B15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8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0A975F6-74A0-00C2-13AE-5367BC68210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0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5827C0A-513B-6F9A-382B-D0D5D683617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BAAAA47-30DF-5434-AADB-F4735504ACE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2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8414B9D-3888-CE4E-4EDC-EDD6382BD3D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3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E9EFCD9-0E2D-77B7-0FAB-D44763AB77D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18989" y="1323885"/>
            <a:ext cx="5449507" cy="50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7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Lyhennettyä työviikkoa tekevien määrä on edelleen</a:t>
            </a:r>
            <a:br>
              <a:rPr lang="fi-FI" sz="2800" dirty="0"/>
            </a:br>
            <a:r>
              <a:rPr lang="fi-FI" sz="2800" dirty="0"/>
              <a:t>selvästi koholla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2CF000C-3D1F-3F9F-6A1E-87E4AE2201E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73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9B58A6A-B6A3-9CB5-6C9C-B7D917FE6D1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4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DBCF82D-4CDE-62D8-50E3-1258197654A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7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DE453E7-90A1-1857-BA89-45AB141A57B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68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60A7E233-8B04-4087-83B3-1515EBE2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C2DB795A-33DB-5607-8913-7891EE3804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8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34C3D72-19FE-51E1-4E5C-D56D4D1365F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4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8BB6205-EAC6-7E0C-FF9B-8D5754F3588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6B4EB08-B7CC-18F2-9037-B8F82FEA2F1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374F5012-D110-4528-B231-DB890151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B7A4AB9-9DF0-2AB6-7E05-5F50AB932B3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8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F6BFCF3-52DF-08C6-296B-CA9BCC9D216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0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5200160-B517-51CC-3BC9-402EB60C372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Lomautettujen määrä on kääntynyt ainakin pieneen laskuun</a:t>
            </a:r>
            <a:br>
              <a:rPr lang="fi-FI" sz="2800" dirty="0"/>
            </a:br>
            <a:r>
              <a:rPr lang="fi-FI" sz="2800" dirty="0"/>
              <a:t>viime kuukausina – taso on edelleen selvästi koholla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DE6A8EC-288E-AFBF-91B7-965683D409B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07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706BFC1-1144-5FC7-7A6E-E00BBC08851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4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C7B703D-2A64-A930-6269-7DE753CCD41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61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6FCC254-66C4-8C28-6F12-86F90B40251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7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C5BBA04-41A3-34B2-D877-A65AE9631BE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0189E20-CACD-FB62-61DC-393D8C03264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67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995B37A-9C1A-6015-4058-2563696531C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7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9CA206A-72DB-0A19-EC2A-8C39225C73D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2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8A2D77D-4E52-9B7F-6F32-6A2F01B2C69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31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B153F3C-634A-7176-CD82-AB124DE80F5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28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3E344E0-4F91-3799-1230-D5B3213BA73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Korkeakoulutettujen lomautukset ovat selvästi koholla, mutta </a:t>
            </a:r>
            <a:br>
              <a:rPr lang="fi-FI" sz="2800" dirty="0"/>
            </a:br>
            <a:r>
              <a:rPr lang="fi-FI" sz="2800" dirty="0"/>
              <a:t>vähentyneet jo huipustaan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F1C772B-7244-FB43-EDA4-EC05A30B85C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99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5B9531D-1494-0F78-8C96-07424B4CC7D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C45076B-B12B-EB78-5196-515B49C74DA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1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876AD1A-B33E-3D40-51C9-79E0A630A2D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6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4F4F5CF-F162-FFBC-973A-391296A3C5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6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D8DE6D7-8E2A-56F6-B202-624502750C8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9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F52B438-B7EA-D1B9-476A-204DD43D1E1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0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Muilla kuin korkeakoulutetuilla lomautusten määrä on</a:t>
            </a:r>
            <a:br>
              <a:rPr lang="fi-FI" sz="2800" dirty="0"/>
            </a:br>
            <a:r>
              <a:rPr lang="fi-FI" sz="2800" dirty="0"/>
              <a:t>kääntynyt loivaan laskuun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0B108A4-9795-DFE5-44A2-698E0E512C6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2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Kokoaikaisesti lomautettuja on 2 489 enemmän</a:t>
            </a:r>
            <a:br>
              <a:rPr lang="fi-FI" sz="2800" dirty="0"/>
            </a:br>
            <a:r>
              <a:rPr lang="fi-FI" sz="2800" dirty="0"/>
              <a:t>kuin vuosi sitten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8A4342D-24A6-58BE-73E4-80D5D213B83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20007" y="1898248"/>
            <a:ext cx="8692094" cy="406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BD364E0F-4316-4A09-B191-4524F0A5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F73CB44-05A3-4F84-0D9E-29E4FE9C38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E141E02-BAD6-2084-EDC7-F969C90B18F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549B048-2525-2073-8A09-785ED9B0059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002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80FE62E53DD5499EB7D0567087F706" ma:contentTypeVersion="8" ma:contentTypeDescription="Luo uusi asiakirja." ma:contentTypeScope="" ma:versionID="ceb3f922b5afe999948184f5e095c2fe">
  <xsd:schema xmlns:xsd="http://www.w3.org/2001/XMLSchema" xmlns:xs="http://www.w3.org/2001/XMLSchema" xmlns:p="http://schemas.microsoft.com/office/2006/metadata/properties" xmlns:ns3="d9f5f211-d266-40d7-a442-e276961ce77f" xmlns:ns4="7339045d-f99c-4c19-afb9-8ac6854f752a" targetNamespace="http://schemas.microsoft.com/office/2006/metadata/properties" ma:root="true" ma:fieldsID="b62df7a58012a73759e12c6be56fc051" ns3:_="" ns4:_="">
    <xsd:import namespace="d9f5f211-d266-40d7-a442-e276961ce77f"/>
    <xsd:import namespace="7339045d-f99c-4c19-afb9-8ac6854f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5f211-d266-40d7-a442-e276961ce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9045d-f99c-4c19-afb9-8ac6854f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DFDEEB-00F4-43AE-9BB3-1CC6980EA51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339045d-f99c-4c19-afb9-8ac6854f752a"/>
    <ds:schemaRef ds:uri="d9f5f211-d266-40d7-a442-e276961ce77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E6A4A3-DC1A-4FEF-9D3F-6FD0DF07D0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5f211-d266-40d7-a442-e276961ce77f"/>
    <ds:schemaRef ds:uri="7339045d-f99c-4c19-afb9-8ac6854f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FC86F4-404E-49EB-BC00-553E8302ED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8045</TotalTime>
  <Words>77</Words>
  <Application>Microsoft Office PowerPoint</Application>
  <PresentationFormat>Laajakuva</PresentationFormat>
  <Paragraphs>11</Paragraphs>
  <Slides>45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45</vt:i4>
      </vt:variant>
    </vt:vector>
  </HeadingPairs>
  <TitlesOfParts>
    <vt:vector size="49" baseType="lpstr">
      <vt:lpstr>Arial</vt:lpstr>
      <vt:lpstr>Calibri</vt:lpstr>
      <vt:lpstr>1_Office-teema</vt:lpstr>
      <vt:lpstr>Mukautettu suunnittelumalli</vt:lpstr>
      <vt:lpstr>Kokoaikaisesti lomautettuja oli heinäkuussa 20 890 – se on 2 489 enemmän kuin vuotta aiemmin</vt:lpstr>
      <vt:lpstr>Lyhennettyä työviikkoa tekevien määrä on edelleen selvästi koholla</vt:lpstr>
      <vt:lpstr>Lomautettujen määrä on kääntynyt ainakin pieneen laskuun viime kuukausina – taso on edelleen selvästi koholla</vt:lpstr>
      <vt:lpstr>Korkeakoulutettujen lomautukset ovat selvästi koholla, mutta  vähentyneet jo huipustaan</vt:lpstr>
      <vt:lpstr>Muilla kuin korkeakoulutetuilla lomautusten määrä on kääntynyt loivaan laskuun</vt:lpstr>
      <vt:lpstr>Kokoaikaisesti lomautettuja on 2 489 enemmän kuin vuosi sitten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46</cp:revision>
  <cp:lastPrinted>2020-02-28T07:57:12Z</cp:lastPrinted>
  <dcterms:created xsi:type="dcterms:W3CDTF">2018-03-20T15:15:04Z</dcterms:created>
  <dcterms:modified xsi:type="dcterms:W3CDTF">2024-08-21T09:46:06Z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