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4"/>
  </p:notesMasterIdLst>
  <p:sldIdLst>
    <p:sldId id="385" r:id="rId6"/>
    <p:sldId id="391" r:id="rId7"/>
    <p:sldId id="384" r:id="rId8"/>
    <p:sldId id="392" r:id="rId9"/>
    <p:sldId id="380" r:id="rId10"/>
    <p:sldId id="390" r:id="rId11"/>
    <p:sldId id="395" r:id="rId12"/>
    <p:sldId id="396" r:id="rId13"/>
    <p:sldId id="381" r:id="rId14"/>
    <p:sldId id="397" r:id="rId15"/>
    <p:sldId id="379" r:id="rId16"/>
    <p:sldId id="389" r:id="rId17"/>
    <p:sldId id="386" r:id="rId18"/>
    <p:sldId id="383" r:id="rId19"/>
    <p:sldId id="387" r:id="rId20"/>
    <p:sldId id="388" r:id="rId21"/>
    <p:sldId id="398" r:id="rId22"/>
    <p:sldId id="393" r:id="rId23"/>
    <p:sldId id="363" r:id="rId24"/>
    <p:sldId id="362" r:id="rId25"/>
    <p:sldId id="378" r:id="rId26"/>
    <p:sldId id="377" r:id="rId27"/>
    <p:sldId id="356" r:id="rId28"/>
    <p:sldId id="373" r:id="rId29"/>
    <p:sldId id="355" r:id="rId30"/>
    <p:sldId id="343" r:id="rId31"/>
    <p:sldId id="376" r:id="rId32"/>
    <p:sldId id="375" r:id="rId33"/>
    <p:sldId id="330" r:id="rId34"/>
    <p:sldId id="372" r:id="rId35"/>
    <p:sldId id="331" r:id="rId36"/>
    <p:sldId id="336" r:id="rId37"/>
    <p:sldId id="337" r:id="rId38"/>
    <p:sldId id="339" r:id="rId39"/>
    <p:sldId id="340" r:id="rId40"/>
    <p:sldId id="342" r:id="rId41"/>
    <p:sldId id="346" r:id="rId42"/>
    <p:sldId id="347" r:id="rId4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F0D49-EEAE-4C41-9CCD-20877D15B7A4}" v="38" dt="2024-08-20T10:23:42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FD7F0D49-EEAE-4C41-9CCD-20877D15B7A4}"/>
    <pc:docChg chg="custSel modSld">
      <pc:chgData name="Pasi Sorjonen" userId="af9ad459-762f-4f9b-af1f-e08ba050b57c" providerId="ADAL" clId="{FD7F0D49-EEAE-4C41-9CCD-20877D15B7A4}" dt="2024-08-20T10:23:52.960" v="755" actId="14100"/>
      <pc:docMkLst>
        <pc:docMk/>
      </pc:docMkLst>
      <pc:sldChg chg="addSp delSp modSp mod">
        <pc:chgData name="Pasi Sorjonen" userId="af9ad459-762f-4f9b-af1f-e08ba050b57c" providerId="ADAL" clId="{FD7F0D49-EEAE-4C41-9CCD-20877D15B7A4}" dt="2024-08-20T10:18:32.909" v="733"/>
        <pc:sldMkLst>
          <pc:docMk/>
          <pc:sldMk cId="4103366826" sldId="330"/>
        </pc:sldMkLst>
        <pc:spChg chg="add del mod">
          <ac:chgData name="Pasi Sorjonen" userId="af9ad459-762f-4f9b-af1f-e08ba050b57c" providerId="ADAL" clId="{FD7F0D49-EEAE-4C41-9CCD-20877D15B7A4}" dt="2024-08-20T10:18:32.909" v="733"/>
          <ac:spMkLst>
            <pc:docMk/>
            <pc:sldMk cId="4103366826" sldId="330"/>
            <ac:spMk id="4" creationId="{5491F65B-114C-7545-9BD2-73A643256C3F}"/>
          </ac:spMkLst>
        </pc:spChg>
        <pc:picChg chg="del">
          <ac:chgData name="Pasi Sorjonen" userId="af9ad459-762f-4f9b-af1f-e08ba050b57c" providerId="ADAL" clId="{FD7F0D49-EEAE-4C41-9CCD-20877D15B7A4}" dt="2024-08-20T10:18:28.002" v="732" actId="478"/>
          <ac:picMkLst>
            <pc:docMk/>
            <pc:sldMk cId="4103366826" sldId="330"/>
            <ac:picMk id="5" creationId="{60E958E5-0391-32D2-52C1-75B13C9EC2BE}"/>
          </ac:picMkLst>
        </pc:picChg>
        <pc:picChg chg="add mod">
          <ac:chgData name="Pasi Sorjonen" userId="af9ad459-762f-4f9b-af1f-e08ba050b57c" providerId="ADAL" clId="{FD7F0D49-EEAE-4C41-9CCD-20877D15B7A4}" dt="2024-08-20T10:18:32.909" v="733"/>
          <ac:picMkLst>
            <pc:docMk/>
            <pc:sldMk cId="4103366826" sldId="330"/>
            <ac:picMk id="6" creationId="{5D4CA517-810A-E5A5-C210-F29861E970B2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9:21.579" v="737"/>
        <pc:sldMkLst>
          <pc:docMk/>
          <pc:sldMk cId="2164221323" sldId="331"/>
        </pc:sldMkLst>
        <pc:spChg chg="add del mod">
          <ac:chgData name="Pasi Sorjonen" userId="af9ad459-762f-4f9b-af1f-e08ba050b57c" providerId="ADAL" clId="{FD7F0D49-EEAE-4C41-9CCD-20877D15B7A4}" dt="2024-08-20T10:19:21.579" v="737"/>
          <ac:spMkLst>
            <pc:docMk/>
            <pc:sldMk cId="2164221323" sldId="331"/>
            <ac:spMk id="4" creationId="{0FFF323B-47AF-D84D-334E-8F0D2392DAB2}"/>
          </ac:spMkLst>
        </pc:spChg>
        <pc:picChg chg="del">
          <ac:chgData name="Pasi Sorjonen" userId="af9ad459-762f-4f9b-af1f-e08ba050b57c" providerId="ADAL" clId="{FD7F0D49-EEAE-4C41-9CCD-20877D15B7A4}" dt="2024-08-20T10:19:18.074" v="736" actId="478"/>
          <ac:picMkLst>
            <pc:docMk/>
            <pc:sldMk cId="2164221323" sldId="331"/>
            <ac:picMk id="5" creationId="{8AFD915C-2321-9ED8-5184-218964C19758}"/>
          </ac:picMkLst>
        </pc:picChg>
        <pc:picChg chg="add mod">
          <ac:chgData name="Pasi Sorjonen" userId="af9ad459-762f-4f9b-af1f-e08ba050b57c" providerId="ADAL" clId="{FD7F0D49-EEAE-4C41-9CCD-20877D15B7A4}" dt="2024-08-20T10:19:21.579" v="737"/>
          <ac:picMkLst>
            <pc:docMk/>
            <pc:sldMk cId="2164221323" sldId="331"/>
            <ac:picMk id="6" creationId="{7456EDF3-5498-D38C-6BF3-5C7FFBD4191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9:45.094" v="739"/>
        <pc:sldMkLst>
          <pc:docMk/>
          <pc:sldMk cId="597852646" sldId="336"/>
        </pc:sldMkLst>
        <pc:spChg chg="add del mod">
          <ac:chgData name="Pasi Sorjonen" userId="af9ad459-762f-4f9b-af1f-e08ba050b57c" providerId="ADAL" clId="{FD7F0D49-EEAE-4C41-9CCD-20877D15B7A4}" dt="2024-08-20T10:19:45.094" v="739"/>
          <ac:spMkLst>
            <pc:docMk/>
            <pc:sldMk cId="597852646" sldId="336"/>
            <ac:spMk id="4" creationId="{31E77185-F67B-A94F-EFD1-06AAA7D80EF8}"/>
          </ac:spMkLst>
        </pc:spChg>
        <pc:picChg chg="del">
          <ac:chgData name="Pasi Sorjonen" userId="af9ad459-762f-4f9b-af1f-e08ba050b57c" providerId="ADAL" clId="{FD7F0D49-EEAE-4C41-9CCD-20877D15B7A4}" dt="2024-08-20T10:19:41.173" v="738" actId="478"/>
          <ac:picMkLst>
            <pc:docMk/>
            <pc:sldMk cId="597852646" sldId="336"/>
            <ac:picMk id="5" creationId="{539688A0-7E00-181D-A6A8-ADE732BD9D8D}"/>
          </ac:picMkLst>
        </pc:picChg>
        <pc:picChg chg="add mod">
          <ac:chgData name="Pasi Sorjonen" userId="af9ad459-762f-4f9b-af1f-e08ba050b57c" providerId="ADAL" clId="{FD7F0D49-EEAE-4C41-9CCD-20877D15B7A4}" dt="2024-08-20T10:19:45.094" v="739"/>
          <ac:picMkLst>
            <pc:docMk/>
            <pc:sldMk cId="597852646" sldId="336"/>
            <ac:picMk id="6" creationId="{1C7E4F90-0890-3C88-0554-E7E9E3EEF9C3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0:06.621" v="741"/>
        <pc:sldMkLst>
          <pc:docMk/>
          <pc:sldMk cId="1679745194" sldId="337"/>
        </pc:sldMkLst>
        <pc:spChg chg="add del mod">
          <ac:chgData name="Pasi Sorjonen" userId="af9ad459-762f-4f9b-af1f-e08ba050b57c" providerId="ADAL" clId="{FD7F0D49-EEAE-4C41-9CCD-20877D15B7A4}" dt="2024-08-20T10:20:06.621" v="741"/>
          <ac:spMkLst>
            <pc:docMk/>
            <pc:sldMk cId="1679745194" sldId="337"/>
            <ac:spMk id="4" creationId="{D305648B-9039-7A08-CB1D-C6E3A0B61748}"/>
          </ac:spMkLst>
        </pc:spChg>
        <pc:picChg chg="del">
          <ac:chgData name="Pasi Sorjonen" userId="af9ad459-762f-4f9b-af1f-e08ba050b57c" providerId="ADAL" clId="{FD7F0D49-EEAE-4C41-9CCD-20877D15B7A4}" dt="2024-08-20T10:20:02.564" v="740" actId="478"/>
          <ac:picMkLst>
            <pc:docMk/>
            <pc:sldMk cId="1679745194" sldId="337"/>
            <ac:picMk id="5" creationId="{1345A511-8032-4664-8219-1A9E16F9BFD8}"/>
          </ac:picMkLst>
        </pc:picChg>
        <pc:picChg chg="add mod">
          <ac:chgData name="Pasi Sorjonen" userId="af9ad459-762f-4f9b-af1f-e08ba050b57c" providerId="ADAL" clId="{FD7F0D49-EEAE-4C41-9CCD-20877D15B7A4}" dt="2024-08-20T10:20:06.621" v="741"/>
          <ac:picMkLst>
            <pc:docMk/>
            <pc:sldMk cId="1679745194" sldId="337"/>
            <ac:picMk id="6" creationId="{4653D246-3091-E06E-5F47-BC096E629A76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0:27.888" v="743"/>
        <pc:sldMkLst>
          <pc:docMk/>
          <pc:sldMk cId="2173700670" sldId="339"/>
        </pc:sldMkLst>
        <pc:spChg chg="add del mod">
          <ac:chgData name="Pasi Sorjonen" userId="af9ad459-762f-4f9b-af1f-e08ba050b57c" providerId="ADAL" clId="{FD7F0D49-EEAE-4C41-9CCD-20877D15B7A4}" dt="2024-08-20T10:20:27.888" v="743"/>
          <ac:spMkLst>
            <pc:docMk/>
            <pc:sldMk cId="2173700670" sldId="339"/>
            <ac:spMk id="4" creationId="{B71CED6F-6A62-547E-B5A8-DA655767BDC0}"/>
          </ac:spMkLst>
        </pc:spChg>
        <pc:picChg chg="del">
          <ac:chgData name="Pasi Sorjonen" userId="af9ad459-762f-4f9b-af1f-e08ba050b57c" providerId="ADAL" clId="{FD7F0D49-EEAE-4C41-9CCD-20877D15B7A4}" dt="2024-08-20T10:20:23.477" v="742" actId="478"/>
          <ac:picMkLst>
            <pc:docMk/>
            <pc:sldMk cId="2173700670" sldId="339"/>
            <ac:picMk id="5" creationId="{C38917E4-F710-9B0C-2B70-CD8636A54DB8}"/>
          </ac:picMkLst>
        </pc:picChg>
        <pc:picChg chg="add mod">
          <ac:chgData name="Pasi Sorjonen" userId="af9ad459-762f-4f9b-af1f-e08ba050b57c" providerId="ADAL" clId="{FD7F0D49-EEAE-4C41-9CCD-20877D15B7A4}" dt="2024-08-20T10:20:27.888" v="743"/>
          <ac:picMkLst>
            <pc:docMk/>
            <pc:sldMk cId="2173700670" sldId="339"/>
            <ac:picMk id="6" creationId="{1D87C060-795D-5521-2F8A-66F0E034379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0:51" v="745"/>
        <pc:sldMkLst>
          <pc:docMk/>
          <pc:sldMk cId="181581781" sldId="340"/>
        </pc:sldMkLst>
        <pc:spChg chg="add del mod">
          <ac:chgData name="Pasi Sorjonen" userId="af9ad459-762f-4f9b-af1f-e08ba050b57c" providerId="ADAL" clId="{FD7F0D49-EEAE-4C41-9CCD-20877D15B7A4}" dt="2024-08-20T10:20:51" v="745"/>
          <ac:spMkLst>
            <pc:docMk/>
            <pc:sldMk cId="181581781" sldId="340"/>
            <ac:spMk id="4" creationId="{8E5151BB-90A6-B96B-BF72-5488AC66AA24}"/>
          </ac:spMkLst>
        </pc:spChg>
        <pc:picChg chg="del">
          <ac:chgData name="Pasi Sorjonen" userId="af9ad459-762f-4f9b-af1f-e08ba050b57c" providerId="ADAL" clId="{FD7F0D49-EEAE-4C41-9CCD-20877D15B7A4}" dt="2024-08-20T10:20:47.099" v="744" actId="478"/>
          <ac:picMkLst>
            <pc:docMk/>
            <pc:sldMk cId="181581781" sldId="340"/>
            <ac:picMk id="5" creationId="{50584011-532F-BF31-F15C-6B7B597164EB}"/>
          </ac:picMkLst>
        </pc:picChg>
        <pc:picChg chg="add mod">
          <ac:chgData name="Pasi Sorjonen" userId="af9ad459-762f-4f9b-af1f-e08ba050b57c" providerId="ADAL" clId="{FD7F0D49-EEAE-4C41-9CCD-20877D15B7A4}" dt="2024-08-20T10:20:51" v="745"/>
          <ac:picMkLst>
            <pc:docMk/>
            <pc:sldMk cId="181581781" sldId="340"/>
            <ac:picMk id="6" creationId="{BC6D6202-1B0C-1750-CAA2-71F6BC56895C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1:12.334" v="747"/>
        <pc:sldMkLst>
          <pc:docMk/>
          <pc:sldMk cId="2807749963" sldId="342"/>
        </pc:sldMkLst>
        <pc:spChg chg="add del mod">
          <ac:chgData name="Pasi Sorjonen" userId="af9ad459-762f-4f9b-af1f-e08ba050b57c" providerId="ADAL" clId="{FD7F0D49-EEAE-4C41-9CCD-20877D15B7A4}" dt="2024-08-20T10:21:12.334" v="747"/>
          <ac:spMkLst>
            <pc:docMk/>
            <pc:sldMk cId="2807749963" sldId="342"/>
            <ac:spMk id="4" creationId="{6C21264A-45C2-2CD0-981D-85AE50750E02}"/>
          </ac:spMkLst>
        </pc:spChg>
        <pc:picChg chg="add mod">
          <ac:chgData name="Pasi Sorjonen" userId="af9ad459-762f-4f9b-af1f-e08ba050b57c" providerId="ADAL" clId="{FD7F0D49-EEAE-4C41-9CCD-20877D15B7A4}" dt="2024-08-20T10:21:12.334" v="747"/>
          <ac:picMkLst>
            <pc:docMk/>
            <pc:sldMk cId="2807749963" sldId="342"/>
            <ac:picMk id="5" creationId="{452D5512-E87C-AD81-CA2C-42249242020B}"/>
          </ac:picMkLst>
        </pc:picChg>
        <pc:picChg chg="del">
          <ac:chgData name="Pasi Sorjonen" userId="af9ad459-762f-4f9b-af1f-e08ba050b57c" providerId="ADAL" clId="{FD7F0D49-EEAE-4C41-9CCD-20877D15B7A4}" dt="2024-08-20T10:21:08.252" v="746" actId="478"/>
          <ac:picMkLst>
            <pc:docMk/>
            <pc:sldMk cId="2807749963" sldId="342"/>
            <ac:picMk id="6" creationId="{BF9975CC-CBEB-398C-CE04-8A4D2C7621B9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7:18.433" v="727"/>
        <pc:sldMkLst>
          <pc:docMk/>
          <pc:sldMk cId="3333501075" sldId="343"/>
        </pc:sldMkLst>
        <pc:spChg chg="add del mod">
          <ac:chgData name="Pasi Sorjonen" userId="af9ad459-762f-4f9b-af1f-e08ba050b57c" providerId="ADAL" clId="{FD7F0D49-EEAE-4C41-9CCD-20877D15B7A4}" dt="2024-08-20T10:17:18.433" v="727"/>
          <ac:spMkLst>
            <pc:docMk/>
            <pc:sldMk cId="3333501075" sldId="343"/>
            <ac:spMk id="4" creationId="{73B23B63-5C2F-F97A-3A9C-5AD7B549E337}"/>
          </ac:spMkLst>
        </pc:spChg>
        <pc:picChg chg="del">
          <ac:chgData name="Pasi Sorjonen" userId="af9ad459-762f-4f9b-af1f-e08ba050b57c" providerId="ADAL" clId="{FD7F0D49-EEAE-4C41-9CCD-20877D15B7A4}" dt="2024-08-20T10:17:14.026" v="726" actId="478"/>
          <ac:picMkLst>
            <pc:docMk/>
            <pc:sldMk cId="3333501075" sldId="343"/>
            <ac:picMk id="5" creationId="{F8048870-0351-A382-065B-D0D0ED28581C}"/>
          </ac:picMkLst>
        </pc:picChg>
        <pc:picChg chg="add mod">
          <ac:chgData name="Pasi Sorjonen" userId="af9ad459-762f-4f9b-af1f-e08ba050b57c" providerId="ADAL" clId="{FD7F0D49-EEAE-4C41-9CCD-20877D15B7A4}" dt="2024-08-20T10:17:18.433" v="727"/>
          <ac:picMkLst>
            <pc:docMk/>
            <pc:sldMk cId="3333501075" sldId="343"/>
            <ac:picMk id="6" creationId="{3AC87E02-2500-A3E5-5A47-D9A4E854F331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1:32.625" v="749"/>
        <pc:sldMkLst>
          <pc:docMk/>
          <pc:sldMk cId="1425977161" sldId="346"/>
        </pc:sldMkLst>
        <pc:spChg chg="add del mod">
          <ac:chgData name="Pasi Sorjonen" userId="af9ad459-762f-4f9b-af1f-e08ba050b57c" providerId="ADAL" clId="{FD7F0D49-EEAE-4C41-9CCD-20877D15B7A4}" dt="2024-08-20T10:21:32.625" v="749"/>
          <ac:spMkLst>
            <pc:docMk/>
            <pc:sldMk cId="1425977161" sldId="346"/>
            <ac:spMk id="4" creationId="{88718B56-7751-B68F-EEDF-4EE6E50E319C}"/>
          </ac:spMkLst>
        </pc:spChg>
        <pc:picChg chg="del">
          <ac:chgData name="Pasi Sorjonen" userId="af9ad459-762f-4f9b-af1f-e08ba050b57c" providerId="ADAL" clId="{FD7F0D49-EEAE-4C41-9CCD-20877D15B7A4}" dt="2024-08-20T10:21:28.371" v="748" actId="478"/>
          <ac:picMkLst>
            <pc:docMk/>
            <pc:sldMk cId="1425977161" sldId="346"/>
            <ac:picMk id="5" creationId="{B2D83D10-92BA-467A-72D8-89A9F273B0C3}"/>
          </ac:picMkLst>
        </pc:picChg>
        <pc:picChg chg="add mod">
          <ac:chgData name="Pasi Sorjonen" userId="af9ad459-762f-4f9b-af1f-e08ba050b57c" providerId="ADAL" clId="{FD7F0D49-EEAE-4C41-9CCD-20877D15B7A4}" dt="2024-08-20T10:21:32.625" v="749"/>
          <ac:picMkLst>
            <pc:docMk/>
            <pc:sldMk cId="1425977161" sldId="346"/>
            <ac:picMk id="6" creationId="{E7F3E964-05FE-8748-D99C-9BEB162E06BA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1:52.569" v="751"/>
        <pc:sldMkLst>
          <pc:docMk/>
          <pc:sldMk cId="2280234652" sldId="347"/>
        </pc:sldMkLst>
        <pc:spChg chg="add del mod">
          <ac:chgData name="Pasi Sorjonen" userId="af9ad459-762f-4f9b-af1f-e08ba050b57c" providerId="ADAL" clId="{FD7F0D49-EEAE-4C41-9CCD-20877D15B7A4}" dt="2024-08-20T10:21:52.569" v="751"/>
          <ac:spMkLst>
            <pc:docMk/>
            <pc:sldMk cId="2280234652" sldId="347"/>
            <ac:spMk id="4" creationId="{E58D8244-C6E8-8B7D-7AC5-3512BFD4E509}"/>
          </ac:spMkLst>
        </pc:spChg>
        <pc:picChg chg="del">
          <ac:chgData name="Pasi Sorjonen" userId="af9ad459-762f-4f9b-af1f-e08ba050b57c" providerId="ADAL" clId="{FD7F0D49-EEAE-4C41-9CCD-20877D15B7A4}" dt="2024-08-20T10:21:48.565" v="750" actId="478"/>
          <ac:picMkLst>
            <pc:docMk/>
            <pc:sldMk cId="2280234652" sldId="347"/>
            <ac:picMk id="5" creationId="{B6859E5F-305E-936D-2951-653D8B5FCB8C}"/>
          </ac:picMkLst>
        </pc:picChg>
        <pc:picChg chg="add mod">
          <ac:chgData name="Pasi Sorjonen" userId="af9ad459-762f-4f9b-af1f-e08ba050b57c" providerId="ADAL" clId="{FD7F0D49-EEAE-4C41-9CCD-20877D15B7A4}" dt="2024-08-20T10:21:52.569" v="751"/>
          <ac:picMkLst>
            <pc:docMk/>
            <pc:sldMk cId="2280234652" sldId="347"/>
            <ac:picMk id="6" creationId="{DE8DFDB0-1645-D11A-336A-7158B3F29813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6:51.306" v="725"/>
        <pc:sldMkLst>
          <pc:docMk/>
          <pc:sldMk cId="4177445958" sldId="355"/>
        </pc:sldMkLst>
        <pc:spChg chg="add del mod">
          <ac:chgData name="Pasi Sorjonen" userId="af9ad459-762f-4f9b-af1f-e08ba050b57c" providerId="ADAL" clId="{FD7F0D49-EEAE-4C41-9CCD-20877D15B7A4}" dt="2024-08-20T10:16:51.306" v="725"/>
          <ac:spMkLst>
            <pc:docMk/>
            <pc:sldMk cId="4177445958" sldId="355"/>
            <ac:spMk id="4" creationId="{4662BE97-76FB-C1A9-479D-612ECF4DF027}"/>
          </ac:spMkLst>
        </pc:spChg>
        <pc:picChg chg="del">
          <ac:chgData name="Pasi Sorjonen" userId="af9ad459-762f-4f9b-af1f-e08ba050b57c" providerId="ADAL" clId="{FD7F0D49-EEAE-4C41-9CCD-20877D15B7A4}" dt="2024-08-20T10:16:46.072" v="724" actId="478"/>
          <ac:picMkLst>
            <pc:docMk/>
            <pc:sldMk cId="4177445958" sldId="355"/>
            <ac:picMk id="5" creationId="{EBF1DE1C-8916-0FB5-E10A-37AA9A89D270}"/>
          </ac:picMkLst>
        </pc:picChg>
        <pc:picChg chg="add mod">
          <ac:chgData name="Pasi Sorjonen" userId="af9ad459-762f-4f9b-af1f-e08ba050b57c" providerId="ADAL" clId="{FD7F0D49-EEAE-4C41-9CCD-20877D15B7A4}" dt="2024-08-20T10:16:51.306" v="725"/>
          <ac:picMkLst>
            <pc:docMk/>
            <pc:sldMk cId="4177445958" sldId="355"/>
            <ac:picMk id="6" creationId="{ED4EA95C-397B-C910-CDDF-889D87259175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6:11.085" v="721"/>
        <pc:sldMkLst>
          <pc:docMk/>
          <pc:sldMk cId="2256193961" sldId="356"/>
        </pc:sldMkLst>
        <pc:spChg chg="add del mod">
          <ac:chgData name="Pasi Sorjonen" userId="af9ad459-762f-4f9b-af1f-e08ba050b57c" providerId="ADAL" clId="{FD7F0D49-EEAE-4C41-9CCD-20877D15B7A4}" dt="2024-08-20T10:16:11.085" v="721"/>
          <ac:spMkLst>
            <pc:docMk/>
            <pc:sldMk cId="2256193961" sldId="356"/>
            <ac:spMk id="4" creationId="{9FB6E12A-36AA-2C46-DC1E-17718FDB5BD5}"/>
          </ac:spMkLst>
        </pc:spChg>
        <pc:picChg chg="del">
          <ac:chgData name="Pasi Sorjonen" userId="af9ad459-762f-4f9b-af1f-e08ba050b57c" providerId="ADAL" clId="{FD7F0D49-EEAE-4C41-9CCD-20877D15B7A4}" dt="2024-08-20T10:16:06.320" v="720" actId="478"/>
          <ac:picMkLst>
            <pc:docMk/>
            <pc:sldMk cId="2256193961" sldId="356"/>
            <ac:picMk id="5" creationId="{43ED4A8E-813E-2227-17D9-054E628F64D5}"/>
          </ac:picMkLst>
        </pc:picChg>
        <pc:picChg chg="add mod">
          <ac:chgData name="Pasi Sorjonen" userId="af9ad459-762f-4f9b-af1f-e08ba050b57c" providerId="ADAL" clId="{FD7F0D49-EEAE-4C41-9CCD-20877D15B7A4}" dt="2024-08-20T10:16:11.085" v="721"/>
          <ac:picMkLst>
            <pc:docMk/>
            <pc:sldMk cId="2256193961" sldId="356"/>
            <ac:picMk id="6" creationId="{22272F8F-17F3-D211-DF37-6B1C6E692819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4:20.677" v="714"/>
        <pc:sldMkLst>
          <pc:docMk/>
          <pc:sldMk cId="2692188403" sldId="362"/>
        </pc:sldMkLst>
        <pc:spChg chg="add del mod">
          <ac:chgData name="Pasi Sorjonen" userId="af9ad459-762f-4f9b-af1f-e08ba050b57c" providerId="ADAL" clId="{FD7F0D49-EEAE-4C41-9CCD-20877D15B7A4}" dt="2024-08-20T10:14:20.677" v="714"/>
          <ac:spMkLst>
            <pc:docMk/>
            <pc:sldMk cId="2692188403" sldId="362"/>
            <ac:spMk id="4" creationId="{EB7699DE-8565-6FEA-7643-37FDD6B7C66E}"/>
          </ac:spMkLst>
        </pc:spChg>
        <pc:picChg chg="add mod">
          <ac:chgData name="Pasi Sorjonen" userId="af9ad459-762f-4f9b-af1f-e08ba050b57c" providerId="ADAL" clId="{FD7F0D49-EEAE-4C41-9CCD-20877D15B7A4}" dt="2024-08-20T10:14:20.677" v="714"/>
          <ac:picMkLst>
            <pc:docMk/>
            <pc:sldMk cId="2692188403" sldId="362"/>
            <ac:picMk id="5" creationId="{0C5E0E3E-C7FA-AFD0-AD4C-9AF2AAC98019}"/>
          </ac:picMkLst>
        </pc:picChg>
        <pc:picChg chg="del">
          <ac:chgData name="Pasi Sorjonen" userId="af9ad459-762f-4f9b-af1f-e08ba050b57c" providerId="ADAL" clId="{FD7F0D49-EEAE-4C41-9CCD-20877D15B7A4}" dt="2024-08-20T10:14:16.593" v="713" actId="478"/>
          <ac:picMkLst>
            <pc:docMk/>
            <pc:sldMk cId="2692188403" sldId="362"/>
            <ac:picMk id="6" creationId="{2AC94148-125E-646D-79C9-2C54D74A4DE0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3:54.623" v="712"/>
        <pc:sldMkLst>
          <pc:docMk/>
          <pc:sldMk cId="3560938900" sldId="363"/>
        </pc:sldMkLst>
        <pc:spChg chg="add del mod">
          <ac:chgData name="Pasi Sorjonen" userId="af9ad459-762f-4f9b-af1f-e08ba050b57c" providerId="ADAL" clId="{FD7F0D49-EEAE-4C41-9CCD-20877D15B7A4}" dt="2024-08-20T10:13:54.623" v="712"/>
          <ac:spMkLst>
            <pc:docMk/>
            <pc:sldMk cId="3560938900" sldId="363"/>
            <ac:spMk id="4" creationId="{7E33D785-2D8D-F066-79B5-CF3C65CFD81B}"/>
          </ac:spMkLst>
        </pc:spChg>
        <pc:picChg chg="add mod">
          <ac:chgData name="Pasi Sorjonen" userId="af9ad459-762f-4f9b-af1f-e08ba050b57c" providerId="ADAL" clId="{FD7F0D49-EEAE-4C41-9CCD-20877D15B7A4}" dt="2024-08-20T10:13:54.623" v="712"/>
          <ac:picMkLst>
            <pc:docMk/>
            <pc:sldMk cId="3560938900" sldId="363"/>
            <ac:picMk id="5" creationId="{883DC701-1851-DEF1-B42A-5790337C0B83}"/>
          </ac:picMkLst>
        </pc:picChg>
        <pc:picChg chg="del">
          <ac:chgData name="Pasi Sorjonen" userId="af9ad459-762f-4f9b-af1f-e08ba050b57c" providerId="ADAL" clId="{FD7F0D49-EEAE-4C41-9CCD-20877D15B7A4}" dt="2024-08-20T10:13:51.004" v="711" actId="478"/>
          <ac:picMkLst>
            <pc:docMk/>
            <pc:sldMk cId="3560938900" sldId="363"/>
            <ac:picMk id="6" creationId="{844501BC-AC8F-F5C7-F199-ACC5087949F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8:56.788" v="735"/>
        <pc:sldMkLst>
          <pc:docMk/>
          <pc:sldMk cId="3537911006" sldId="372"/>
        </pc:sldMkLst>
        <pc:spChg chg="add del mod">
          <ac:chgData name="Pasi Sorjonen" userId="af9ad459-762f-4f9b-af1f-e08ba050b57c" providerId="ADAL" clId="{FD7F0D49-EEAE-4C41-9CCD-20877D15B7A4}" dt="2024-08-20T10:18:56.788" v="735"/>
          <ac:spMkLst>
            <pc:docMk/>
            <pc:sldMk cId="3537911006" sldId="372"/>
            <ac:spMk id="4" creationId="{B77273DC-DFF1-0520-7420-DD06C87139C7}"/>
          </ac:spMkLst>
        </pc:spChg>
        <pc:picChg chg="del">
          <ac:chgData name="Pasi Sorjonen" userId="af9ad459-762f-4f9b-af1f-e08ba050b57c" providerId="ADAL" clId="{FD7F0D49-EEAE-4C41-9CCD-20877D15B7A4}" dt="2024-08-20T10:18:53.363" v="734" actId="478"/>
          <ac:picMkLst>
            <pc:docMk/>
            <pc:sldMk cId="3537911006" sldId="372"/>
            <ac:picMk id="5" creationId="{707F7D3A-7B50-4911-B082-FA6C576F36E4}"/>
          </ac:picMkLst>
        </pc:picChg>
        <pc:picChg chg="add mod">
          <ac:chgData name="Pasi Sorjonen" userId="af9ad459-762f-4f9b-af1f-e08ba050b57c" providerId="ADAL" clId="{FD7F0D49-EEAE-4C41-9CCD-20877D15B7A4}" dt="2024-08-20T10:18:56.788" v="735"/>
          <ac:picMkLst>
            <pc:docMk/>
            <pc:sldMk cId="3537911006" sldId="372"/>
            <ac:picMk id="6" creationId="{35719BEB-5CB2-F9F9-F6D5-AC118C144351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6:31.401" v="723"/>
        <pc:sldMkLst>
          <pc:docMk/>
          <pc:sldMk cId="24287503" sldId="373"/>
        </pc:sldMkLst>
        <pc:spChg chg="add del mod">
          <ac:chgData name="Pasi Sorjonen" userId="af9ad459-762f-4f9b-af1f-e08ba050b57c" providerId="ADAL" clId="{FD7F0D49-EEAE-4C41-9CCD-20877D15B7A4}" dt="2024-08-20T10:16:31.401" v="723"/>
          <ac:spMkLst>
            <pc:docMk/>
            <pc:sldMk cId="24287503" sldId="373"/>
            <ac:spMk id="4" creationId="{A0ABAE39-476B-5982-5E33-2EC5FD66798F}"/>
          </ac:spMkLst>
        </pc:spChg>
        <pc:picChg chg="del">
          <ac:chgData name="Pasi Sorjonen" userId="af9ad459-762f-4f9b-af1f-e08ba050b57c" providerId="ADAL" clId="{FD7F0D49-EEAE-4C41-9CCD-20877D15B7A4}" dt="2024-08-20T10:16:26.847" v="722" actId="478"/>
          <ac:picMkLst>
            <pc:docMk/>
            <pc:sldMk cId="24287503" sldId="373"/>
            <ac:picMk id="5" creationId="{635E4271-8DA5-4E13-AD26-92EE319EADF9}"/>
          </ac:picMkLst>
        </pc:picChg>
        <pc:picChg chg="add mod">
          <ac:chgData name="Pasi Sorjonen" userId="af9ad459-762f-4f9b-af1f-e08ba050b57c" providerId="ADAL" clId="{FD7F0D49-EEAE-4C41-9CCD-20877D15B7A4}" dt="2024-08-20T10:16:31.401" v="723"/>
          <ac:picMkLst>
            <pc:docMk/>
            <pc:sldMk cId="24287503" sldId="373"/>
            <ac:picMk id="6" creationId="{8962ABE4-9049-0EF8-31D9-77507A302FD3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8:09.010" v="731"/>
        <pc:sldMkLst>
          <pc:docMk/>
          <pc:sldMk cId="2303607" sldId="375"/>
        </pc:sldMkLst>
        <pc:spChg chg="add del mod">
          <ac:chgData name="Pasi Sorjonen" userId="af9ad459-762f-4f9b-af1f-e08ba050b57c" providerId="ADAL" clId="{FD7F0D49-EEAE-4C41-9CCD-20877D15B7A4}" dt="2024-08-20T10:18:09.010" v="731"/>
          <ac:spMkLst>
            <pc:docMk/>
            <pc:sldMk cId="2303607" sldId="375"/>
            <ac:spMk id="4" creationId="{C1055137-6C3F-088F-D6A8-68E33381DE86}"/>
          </ac:spMkLst>
        </pc:spChg>
        <pc:picChg chg="del">
          <ac:chgData name="Pasi Sorjonen" userId="af9ad459-762f-4f9b-af1f-e08ba050b57c" providerId="ADAL" clId="{FD7F0D49-EEAE-4C41-9CCD-20877D15B7A4}" dt="2024-08-20T10:18:04.521" v="730" actId="478"/>
          <ac:picMkLst>
            <pc:docMk/>
            <pc:sldMk cId="2303607" sldId="375"/>
            <ac:picMk id="5" creationId="{4C6E9CB1-CFF0-4EBF-FDEB-C5FA1748164C}"/>
          </ac:picMkLst>
        </pc:picChg>
        <pc:picChg chg="add mod">
          <ac:chgData name="Pasi Sorjonen" userId="af9ad459-762f-4f9b-af1f-e08ba050b57c" providerId="ADAL" clId="{FD7F0D49-EEAE-4C41-9CCD-20877D15B7A4}" dt="2024-08-20T10:18:09.010" v="731"/>
          <ac:picMkLst>
            <pc:docMk/>
            <pc:sldMk cId="2303607" sldId="375"/>
            <ac:picMk id="6" creationId="{96AE63A6-017B-C2F7-E3F7-F2809EBC5FD0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7:43.260" v="729"/>
        <pc:sldMkLst>
          <pc:docMk/>
          <pc:sldMk cId="724509379" sldId="376"/>
        </pc:sldMkLst>
        <pc:spChg chg="add del mod">
          <ac:chgData name="Pasi Sorjonen" userId="af9ad459-762f-4f9b-af1f-e08ba050b57c" providerId="ADAL" clId="{FD7F0D49-EEAE-4C41-9CCD-20877D15B7A4}" dt="2024-08-20T10:17:43.260" v="729"/>
          <ac:spMkLst>
            <pc:docMk/>
            <pc:sldMk cId="724509379" sldId="376"/>
            <ac:spMk id="4" creationId="{6269F0B0-34C9-28D4-EC2D-6FF1E91688A5}"/>
          </ac:spMkLst>
        </pc:spChg>
        <pc:picChg chg="del">
          <ac:chgData name="Pasi Sorjonen" userId="af9ad459-762f-4f9b-af1f-e08ba050b57c" providerId="ADAL" clId="{FD7F0D49-EEAE-4C41-9CCD-20877D15B7A4}" dt="2024-08-20T10:17:39.249" v="728" actId="478"/>
          <ac:picMkLst>
            <pc:docMk/>
            <pc:sldMk cId="724509379" sldId="376"/>
            <ac:picMk id="5" creationId="{0846BC53-6D10-3BEC-35BD-5591FF00FF5C}"/>
          </ac:picMkLst>
        </pc:picChg>
        <pc:picChg chg="add mod">
          <ac:chgData name="Pasi Sorjonen" userId="af9ad459-762f-4f9b-af1f-e08ba050b57c" providerId="ADAL" clId="{FD7F0D49-EEAE-4C41-9CCD-20877D15B7A4}" dt="2024-08-20T10:17:43.260" v="729"/>
          <ac:picMkLst>
            <pc:docMk/>
            <pc:sldMk cId="724509379" sldId="376"/>
            <ac:picMk id="6" creationId="{DCB6DA15-698E-652D-04A3-FC143380FE5B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5:47.016" v="719"/>
        <pc:sldMkLst>
          <pc:docMk/>
          <pc:sldMk cId="3929526364" sldId="377"/>
        </pc:sldMkLst>
        <pc:spChg chg="add del mod">
          <ac:chgData name="Pasi Sorjonen" userId="af9ad459-762f-4f9b-af1f-e08ba050b57c" providerId="ADAL" clId="{FD7F0D49-EEAE-4C41-9CCD-20877D15B7A4}" dt="2024-08-20T10:15:47.016" v="719"/>
          <ac:spMkLst>
            <pc:docMk/>
            <pc:sldMk cId="3929526364" sldId="377"/>
            <ac:spMk id="4" creationId="{E9E09B54-DE7A-5E86-1A64-FAC305CCCE3D}"/>
          </ac:spMkLst>
        </pc:spChg>
        <pc:picChg chg="add mod">
          <ac:chgData name="Pasi Sorjonen" userId="af9ad459-762f-4f9b-af1f-e08ba050b57c" providerId="ADAL" clId="{FD7F0D49-EEAE-4C41-9CCD-20877D15B7A4}" dt="2024-08-20T10:15:47.016" v="719"/>
          <ac:picMkLst>
            <pc:docMk/>
            <pc:sldMk cId="3929526364" sldId="377"/>
            <ac:picMk id="5" creationId="{F7A42E59-046C-E892-BD28-6982B861620A}"/>
          </ac:picMkLst>
        </pc:picChg>
        <pc:picChg chg="del">
          <ac:chgData name="Pasi Sorjonen" userId="af9ad459-762f-4f9b-af1f-e08ba050b57c" providerId="ADAL" clId="{FD7F0D49-EEAE-4C41-9CCD-20877D15B7A4}" dt="2024-08-20T10:15:42.983" v="718" actId="478"/>
          <ac:picMkLst>
            <pc:docMk/>
            <pc:sldMk cId="3929526364" sldId="377"/>
            <ac:picMk id="6" creationId="{84845A00-7E39-B973-9166-1C99E38F4778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5:19.333" v="717" actId="6549"/>
        <pc:sldMkLst>
          <pc:docMk/>
          <pc:sldMk cId="1803076261" sldId="378"/>
        </pc:sldMkLst>
        <pc:spChg chg="mod">
          <ac:chgData name="Pasi Sorjonen" userId="af9ad459-762f-4f9b-af1f-e08ba050b57c" providerId="ADAL" clId="{FD7F0D49-EEAE-4C41-9CCD-20877D15B7A4}" dt="2024-08-20T10:15:19.333" v="717" actId="6549"/>
          <ac:spMkLst>
            <pc:docMk/>
            <pc:sldMk cId="1803076261" sldId="378"/>
            <ac:spMk id="2" creationId="{C10B4CEF-76B4-48F1-8C52-031C36503B20}"/>
          </ac:spMkLst>
        </pc:spChg>
        <pc:spChg chg="add del mod">
          <ac:chgData name="Pasi Sorjonen" userId="af9ad459-762f-4f9b-af1f-e08ba050b57c" providerId="ADAL" clId="{FD7F0D49-EEAE-4C41-9CCD-20877D15B7A4}" dt="2024-08-20T10:15:11.671" v="716"/>
          <ac:spMkLst>
            <pc:docMk/>
            <pc:sldMk cId="1803076261" sldId="378"/>
            <ac:spMk id="4" creationId="{F28E8F5B-7B0D-396B-9FC8-D900C5117DC8}"/>
          </ac:spMkLst>
        </pc:spChg>
        <pc:picChg chg="add mod">
          <ac:chgData name="Pasi Sorjonen" userId="af9ad459-762f-4f9b-af1f-e08ba050b57c" providerId="ADAL" clId="{FD7F0D49-EEAE-4C41-9CCD-20877D15B7A4}" dt="2024-08-20T10:15:11.671" v="716"/>
          <ac:picMkLst>
            <pc:docMk/>
            <pc:sldMk cId="1803076261" sldId="378"/>
            <ac:picMk id="5" creationId="{5F82CA34-AC9C-965C-1539-F879DD90D3F9}"/>
          </ac:picMkLst>
        </pc:picChg>
        <pc:picChg chg="del">
          <ac:chgData name="Pasi Sorjonen" userId="af9ad459-762f-4f9b-af1f-e08ba050b57c" providerId="ADAL" clId="{FD7F0D49-EEAE-4C41-9CCD-20877D15B7A4}" dt="2024-08-20T10:15:07.159" v="715" actId="478"/>
          <ac:picMkLst>
            <pc:docMk/>
            <pc:sldMk cId="1803076261" sldId="378"/>
            <ac:picMk id="6" creationId="{5C96936E-DE07-7A46-7700-BA278C043C1D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9:45:04.977" v="246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FD7F0D49-EEAE-4C41-9CCD-20877D15B7A4}" dt="2024-08-20T09:44:56.461" v="244"/>
          <ac:spMkLst>
            <pc:docMk/>
            <pc:sldMk cId="1235062153" sldId="379"/>
            <ac:spMk id="4" creationId="{3104C832-6E06-D665-611A-E4C95B6F84E0}"/>
          </ac:spMkLst>
        </pc:spChg>
        <pc:picChg chg="del">
          <ac:chgData name="Pasi Sorjonen" userId="af9ad459-762f-4f9b-af1f-e08ba050b57c" providerId="ADAL" clId="{FD7F0D49-EEAE-4C41-9CCD-20877D15B7A4}" dt="2024-08-20T09:44:52.525" v="243" actId="478"/>
          <ac:picMkLst>
            <pc:docMk/>
            <pc:sldMk cId="1235062153" sldId="379"/>
            <ac:picMk id="5" creationId="{0E6FCCCC-BCCD-2DB1-C1AA-F167420EEE0B}"/>
          </ac:picMkLst>
        </pc:picChg>
        <pc:picChg chg="add mod">
          <ac:chgData name="Pasi Sorjonen" userId="af9ad459-762f-4f9b-af1f-e08ba050b57c" providerId="ADAL" clId="{FD7F0D49-EEAE-4C41-9CCD-20877D15B7A4}" dt="2024-08-20T09:45:04.977" v="246" actId="14100"/>
          <ac:picMkLst>
            <pc:docMk/>
            <pc:sldMk cId="1235062153" sldId="379"/>
            <ac:picMk id="6" creationId="{77187F61-C350-B712-C69D-6757D4536A46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46:39.041" v="230"/>
        <pc:sldMkLst>
          <pc:docMk/>
          <pc:sldMk cId="2278138908" sldId="380"/>
        </pc:sldMkLst>
        <pc:spChg chg="mod">
          <ac:chgData name="Pasi Sorjonen" userId="af9ad459-762f-4f9b-af1f-e08ba050b57c" providerId="ADAL" clId="{FD7F0D49-EEAE-4C41-9CCD-20877D15B7A4}" dt="2024-08-20T07:45:19.522" v="228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FD7F0D49-EEAE-4C41-9CCD-20877D15B7A4}" dt="2024-08-20T07:46:39.041" v="230"/>
          <ac:spMkLst>
            <pc:docMk/>
            <pc:sldMk cId="2278138908" sldId="380"/>
            <ac:spMk id="4" creationId="{8908D430-CD34-C46C-23BA-0EEC4F8E44A7}"/>
          </ac:spMkLst>
        </pc:spChg>
        <pc:picChg chg="add mod">
          <ac:chgData name="Pasi Sorjonen" userId="af9ad459-762f-4f9b-af1f-e08ba050b57c" providerId="ADAL" clId="{FD7F0D49-EEAE-4C41-9CCD-20877D15B7A4}" dt="2024-08-20T07:46:39.041" v="230"/>
          <ac:picMkLst>
            <pc:docMk/>
            <pc:sldMk cId="2278138908" sldId="380"/>
            <ac:picMk id="5" creationId="{D7AC7269-5DCB-389C-0DC8-6351168357D6}"/>
          </ac:picMkLst>
        </pc:picChg>
        <pc:picChg chg="del">
          <ac:chgData name="Pasi Sorjonen" userId="af9ad459-762f-4f9b-af1f-e08ba050b57c" providerId="ADAL" clId="{FD7F0D49-EEAE-4C41-9CCD-20877D15B7A4}" dt="2024-08-20T07:46:35.606" v="229" actId="478"/>
          <ac:picMkLst>
            <pc:docMk/>
            <pc:sldMk cId="2278138908" sldId="380"/>
            <ac:picMk id="6" creationId="{5DA96412-8A83-0002-FA2A-145669111B6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50:42.560" v="238"/>
        <pc:sldMkLst>
          <pc:docMk/>
          <pc:sldMk cId="3783355587" sldId="381"/>
        </pc:sldMkLst>
        <pc:spChg chg="add del mod">
          <ac:chgData name="Pasi Sorjonen" userId="af9ad459-762f-4f9b-af1f-e08ba050b57c" providerId="ADAL" clId="{FD7F0D49-EEAE-4C41-9CCD-20877D15B7A4}" dt="2024-08-20T07:50:42.560" v="238"/>
          <ac:spMkLst>
            <pc:docMk/>
            <pc:sldMk cId="3783355587" sldId="381"/>
            <ac:spMk id="4" creationId="{FBFDAA3A-EA5E-F191-1468-CCBE42AB1788}"/>
          </ac:spMkLst>
        </pc:spChg>
        <pc:picChg chg="del">
          <ac:chgData name="Pasi Sorjonen" userId="af9ad459-762f-4f9b-af1f-e08ba050b57c" providerId="ADAL" clId="{FD7F0D49-EEAE-4C41-9CCD-20877D15B7A4}" dt="2024-08-20T07:50:38.889" v="237" actId="478"/>
          <ac:picMkLst>
            <pc:docMk/>
            <pc:sldMk cId="3783355587" sldId="381"/>
            <ac:picMk id="5" creationId="{3CB48444-CB18-51B6-2AE3-4C17FD863C4E}"/>
          </ac:picMkLst>
        </pc:picChg>
        <pc:picChg chg="add mod">
          <ac:chgData name="Pasi Sorjonen" userId="af9ad459-762f-4f9b-af1f-e08ba050b57c" providerId="ADAL" clId="{FD7F0D49-EEAE-4C41-9CCD-20877D15B7A4}" dt="2024-08-20T07:50:42.560" v="238"/>
          <ac:picMkLst>
            <pc:docMk/>
            <pc:sldMk cId="3783355587" sldId="381"/>
            <ac:picMk id="6" creationId="{B9992581-454F-CAB0-26DE-8C9F32F3D89D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9:52:14.522" v="354" actId="5793"/>
        <pc:sldMkLst>
          <pc:docMk/>
          <pc:sldMk cId="2301280366" sldId="383"/>
        </pc:sldMkLst>
        <pc:spChg chg="mod">
          <ac:chgData name="Pasi Sorjonen" userId="af9ad459-762f-4f9b-af1f-e08ba050b57c" providerId="ADAL" clId="{FD7F0D49-EEAE-4C41-9CCD-20877D15B7A4}" dt="2024-08-20T09:52:14.522" v="354" actId="5793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D7F0D49-EEAE-4C41-9CCD-20877D15B7A4}" dt="2024-08-20T09:51:43.671" v="337"/>
          <ac:spMkLst>
            <pc:docMk/>
            <pc:sldMk cId="2301280366" sldId="383"/>
            <ac:spMk id="4" creationId="{E7736DE0-BCD6-7F30-4099-5E8EA6A7B61F}"/>
          </ac:spMkLst>
        </pc:spChg>
        <pc:picChg chg="del">
          <ac:chgData name="Pasi Sorjonen" userId="af9ad459-762f-4f9b-af1f-e08ba050b57c" providerId="ADAL" clId="{FD7F0D49-EEAE-4C41-9CCD-20877D15B7A4}" dt="2024-08-20T09:51:38.683" v="336" actId="478"/>
          <ac:picMkLst>
            <pc:docMk/>
            <pc:sldMk cId="2301280366" sldId="383"/>
            <ac:picMk id="5" creationId="{8482B48F-B480-5FA4-3C3F-1E7F51C1F361}"/>
          </ac:picMkLst>
        </pc:picChg>
        <pc:picChg chg="add mod">
          <ac:chgData name="Pasi Sorjonen" userId="af9ad459-762f-4f9b-af1f-e08ba050b57c" providerId="ADAL" clId="{FD7F0D49-EEAE-4C41-9CCD-20877D15B7A4}" dt="2024-08-20T09:51:43.671" v="337"/>
          <ac:picMkLst>
            <pc:docMk/>
            <pc:sldMk cId="2301280366" sldId="383"/>
            <ac:picMk id="6" creationId="{26DBDAE0-7377-7BB7-A298-C685104AC4C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41:24.997" v="159" actId="6549"/>
        <pc:sldMkLst>
          <pc:docMk/>
          <pc:sldMk cId="1061338153" sldId="384"/>
        </pc:sldMkLst>
        <pc:spChg chg="mod">
          <ac:chgData name="Pasi Sorjonen" userId="af9ad459-762f-4f9b-af1f-e08ba050b57c" providerId="ADAL" clId="{FD7F0D49-EEAE-4C41-9CCD-20877D15B7A4}" dt="2024-08-20T07:41:24.997" v="159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D7F0D49-EEAE-4C41-9CCD-20877D15B7A4}" dt="2024-08-20T07:41:08.672" v="134"/>
          <ac:spMkLst>
            <pc:docMk/>
            <pc:sldMk cId="1061338153" sldId="384"/>
            <ac:spMk id="4" creationId="{8156CE60-92F6-92A0-A015-41353678E92B}"/>
          </ac:spMkLst>
        </pc:spChg>
        <pc:picChg chg="del">
          <ac:chgData name="Pasi Sorjonen" userId="af9ad459-762f-4f9b-af1f-e08ba050b57c" providerId="ADAL" clId="{FD7F0D49-EEAE-4C41-9CCD-20877D15B7A4}" dt="2024-08-20T07:41:04.972" v="133" actId="478"/>
          <ac:picMkLst>
            <pc:docMk/>
            <pc:sldMk cId="1061338153" sldId="384"/>
            <ac:picMk id="5" creationId="{36238B3F-0B61-B338-DA4F-1348C7ED9B45}"/>
          </ac:picMkLst>
        </pc:picChg>
        <pc:picChg chg="add mod">
          <ac:chgData name="Pasi Sorjonen" userId="af9ad459-762f-4f9b-af1f-e08ba050b57c" providerId="ADAL" clId="{FD7F0D49-EEAE-4C41-9CCD-20877D15B7A4}" dt="2024-08-20T07:41:08.672" v="134"/>
          <ac:picMkLst>
            <pc:docMk/>
            <pc:sldMk cId="1061338153" sldId="384"/>
            <ac:picMk id="6" creationId="{9A46E4FE-8838-D9D7-0F47-666A7113B9D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39:56.498" v="124" actId="6549"/>
        <pc:sldMkLst>
          <pc:docMk/>
          <pc:sldMk cId="143592134" sldId="385"/>
        </pc:sldMkLst>
        <pc:spChg chg="mod">
          <ac:chgData name="Pasi Sorjonen" userId="af9ad459-762f-4f9b-af1f-e08ba050b57c" providerId="ADAL" clId="{FD7F0D49-EEAE-4C41-9CCD-20877D15B7A4}" dt="2024-08-20T07:39:56.498" v="124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D7F0D49-EEAE-4C41-9CCD-20877D15B7A4}" dt="2024-08-20T07:36:31.775" v="1"/>
          <ac:spMkLst>
            <pc:docMk/>
            <pc:sldMk cId="143592134" sldId="385"/>
            <ac:spMk id="4" creationId="{00C185D8-7684-D3DE-0504-3F813E642108}"/>
          </ac:spMkLst>
        </pc:spChg>
        <pc:picChg chg="del">
          <ac:chgData name="Pasi Sorjonen" userId="af9ad459-762f-4f9b-af1f-e08ba050b57c" providerId="ADAL" clId="{FD7F0D49-EEAE-4C41-9CCD-20877D15B7A4}" dt="2024-08-20T07:36:28.276" v="0" actId="478"/>
          <ac:picMkLst>
            <pc:docMk/>
            <pc:sldMk cId="143592134" sldId="385"/>
            <ac:picMk id="5" creationId="{5916548C-A73D-72DA-ACA0-DDF3B4A2B20A}"/>
          </ac:picMkLst>
        </pc:picChg>
        <pc:picChg chg="add mod">
          <ac:chgData name="Pasi Sorjonen" userId="af9ad459-762f-4f9b-af1f-e08ba050b57c" providerId="ADAL" clId="{FD7F0D49-EEAE-4C41-9CCD-20877D15B7A4}" dt="2024-08-20T07:36:31.775" v="1"/>
          <ac:picMkLst>
            <pc:docMk/>
            <pc:sldMk cId="143592134" sldId="385"/>
            <ac:picMk id="6" creationId="{9E4FF556-846E-B7C5-C3BF-75897E51DC2B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9:48:04.730" v="335" actId="6549"/>
        <pc:sldMkLst>
          <pc:docMk/>
          <pc:sldMk cId="1242193011" sldId="386"/>
        </pc:sldMkLst>
        <pc:spChg chg="mod">
          <ac:chgData name="Pasi Sorjonen" userId="af9ad459-762f-4f9b-af1f-e08ba050b57c" providerId="ADAL" clId="{FD7F0D49-EEAE-4C41-9CCD-20877D15B7A4}" dt="2024-08-20T09:48:04.730" v="335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D7F0D49-EEAE-4C41-9CCD-20877D15B7A4}" dt="2024-08-20T09:47:22.698" v="264"/>
          <ac:spMkLst>
            <pc:docMk/>
            <pc:sldMk cId="1242193011" sldId="386"/>
            <ac:spMk id="4" creationId="{ADEAC00A-FAE9-75F5-96F6-D780CBB075E7}"/>
          </ac:spMkLst>
        </pc:spChg>
        <pc:picChg chg="del">
          <ac:chgData name="Pasi Sorjonen" userId="af9ad459-762f-4f9b-af1f-e08ba050b57c" providerId="ADAL" clId="{FD7F0D49-EEAE-4C41-9CCD-20877D15B7A4}" dt="2024-08-20T09:47:18.683" v="263" actId="478"/>
          <ac:picMkLst>
            <pc:docMk/>
            <pc:sldMk cId="1242193011" sldId="386"/>
            <ac:picMk id="5" creationId="{246D27A6-A81C-BAC5-5110-53126644FDF8}"/>
          </ac:picMkLst>
        </pc:picChg>
        <pc:picChg chg="add mod">
          <ac:chgData name="Pasi Sorjonen" userId="af9ad459-762f-4f9b-af1f-e08ba050b57c" providerId="ADAL" clId="{FD7F0D49-EEAE-4C41-9CCD-20877D15B7A4}" dt="2024-08-20T09:47:22.698" v="264"/>
          <ac:picMkLst>
            <pc:docMk/>
            <pc:sldMk cId="1242193011" sldId="386"/>
            <ac:picMk id="6" creationId="{85E04DA7-62F4-B238-14FE-896B8C29B38C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9:55:43.028" v="622" actId="6549"/>
        <pc:sldMkLst>
          <pc:docMk/>
          <pc:sldMk cId="491154084" sldId="387"/>
        </pc:sldMkLst>
        <pc:spChg chg="mod">
          <ac:chgData name="Pasi Sorjonen" userId="af9ad459-762f-4f9b-af1f-e08ba050b57c" providerId="ADAL" clId="{FD7F0D49-EEAE-4C41-9CCD-20877D15B7A4}" dt="2024-08-20T09:55:43.028" v="622" actId="6549"/>
          <ac:spMkLst>
            <pc:docMk/>
            <pc:sldMk cId="491154084" sldId="387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D7F0D49-EEAE-4C41-9CCD-20877D15B7A4}" dt="2024-08-20T09:53:36.101" v="356"/>
          <ac:spMkLst>
            <pc:docMk/>
            <pc:sldMk cId="491154084" sldId="387"/>
            <ac:spMk id="4" creationId="{A392967D-1D46-E24A-8C02-C4FAFBF108F7}"/>
          </ac:spMkLst>
        </pc:spChg>
        <pc:picChg chg="del">
          <ac:chgData name="Pasi Sorjonen" userId="af9ad459-762f-4f9b-af1f-e08ba050b57c" providerId="ADAL" clId="{FD7F0D49-EEAE-4C41-9CCD-20877D15B7A4}" dt="2024-08-20T09:53:32.245" v="355" actId="478"/>
          <ac:picMkLst>
            <pc:docMk/>
            <pc:sldMk cId="491154084" sldId="387"/>
            <ac:picMk id="5" creationId="{A3EB07F2-DB4A-E7BA-9DD8-4C3A2FF7EF99}"/>
          </ac:picMkLst>
        </pc:picChg>
        <pc:picChg chg="add mod">
          <ac:chgData name="Pasi Sorjonen" userId="af9ad459-762f-4f9b-af1f-e08ba050b57c" providerId="ADAL" clId="{FD7F0D49-EEAE-4C41-9CCD-20877D15B7A4}" dt="2024-08-20T09:53:36.101" v="356"/>
          <ac:picMkLst>
            <pc:docMk/>
            <pc:sldMk cId="491154084" sldId="387"/>
            <ac:picMk id="6" creationId="{16E2128A-D341-474E-38F1-AA5BEC692B43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9:57:37.105" v="708" actId="6549"/>
        <pc:sldMkLst>
          <pc:docMk/>
          <pc:sldMk cId="1914559052" sldId="388"/>
        </pc:sldMkLst>
        <pc:spChg chg="mod">
          <ac:chgData name="Pasi Sorjonen" userId="af9ad459-762f-4f9b-af1f-e08ba050b57c" providerId="ADAL" clId="{FD7F0D49-EEAE-4C41-9CCD-20877D15B7A4}" dt="2024-08-20T09:57:37.105" v="708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D7F0D49-EEAE-4C41-9CCD-20877D15B7A4}" dt="2024-08-20T09:56:56.895" v="624"/>
          <ac:spMkLst>
            <pc:docMk/>
            <pc:sldMk cId="1914559052" sldId="388"/>
            <ac:spMk id="4" creationId="{86B7569C-7E86-1D8E-CDC6-2CA79DC376D2}"/>
          </ac:spMkLst>
        </pc:spChg>
        <pc:picChg chg="del">
          <ac:chgData name="Pasi Sorjonen" userId="af9ad459-762f-4f9b-af1f-e08ba050b57c" providerId="ADAL" clId="{FD7F0D49-EEAE-4C41-9CCD-20877D15B7A4}" dt="2024-08-20T09:56:52.556" v="623" actId="478"/>
          <ac:picMkLst>
            <pc:docMk/>
            <pc:sldMk cId="1914559052" sldId="388"/>
            <ac:picMk id="5" creationId="{F69AAA8D-03C2-072A-7592-958EB6E84148}"/>
          </ac:picMkLst>
        </pc:picChg>
        <pc:picChg chg="add mod">
          <ac:chgData name="Pasi Sorjonen" userId="af9ad459-762f-4f9b-af1f-e08ba050b57c" providerId="ADAL" clId="{FD7F0D49-EEAE-4C41-9CCD-20877D15B7A4}" dt="2024-08-20T09:56:56.895" v="624"/>
          <ac:picMkLst>
            <pc:docMk/>
            <pc:sldMk cId="1914559052" sldId="388"/>
            <ac:picMk id="6" creationId="{82688382-3A81-3CD4-88B7-185413901A51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9:45:25.206" v="262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FD7F0D49-EEAE-4C41-9CCD-20877D15B7A4}" dt="2024-08-20T09:44:07.155" v="242"/>
          <ac:spMkLst>
            <pc:docMk/>
            <pc:sldMk cId="1672464743" sldId="389"/>
            <ac:spMk id="3" creationId="{BAA11ED8-F097-95D2-45FA-51DC5B8D5DB5}"/>
          </ac:spMkLst>
        </pc:spChg>
        <pc:spChg chg="mod">
          <ac:chgData name="Pasi Sorjonen" userId="af9ad459-762f-4f9b-af1f-e08ba050b57c" providerId="ADAL" clId="{FD7F0D49-EEAE-4C41-9CCD-20877D15B7A4}" dt="2024-08-20T09:45:25.206" v="262" actId="6549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FD7F0D49-EEAE-4C41-9CCD-20877D15B7A4}" dt="2024-08-20T09:44:03.155" v="241" actId="478"/>
          <ac:picMkLst>
            <pc:docMk/>
            <pc:sldMk cId="1672464743" sldId="389"/>
            <ac:picMk id="5" creationId="{91BDE04D-ACE2-9B44-C9B1-0FFFBF211AB4}"/>
          </ac:picMkLst>
        </pc:picChg>
        <pc:picChg chg="add mod">
          <ac:chgData name="Pasi Sorjonen" userId="af9ad459-762f-4f9b-af1f-e08ba050b57c" providerId="ADAL" clId="{FD7F0D49-EEAE-4C41-9CCD-20877D15B7A4}" dt="2024-08-20T09:44:07.155" v="242"/>
          <ac:picMkLst>
            <pc:docMk/>
            <pc:sldMk cId="1672464743" sldId="389"/>
            <ac:picMk id="6" creationId="{065EB48D-A4BF-2DF6-55BA-98197C75F388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47:42.128" v="232"/>
        <pc:sldMkLst>
          <pc:docMk/>
          <pc:sldMk cId="3031261575" sldId="390"/>
        </pc:sldMkLst>
        <pc:spChg chg="add del mod">
          <ac:chgData name="Pasi Sorjonen" userId="af9ad459-762f-4f9b-af1f-e08ba050b57c" providerId="ADAL" clId="{FD7F0D49-EEAE-4C41-9CCD-20877D15B7A4}" dt="2024-08-20T07:47:42.128" v="232"/>
          <ac:spMkLst>
            <pc:docMk/>
            <pc:sldMk cId="3031261575" sldId="390"/>
            <ac:spMk id="4" creationId="{0577405D-3126-97E9-2F32-8413761FD53A}"/>
          </ac:spMkLst>
        </pc:spChg>
        <pc:picChg chg="del">
          <ac:chgData name="Pasi Sorjonen" userId="af9ad459-762f-4f9b-af1f-e08ba050b57c" providerId="ADAL" clId="{FD7F0D49-EEAE-4C41-9CCD-20877D15B7A4}" dt="2024-08-20T07:47:38.482" v="231" actId="478"/>
          <ac:picMkLst>
            <pc:docMk/>
            <pc:sldMk cId="3031261575" sldId="390"/>
            <ac:picMk id="5" creationId="{F88B1E20-3FCC-C119-31A0-3A0E78616191}"/>
          </ac:picMkLst>
        </pc:picChg>
        <pc:picChg chg="add mod">
          <ac:chgData name="Pasi Sorjonen" userId="af9ad459-762f-4f9b-af1f-e08ba050b57c" providerId="ADAL" clId="{FD7F0D49-EEAE-4C41-9CCD-20877D15B7A4}" dt="2024-08-20T07:47:42.128" v="232"/>
          <ac:picMkLst>
            <pc:docMk/>
            <pc:sldMk cId="3031261575" sldId="390"/>
            <ac:picMk id="6" creationId="{422343C7-6CA3-B825-DD95-ECF23ED63DB1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37:24.826" v="5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FD7F0D49-EEAE-4C41-9CCD-20877D15B7A4}" dt="2024-08-20T07:37:16.494" v="3"/>
          <ac:spMkLst>
            <pc:docMk/>
            <pc:sldMk cId="477079286" sldId="391"/>
            <ac:spMk id="4" creationId="{8FAA6113-6F17-7DDB-B9A8-7DAEBDCC5405}"/>
          </ac:spMkLst>
        </pc:spChg>
        <pc:picChg chg="del">
          <ac:chgData name="Pasi Sorjonen" userId="af9ad459-762f-4f9b-af1f-e08ba050b57c" providerId="ADAL" clId="{FD7F0D49-EEAE-4C41-9CCD-20877D15B7A4}" dt="2024-08-20T07:37:12.588" v="2" actId="478"/>
          <ac:picMkLst>
            <pc:docMk/>
            <pc:sldMk cId="477079286" sldId="391"/>
            <ac:picMk id="5" creationId="{7BC1181C-2DA1-FB64-2617-9CF99363D451}"/>
          </ac:picMkLst>
        </pc:picChg>
        <pc:picChg chg="add mod">
          <ac:chgData name="Pasi Sorjonen" userId="af9ad459-762f-4f9b-af1f-e08ba050b57c" providerId="ADAL" clId="{FD7F0D49-EEAE-4C41-9CCD-20877D15B7A4}" dt="2024-08-20T07:37:24.826" v="5" actId="14100"/>
          <ac:picMkLst>
            <pc:docMk/>
            <pc:sldMk cId="477079286" sldId="391"/>
            <ac:picMk id="6" creationId="{D7717667-27F0-9D99-4521-73C073B05BE3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42:24.119" v="163" actId="14100"/>
        <pc:sldMkLst>
          <pc:docMk/>
          <pc:sldMk cId="2129531255" sldId="392"/>
        </pc:sldMkLst>
        <pc:spChg chg="add del mod">
          <ac:chgData name="Pasi Sorjonen" userId="af9ad459-762f-4f9b-af1f-e08ba050b57c" providerId="ADAL" clId="{FD7F0D49-EEAE-4C41-9CCD-20877D15B7A4}" dt="2024-08-20T07:42:14.815" v="161"/>
          <ac:spMkLst>
            <pc:docMk/>
            <pc:sldMk cId="2129531255" sldId="392"/>
            <ac:spMk id="4" creationId="{8E7CF38E-E5DB-F39F-75E5-4F9B50468B26}"/>
          </ac:spMkLst>
        </pc:spChg>
        <pc:picChg chg="del">
          <ac:chgData name="Pasi Sorjonen" userId="af9ad459-762f-4f9b-af1f-e08ba050b57c" providerId="ADAL" clId="{FD7F0D49-EEAE-4C41-9CCD-20877D15B7A4}" dt="2024-08-20T07:42:10.854" v="160" actId="478"/>
          <ac:picMkLst>
            <pc:docMk/>
            <pc:sldMk cId="2129531255" sldId="392"/>
            <ac:picMk id="5" creationId="{CF07E648-A2D9-9EAA-D09E-4CD0F8081041}"/>
          </ac:picMkLst>
        </pc:picChg>
        <pc:picChg chg="add mod">
          <ac:chgData name="Pasi Sorjonen" userId="af9ad459-762f-4f9b-af1f-e08ba050b57c" providerId="ADAL" clId="{FD7F0D49-EEAE-4C41-9CCD-20877D15B7A4}" dt="2024-08-20T07:42:24.119" v="163" actId="14100"/>
          <ac:picMkLst>
            <pc:docMk/>
            <pc:sldMk cId="2129531255" sldId="392"/>
            <ac:picMk id="6" creationId="{E2E0AFE7-685E-6FFD-06C1-5FB37F2D1EB4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13:24.060" v="710"/>
        <pc:sldMkLst>
          <pc:docMk/>
          <pc:sldMk cId="1410283509" sldId="393"/>
        </pc:sldMkLst>
        <pc:spChg chg="add del mod">
          <ac:chgData name="Pasi Sorjonen" userId="af9ad459-762f-4f9b-af1f-e08ba050b57c" providerId="ADAL" clId="{FD7F0D49-EEAE-4C41-9CCD-20877D15B7A4}" dt="2024-08-20T10:13:24.060" v="710"/>
          <ac:spMkLst>
            <pc:docMk/>
            <pc:sldMk cId="1410283509" sldId="393"/>
            <ac:spMk id="4" creationId="{2193B1A7-6407-7F87-359C-C2629FB008D4}"/>
          </ac:spMkLst>
        </pc:spChg>
        <pc:picChg chg="add mod">
          <ac:chgData name="Pasi Sorjonen" userId="af9ad459-762f-4f9b-af1f-e08ba050b57c" providerId="ADAL" clId="{FD7F0D49-EEAE-4C41-9CCD-20877D15B7A4}" dt="2024-08-20T10:13:24.060" v="710"/>
          <ac:picMkLst>
            <pc:docMk/>
            <pc:sldMk cId="1410283509" sldId="393"/>
            <ac:picMk id="5" creationId="{221D1D7C-53F6-DF77-F462-26D9A4C37296}"/>
          </ac:picMkLst>
        </pc:picChg>
        <pc:picChg chg="del">
          <ac:chgData name="Pasi Sorjonen" userId="af9ad459-762f-4f9b-af1f-e08ba050b57c" providerId="ADAL" clId="{FD7F0D49-EEAE-4C41-9CCD-20877D15B7A4}" dt="2024-08-20T10:13:19.776" v="709" actId="478"/>
          <ac:picMkLst>
            <pc:docMk/>
            <pc:sldMk cId="1410283509" sldId="393"/>
            <ac:picMk id="6" creationId="{132E9308-668A-856F-3878-5E1650B7E61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48:43.707" v="234"/>
        <pc:sldMkLst>
          <pc:docMk/>
          <pc:sldMk cId="3923666066" sldId="395"/>
        </pc:sldMkLst>
        <pc:spChg chg="add del mod">
          <ac:chgData name="Pasi Sorjonen" userId="af9ad459-762f-4f9b-af1f-e08ba050b57c" providerId="ADAL" clId="{FD7F0D49-EEAE-4C41-9CCD-20877D15B7A4}" dt="2024-08-20T07:48:43.707" v="234"/>
          <ac:spMkLst>
            <pc:docMk/>
            <pc:sldMk cId="3923666066" sldId="395"/>
            <ac:spMk id="4" creationId="{BA233E60-D4E5-3EBE-9594-CBFE23AB7D68}"/>
          </ac:spMkLst>
        </pc:spChg>
        <pc:picChg chg="add mod">
          <ac:chgData name="Pasi Sorjonen" userId="af9ad459-762f-4f9b-af1f-e08ba050b57c" providerId="ADAL" clId="{FD7F0D49-EEAE-4C41-9CCD-20877D15B7A4}" dt="2024-08-20T07:48:43.707" v="234"/>
          <ac:picMkLst>
            <pc:docMk/>
            <pc:sldMk cId="3923666066" sldId="395"/>
            <ac:picMk id="5" creationId="{4176F053-4185-EA50-2E2C-85901472D2A5}"/>
          </ac:picMkLst>
        </pc:picChg>
        <pc:picChg chg="del">
          <ac:chgData name="Pasi Sorjonen" userId="af9ad459-762f-4f9b-af1f-e08ba050b57c" providerId="ADAL" clId="{FD7F0D49-EEAE-4C41-9CCD-20877D15B7A4}" dt="2024-08-20T07:48:40.544" v="233" actId="478"/>
          <ac:picMkLst>
            <pc:docMk/>
            <pc:sldMk cId="3923666066" sldId="395"/>
            <ac:picMk id="6" creationId="{72A81ADB-03B9-3532-5902-0D3E057C293E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50:21.678" v="236"/>
        <pc:sldMkLst>
          <pc:docMk/>
          <pc:sldMk cId="1643009156" sldId="396"/>
        </pc:sldMkLst>
        <pc:spChg chg="add del mod">
          <ac:chgData name="Pasi Sorjonen" userId="af9ad459-762f-4f9b-af1f-e08ba050b57c" providerId="ADAL" clId="{FD7F0D49-EEAE-4C41-9CCD-20877D15B7A4}" dt="2024-08-20T07:50:21.678" v="236"/>
          <ac:spMkLst>
            <pc:docMk/>
            <pc:sldMk cId="1643009156" sldId="396"/>
            <ac:spMk id="4" creationId="{7AA70222-FA50-6EBB-1C3B-6AAA8002D199}"/>
          </ac:spMkLst>
        </pc:spChg>
        <pc:picChg chg="del">
          <ac:chgData name="Pasi Sorjonen" userId="af9ad459-762f-4f9b-af1f-e08ba050b57c" providerId="ADAL" clId="{FD7F0D49-EEAE-4C41-9CCD-20877D15B7A4}" dt="2024-08-20T07:50:17.548" v="235" actId="478"/>
          <ac:picMkLst>
            <pc:docMk/>
            <pc:sldMk cId="1643009156" sldId="396"/>
            <ac:picMk id="5" creationId="{B18F8273-025B-55A2-A4DB-970BAE6095E9}"/>
          </ac:picMkLst>
        </pc:picChg>
        <pc:picChg chg="add mod">
          <ac:chgData name="Pasi Sorjonen" userId="af9ad459-762f-4f9b-af1f-e08ba050b57c" providerId="ADAL" clId="{FD7F0D49-EEAE-4C41-9CCD-20877D15B7A4}" dt="2024-08-20T07:50:21.678" v="236"/>
          <ac:picMkLst>
            <pc:docMk/>
            <pc:sldMk cId="1643009156" sldId="396"/>
            <ac:picMk id="6" creationId="{FCE28E5B-3C85-CD53-F443-5D4E89367093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07:51:05.827" v="240"/>
        <pc:sldMkLst>
          <pc:docMk/>
          <pc:sldMk cId="197151164" sldId="397"/>
        </pc:sldMkLst>
        <pc:spChg chg="add del mod">
          <ac:chgData name="Pasi Sorjonen" userId="af9ad459-762f-4f9b-af1f-e08ba050b57c" providerId="ADAL" clId="{FD7F0D49-EEAE-4C41-9CCD-20877D15B7A4}" dt="2024-08-20T07:51:05.827" v="240"/>
          <ac:spMkLst>
            <pc:docMk/>
            <pc:sldMk cId="197151164" sldId="397"/>
            <ac:spMk id="4" creationId="{34B593A6-B843-04B5-31D4-E5D33C91DC95}"/>
          </ac:spMkLst>
        </pc:spChg>
        <pc:picChg chg="del">
          <ac:chgData name="Pasi Sorjonen" userId="af9ad459-762f-4f9b-af1f-e08ba050b57c" providerId="ADAL" clId="{FD7F0D49-EEAE-4C41-9CCD-20877D15B7A4}" dt="2024-08-20T07:51:02.108" v="239" actId="478"/>
          <ac:picMkLst>
            <pc:docMk/>
            <pc:sldMk cId="197151164" sldId="397"/>
            <ac:picMk id="5" creationId="{A747685B-CD4A-CA2A-7A9F-E264C2E2E6AF}"/>
          </ac:picMkLst>
        </pc:picChg>
        <pc:picChg chg="add mod">
          <ac:chgData name="Pasi Sorjonen" userId="af9ad459-762f-4f9b-af1f-e08ba050b57c" providerId="ADAL" clId="{FD7F0D49-EEAE-4C41-9CCD-20877D15B7A4}" dt="2024-08-20T07:51:05.827" v="240"/>
          <ac:picMkLst>
            <pc:docMk/>
            <pc:sldMk cId="197151164" sldId="397"/>
            <ac:picMk id="6" creationId="{E920943D-E4A3-6D10-2E17-E80E49BE5D8D}"/>
          </ac:picMkLst>
        </pc:picChg>
      </pc:sldChg>
      <pc:sldChg chg="addSp delSp modSp mod">
        <pc:chgData name="Pasi Sorjonen" userId="af9ad459-762f-4f9b-af1f-e08ba050b57c" providerId="ADAL" clId="{FD7F0D49-EEAE-4C41-9CCD-20877D15B7A4}" dt="2024-08-20T10:23:52.960" v="755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FD7F0D49-EEAE-4C41-9CCD-20877D15B7A4}" dt="2024-08-20T10:23:42.758" v="753"/>
          <ac:spMkLst>
            <pc:docMk/>
            <pc:sldMk cId="3474409914" sldId="398"/>
            <ac:spMk id="4" creationId="{7B45FA1F-3D68-A7E6-6F12-4AFEAD47077B}"/>
          </ac:spMkLst>
        </pc:spChg>
        <pc:picChg chg="del">
          <ac:chgData name="Pasi Sorjonen" userId="af9ad459-762f-4f9b-af1f-e08ba050b57c" providerId="ADAL" clId="{FD7F0D49-EEAE-4C41-9CCD-20877D15B7A4}" dt="2024-08-20T10:23:38.029" v="752" actId="478"/>
          <ac:picMkLst>
            <pc:docMk/>
            <pc:sldMk cId="3474409914" sldId="398"/>
            <ac:picMk id="5" creationId="{C9C4C1F2-02E8-8A8E-6D38-FDF1E5912580}"/>
          </ac:picMkLst>
        </pc:picChg>
        <pc:picChg chg="add mod">
          <ac:chgData name="Pasi Sorjonen" userId="af9ad459-762f-4f9b-af1f-e08ba050b57c" providerId="ADAL" clId="{FD7F0D49-EEAE-4C41-9CCD-20877D15B7A4}" dt="2024-08-20T10:23:52.960" v="755" actId="14100"/>
          <ac:picMkLst>
            <pc:docMk/>
            <pc:sldMk cId="3474409914" sldId="398"/>
            <ac:picMk id="6" creationId="{8E0E8140-98E6-5972-62E9-873AA0F883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ja lomautettuja 27 245 enemmän kuin vuosi</a:t>
            </a:r>
            <a:br>
              <a:rPr lang="fi-FI" sz="2800" dirty="0"/>
            </a:br>
            <a:r>
              <a:rPr lang="fi-FI" sz="2800" dirty="0"/>
              <a:t>sitten – nousu näyttää jokseenkin pysähtyneen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E4FF556-846E-B7C5-C3BF-75897E51DC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20943D-E4A3-6D10-2E17-E80E49BE5D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7187F61-C350-B712-C69D-6757D4536A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84775" y="1907176"/>
            <a:ext cx="8282333" cy="43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heinäkuussa työttömänä 2173 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65EB48D-A4BF-2DF6-55BA-98197C75F3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Vastavalmistuneiden korkeakoulutettujen työttömyys</a:t>
            </a:r>
            <a:br>
              <a:rPr lang="fi-FI" sz="2800" dirty="0"/>
            </a:br>
            <a:r>
              <a:rPr lang="fi-FI" sz="2800" dirty="0"/>
              <a:t>on alkanut vähentyä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5E04DA7-62F4-B238-14FE-896B8C29B3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1482 enemmän kuin vuosi sitten – suunta?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6DBDAE0-7377-7BB7-A298-C685104AC4C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Alemmalta korkea-asteelta vastavalmistuneiden</a:t>
            </a:r>
            <a:br>
              <a:rPr lang="fi-FI" sz="2800" dirty="0"/>
            </a:br>
            <a:r>
              <a:rPr lang="fi-FI" sz="2800" dirty="0"/>
              <a:t>työttömyyden nousu näyttää pysähtyneen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6E2128A-D341-474E-38F1-AA5BEC692B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Vastavalmistuneiden työttömyys on</a:t>
            </a:r>
            <a:br>
              <a:rPr lang="fi-FI" sz="2800" dirty="0"/>
            </a:br>
            <a:r>
              <a:rPr lang="fi-FI" sz="2800" dirty="0"/>
              <a:t>vähentynyt kahden kuukauden ajan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2688382-3A81-3CD4-88B7-185413901A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E0E8140-98E6-5972-62E9-873AA0F883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60022" y="1345129"/>
            <a:ext cx="6783977" cy="52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21D1D7C-53F6-DF77-F462-26D9A4C372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3DC701-1851-DEF1-B42A-5790337C0B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717667-27F0-9D99-4521-73C073B05B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91653" y="1863634"/>
            <a:ext cx="9110883" cy="44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C5E0E3E-C7FA-AFD0-AD4C-9AF2AAC980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82CA34-AC9C-965C-1539-F879DD90D3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A42E59-046C-E892-BD28-6982B86162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2272F8F-17F3-D211-DF37-6B1C6E6928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62ABE4-9049-0EF8-31D9-77507A302F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D4EA95C-397B-C910-CDDF-889D872591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C87E02-2500-A3E5-5A47-D9A4E854F3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B6DA15-698E-652D-04A3-FC143380FE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6AE63A6-017B-C2F7-E3F7-F2809EBC5F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D4CA517-810A-E5A5-C210-F29861E970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24 757 enemmän kuin vuosi sitten –</a:t>
            </a:r>
            <a:br>
              <a:rPr lang="fi-FI" sz="2800" dirty="0"/>
            </a:br>
            <a:r>
              <a:rPr lang="fi-FI" sz="2800" dirty="0"/>
              <a:t>työttömyyden kasvu jatkuu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A46E4FE-8838-D9D7-0F47-666A7113B9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5719BEB-5CB2-F9F9-F6D5-AC118C1443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456EDF3-5498-D38C-6BF3-5C7FFBD419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C7E4F90-0890-3C88-0554-E7E9E3EEF9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653D246-3091-E06E-5F47-BC096E629A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D87C060-795D-5521-2F8A-66F0E034379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6D6202-1B0C-1750-CAA2-71F6BC5689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52D5512-E87C-AD81-CA2C-4224924202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7F3E964-05FE-8748-D99C-9BEB162E06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E8DFDB0-1645-D11A-336A-7158B3F298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2E0AFE7-685E-6FFD-06C1-5FB37F2D1EB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50733" y="1959429"/>
            <a:ext cx="9016969" cy="42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heinäkuussa 6 204 enemmän</a:t>
            </a:r>
            <a:br>
              <a:rPr lang="fi-FI" sz="2800" dirty="0"/>
            </a:br>
            <a:r>
              <a:rPr lang="fi-FI" sz="2800" dirty="0"/>
              <a:t>kuin vuotta aiemmin – raakaluku on 157 koronahuipun yli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7AC7269-5DCB-389C-0DC8-6351168357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22343C7-6CA3-B825-DD95-ECF23ED63D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176F053-4185-EA50-2E2C-85901472D2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CE28E5B-3C85-CD53-F443-5D4E893670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loivassa nousussa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992581-454F-CAB0-26DE-8C9F32F3D8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6828</TotalTime>
  <Words>106</Words>
  <Application>Microsoft Office PowerPoint</Application>
  <PresentationFormat>Laajakuva</PresentationFormat>
  <Paragraphs>14</Paragraphs>
  <Slides>38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1_Office-teema</vt:lpstr>
      <vt:lpstr>Mukautettu suunnittelumalli</vt:lpstr>
      <vt:lpstr>Työttömiä ja lomautettuja 27 245 enemmän kuin vuosi sitten – nousu näyttää jokseenkin pysähtyneen</vt:lpstr>
      <vt:lpstr>PowerPoint-esitys</vt:lpstr>
      <vt:lpstr>Työttömiä on 24 757 enemmän kuin vuosi sitten – työttömyyden kasvu jatkuu</vt:lpstr>
      <vt:lpstr>PowerPoint-esitys</vt:lpstr>
      <vt:lpstr>Korkeakoulutettuja työttömiä oli heinäkuussa 6 204 enemmän kuin vuotta aiemmin – raakaluku on 157 koronahuipun yli</vt:lpstr>
      <vt:lpstr>PowerPoint-esitys</vt:lpstr>
      <vt:lpstr>PowerPoint-esitys</vt:lpstr>
      <vt:lpstr>PowerPoint-esitys</vt:lpstr>
      <vt:lpstr>Perusasteen varassa olevien työttömyys on loivassa nousussa</vt:lpstr>
      <vt:lpstr>PowerPoint-esitys</vt:lpstr>
      <vt:lpstr>PowerPoint-esitys</vt:lpstr>
      <vt:lpstr>Vastavalmistuneita oli heinäkuussa työttömänä 2173 enemmän kuin vuotta aiemmin</vt:lpstr>
      <vt:lpstr>Vastavalmistuneiden korkeakoulutettujen työttömyys on alkanut vähentyä</vt:lpstr>
      <vt:lpstr>Muita vastavalmistuneita kuin korkeakoulutettuja on työttömänä 1482 enemmän kuin vuosi sitten – suunta?</vt:lpstr>
      <vt:lpstr>Alemmalta korkea-asteelta vastavalmistuneiden työttömyyden nousu näyttää pysähtyneen</vt:lpstr>
      <vt:lpstr>Ylempi korkea-aste: Vastavalmistuneiden työttömyys on vähentynyt kahden kuukauden ajan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54</cp:revision>
  <cp:lastPrinted>2020-02-28T07:57:12Z</cp:lastPrinted>
  <dcterms:created xsi:type="dcterms:W3CDTF">2018-03-20T15:15:04Z</dcterms:created>
  <dcterms:modified xsi:type="dcterms:W3CDTF">2024-08-20T10:23:58Z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