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51"/>
  </p:notesMasterIdLst>
  <p:sldIdLst>
    <p:sldId id="421" r:id="rId6"/>
    <p:sldId id="426" r:id="rId7"/>
    <p:sldId id="416" r:id="rId8"/>
    <p:sldId id="422" r:id="rId9"/>
    <p:sldId id="423" r:id="rId10"/>
    <p:sldId id="424" r:id="rId11"/>
    <p:sldId id="362" r:id="rId12"/>
    <p:sldId id="377" r:id="rId13"/>
    <p:sldId id="410" r:id="rId14"/>
    <p:sldId id="411" r:id="rId15"/>
    <p:sldId id="378" r:id="rId16"/>
    <p:sldId id="409" r:id="rId17"/>
    <p:sldId id="363" r:id="rId18"/>
    <p:sldId id="427" r:id="rId19"/>
    <p:sldId id="417" r:id="rId20"/>
    <p:sldId id="419" r:id="rId21"/>
    <p:sldId id="418" r:id="rId22"/>
    <p:sldId id="420" r:id="rId23"/>
    <p:sldId id="389" r:id="rId24"/>
    <p:sldId id="425" r:id="rId25"/>
    <p:sldId id="390" r:id="rId26"/>
    <p:sldId id="391" r:id="rId27"/>
    <p:sldId id="380" r:id="rId28"/>
    <p:sldId id="379" r:id="rId29"/>
    <p:sldId id="392" r:id="rId30"/>
    <p:sldId id="393" r:id="rId31"/>
    <p:sldId id="381" r:id="rId32"/>
    <p:sldId id="394" r:id="rId33"/>
    <p:sldId id="395" r:id="rId34"/>
    <p:sldId id="396" r:id="rId35"/>
    <p:sldId id="397" r:id="rId36"/>
    <p:sldId id="398" r:id="rId37"/>
    <p:sldId id="399" r:id="rId38"/>
    <p:sldId id="413" r:id="rId39"/>
    <p:sldId id="414" r:id="rId40"/>
    <p:sldId id="415" r:id="rId41"/>
    <p:sldId id="400" r:id="rId42"/>
    <p:sldId id="401" r:id="rId43"/>
    <p:sldId id="402" r:id="rId44"/>
    <p:sldId id="403" r:id="rId45"/>
    <p:sldId id="404" r:id="rId46"/>
    <p:sldId id="405" r:id="rId47"/>
    <p:sldId id="412" r:id="rId48"/>
    <p:sldId id="406" r:id="rId49"/>
    <p:sldId id="407" r:id="rId50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3FE2FF-1E42-453F-A57C-E62117ABAD09}" v="45" dt="2024-09-25T10:19:43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108" d="100"/>
          <a:sy n="108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5/10/relationships/revisionInfo" Target="revisionInfo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Sorjonen" userId="af9ad459-762f-4f9b-af1f-e08ba050b57c" providerId="ADAL" clId="{943FE2FF-1E42-453F-A57C-E62117ABAD09}"/>
    <pc:docChg chg="custSel modSld">
      <pc:chgData name="Pasi Sorjonen" userId="af9ad459-762f-4f9b-af1f-e08ba050b57c" providerId="ADAL" clId="{943FE2FF-1E42-453F-A57C-E62117ABAD09}" dt="2024-09-25T10:19:43.535" v="215"/>
      <pc:docMkLst>
        <pc:docMk/>
      </pc:docMkLst>
      <pc:sldChg chg="addSp delSp modSp mod">
        <pc:chgData name="Pasi Sorjonen" userId="af9ad459-762f-4f9b-af1f-e08ba050b57c" providerId="ADAL" clId="{943FE2FF-1E42-453F-A57C-E62117ABAD09}" dt="2024-09-24T12:40:52.428" v="137"/>
        <pc:sldMkLst>
          <pc:docMk/>
          <pc:sldMk cId="2692188403" sldId="362"/>
        </pc:sldMkLst>
        <pc:spChg chg="add del mod">
          <ac:chgData name="Pasi Sorjonen" userId="af9ad459-762f-4f9b-af1f-e08ba050b57c" providerId="ADAL" clId="{943FE2FF-1E42-453F-A57C-E62117ABAD09}" dt="2024-09-24T12:40:52.428" v="137"/>
          <ac:spMkLst>
            <pc:docMk/>
            <pc:sldMk cId="2692188403" sldId="362"/>
            <ac:spMk id="3" creationId="{0E0FF607-ABA2-252C-5D30-34803C78FD12}"/>
          </ac:spMkLst>
        </pc:spChg>
        <pc:picChg chg="add mod">
          <ac:chgData name="Pasi Sorjonen" userId="af9ad459-762f-4f9b-af1f-e08ba050b57c" providerId="ADAL" clId="{943FE2FF-1E42-453F-A57C-E62117ABAD09}" dt="2024-09-24T12:40:52.428" v="137"/>
          <ac:picMkLst>
            <pc:docMk/>
            <pc:sldMk cId="2692188403" sldId="362"/>
            <ac:picMk id="4" creationId="{F8BEAE1C-0984-E374-91D4-B77B62AEBDFC}"/>
          </ac:picMkLst>
        </pc:picChg>
        <pc:picChg chg="del">
          <ac:chgData name="Pasi Sorjonen" userId="af9ad459-762f-4f9b-af1f-e08ba050b57c" providerId="ADAL" clId="{943FE2FF-1E42-453F-A57C-E62117ABAD09}" dt="2024-09-24T12:40:48.704" v="136" actId="478"/>
          <ac:picMkLst>
            <pc:docMk/>
            <pc:sldMk cId="2692188403" sldId="362"/>
            <ac:picMk id="5" creationId="{EF73CB44-05A3-4F84-0D9E-29E4FE9C3816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4T12:42:45.836" v="149"/>
        <pc:sldMkLst>
          <pc:docMk/>
          <pc:sldMk cId="3560938900" sldId="363"/>
        </pc:sldMkLst>
        <pc:spChg chg="add del mod">
          <ac:chgData name="Pasi Sorjonen" userId="af9ad459-762f-4f9b-af1f-e08ba050b57c" providerId="ADAL" clId="{943FE2FF-1E42-453F-A57C-E62117ABAD09}" dt="2024-09-24T12:42:45.836" v="149"/>
          <ac:spMkLst>
            <pc:docMk/>
            <pc:sldMk cId="3560938900" sldId="363"/>
            <ac:spMk id="3" creationId="{13B44FD0-8845-C888-C385-10BEB1E7A87F}"/>
          </ac:spMkLst>
        </pc:spChg>
        <pc:picChg chg="add mod">
          <ac:chgData name="Pasi Sorjonen" userId="af9ad459-762f-4f9b-af1f-e08ba050b57c" providerId="ADAL" clId="{943FE2FF-1E42-453F-A57C-E62117ABAD09}" dt="2024-09-24T12:42:45.836" v="149"/>
          <ac:picMkLst>
            <pc:docMk/>
            <pc:sldMk cId="3560938900" sldId="363"/>
            <ac:picMk id="4" creationId="{1B6431A1-466E-67C7-2C01-68EB37EB3902}"/>
          </ac:picMkLst>
        </pc:picChg>
        <pc:picChg chg="del">
          <ac:chgData name="Pasi Sorjonen" userId="af9ad459-762f-4f9b-af1f-e08ba050b57c" providerId="ADAL" clId="{943FE2FF-1E42-453F-A57C-E62117ABAD09}" dt="2024-09-24T12:42:42.904" v="148" actId="478"/>
          <ac:picMkLst>
            <pc:docMk/>
            <pc:sldMk cId="3560938900" sldId="363"/>
            <ac:picMk id="5" creationId="{3296414B-CF16-7E0C-AC04-8F8BDF8921FB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4T12:41:12.988" v="139"/>
        <pc:sldMkLst>
          <pc:docMk/>
          <pc:sldMk cId="3929526364" sldId="377"/>
        </pc:sldMkLst>
        <pc:spChg chg="add del mod">
          <ac:chgData name="Pasi Sorjonen" userId="af9ad459-762f-4f9b-af1f-e08ba050b57c" providerId="ADAL" clId="{943FE2FF-1E42-453F-A57C-E62117ABAD09}" dt="2024-09-24T12:41:12.988" v="139"/>
          <ac:spMkLst>
            <pc:docMk/>
            <pc:sldMk cId="3929526364" sldId="377"/>
            <ac:spMk id="3" creationId="{2B48753B-8D9C-2DE1-EA34-5A5F08F7E6AB}"/>
          </ac:spMkLst>
        </pc:spChg>
        <pc:picChg chg="add mod">
          <ac:chgData name="Pasi Sorjonen" userId="af9ad459-762f-4f9b-af1f-e08ba050b57c" providerId="ADAL" clId="{943FE2FF-1E42-453F-A57C-E62117ABAD09}" dt="2024-09-24T12:41:12.988" v="139"/>
          <ac:picMkLst>
            <pc:docMk/>
            <pc:sldMk cId="3929526364" sldId="377"/>
            <ac:picMk id="4" creationId="{D2356C55-E1C6-AE6F-1C4D-DA4928AAB63D}"/>
          </ac:picMkLst>
        </pc:picChg>
        <pc:picChg chg="del">
          <ac:chgData name="Pasi Sorjonen" userId="af9ad459-762f-4f9b-af1f-e08ba050b57c" providerId="ADAL" clId="{943FE2FF-1E42-453F-A57C-E62117ABAD09}" dt="2024-09-24T12:41:09.111" v="138" actId="478"/>
          <ac:picMkLst>
            <pc:docMk/>
            <pc:sldMk cId="3929526364" sldId="377"/>
            <ac:picMk id="5" creationId="{1E141E02-BAD6-2084-EDC7-F969C90B18F2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4T12:42:10.520" v="145"/>
        <pc:sldMkLst>
          <pc:docMk/>
          <pc:sldMk cId="1803076261" sldId="378"/>
        </pc:sldMkLst>
        <pc:spChg chg="add del mod">
          <ac:chgData name="Pasi Sorjonen" userId="af9ad459-762f-4f9b-af1f-e08ba050b57c" providerId="ADAL" clId="{943FE2FF-1E42-453F-A57C-E62117ABAD09}" dt="2024-09-24T12:42:10.520" v="145"/>
          <ac:spMkLst>
            <pc:docMk/>
            <pc:sldMk cId="1803076261" sldId="378"/>
            <ac:spMk id="3" creationId="{8C7C6F25-B49D-42B6-55A5-6E9043A0294A}"/>
          </ac:spMkLst>
        </pc:spChg>
        <pc:picChg chg="add mod">
          <ac:chgData name="Pasi Sorjonen" userId="af9ad459-762f-4f9b-af1f-e08ba050b57c" providerId="ADAL" clId="{943FE2FF-1E42-453F-A57C-E62117ABAD09}" dt="2024-09-24T12:42:10.520" v="145"/>
          <ac:picMkLst>
            <pc:docMk/>
            <pc:sldMk cId="1803076261" sldId="378"/>
            <ac:picMk id="4" creationId="{F77CC8CD-FBBE-7D3A-2A91-A641ECF321A5}"/>
          </ac:picMkLst>
        </pc:picChg>
        <pc:picChg chg="del">
          <ac:chgData name="Pasi Sorjonen" userId="af9ad459-762f-4f9b-af1f-e08ba050b57c" providerId="ADAL" clId="{943FE2FF-1E42-453F-A57C-E62117ABAD09}" dt="2024-09-24T12:42:06.968" v="144" actId="478"/>
          <ac:picMkLst>
            <pc:docMk/>
            <pc:sldMk cId="1803076261" sldId="378"/>
            <ac:picMk id="5" creationId="{8E253DE9-33B3-55D7-9741-358ACF1C5AA6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2:44.632" v="173"/>
        <pc:sldMkLst>
          <pc:docMk/>
          <pc:sldMk cId="1217304737" sldId="379"/>
        </pc:sldMkLst>
        <pc:spChg chg="add del mod">
          <ac:chgData name="Pasi Sorjonen" userId="af9ad459-762f-4f9b-af1f-e08ba050b57c" providerId="ADAL" clId="{943FE2FF-1E42-453F-A57C-E62117ABAD09}" dt="2024-09-25T10:12:44.632" v="173"/>
          <ac:spMkLst>
            <pc:docMk/>
            <pc:sldMk cId="1217304737" sldId="379"/>
            <ac:spMk id="3" creationId="{D2F974BC-F565-F678-0399-5C390AD4EB30}"/>
          </ac:spMkLst>
        </pc:spChg>
        <pc:picChg chg="del">
          <ac:chgData name="Pasi Sorjonen" userId="af9ad459-762f-4f9b-af1f-e08ba050b57c" providerId="ADAL" clId="{943FE2FF-1E42-453F-A57C-E62117ABAD09}" dt="2024-09-25T10:12:41.450" v="172" actId="478"/>
          <ac:picMkLst>
            <pc:docMk/>
            <pc:sldMk cId="1217304737" sldId="379"/>
            <ac:picMk id="4" creationId="{A34C3D72-19FE-51E1-4E5C-D56D4D1365F6}"/>
          </ac:picMkLst>
        </pc:picChg>
        <pc:picChg chg="add mod">
          <ac:chgData name="Pasi Sorjonen" userId="af9ad459-762f-4f9b-af1f-e08ba050b57c" providerId="ADAL" clId="{943FE2FF-1E42-453F-A57C-E62117ABAD09}" dt="2024-09-25T10:12:44.632" v="173"/>
          <ac:picMkLst>
            <pc:docMk/>
            <pc:sldMk cId="1217304737" sldId="379"/>
            <ac:picMk id="5" creationId="{8B97F7F7-FB3F-490D-9F48-F8AFA08D34BE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2:21.651" v="171"/>
        <pc:sldMkLst>
          <pc:docMk/>
          <pc:sldMk cId="1362908807" sldId="380"/>
        </pc:sldMkLst>
        <pc:spChg chg="add del mod">
          <ac:chgData name="Pasi Sorjonen" userId="af9ad459-762f-4f9b-af1f-e08ba050b57c" providerId="ADAL" clId="{943FE2FF-1E42-453F-A57C-E62117ABAD09}" dt="2024-09-25T10:12:21.651" v="171"/>
          <ac:spMkLst>
            <pc:docMk/>
            <pc:sldMk cId="1362908807" sldId="380"/>
            <ac:spMk id="3" creationId="{DB392717-EC3D-AD82-A47C-8FBFD7FE6F6E}"/>
          </ac:spMkLst>
        </pc:spChg>
        <pc:picChg chg="del">
          <ac:chgData name="Pasi Sorjonen" userId="af9ad459-762f-4f9b-af1f-e08ba050b57c" providerId="ADAL" clId="{943FE2FF-1E42-453F-A57C-E62117ABAD09}" dt="2024-09-25T10:12:18.500" v="170" actId="478"/>
          <ac:picMkLst>
            <pc:docMk/>
            <pc:sldMk cId="1362908807" sldId="380"/>
            <ac:picMk id="4" creationId="{C2DB795A-33DB-5607-8913-7891EE38046E}"/>
          </ac:picMkLst>
        </pc:picChg>
        <pc:picChg chg="add mod">
          <ac:chgData name="Pasi Sorjonen" userId="af9ad459-762f-4f9b-af1f-e08ba050b57c" providerId="ADAL" clId="{943FE2FF-1E42-453F-A57C-E62117ABAD09}" dt="2024-09-25T10:12:21.651" v="171"/>
          <ac:picMkLst>
            <pc:docMk/>
            <pc:sldMk cId="1362908807" sldId="380"/>
            <ac:picMk id="5" creationId="{1D548531-734D-91DE-983C-F21F4F3C8EF4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3:43.148" v="179"/>
        <pc:sldMkLst>
          <pc:docMk/>
          <pc:sldMk cId="502968237" sldId="381"/>
        </pc:sldMkLst>
        <pc:spChg chg="add del mod">
          <ac:chgData name="Pasi Sorjonen" userId="af9ad459-762f-4f9b-af1f-e08ba050b57c" providerId="ADAL" clId="{943FE2FF-1E42-453F-A57C-E62117ABAD09}" dt="2024-09-25T10:13:43.148" v="179"/>
          <ac:spMkLst>
            <pc:docMk/>
            <pc:sldMk cId="502968237" sldId="381"/>
            <ac:spMk id="3" creationId="{094A4A89-2C22-264F-AA91-219DBCDED4BC}"/>
          </ac:spMkLst>
        </pc:spChg>
        <pc:picChg chg="del">
          <ac:chgData name="Pasi Sorjonen" userId="af9ad459-762f-4f9b-af1f-e08ba050b57c" providerId="ADAL" clId="{943FE2FF-1E42-453F-A57C-E62117ABAD09}" dt="2024-09-25T10:13:39.353" v="178" actId="478"/>
          <ac:picMkLst>
            <pc:docMk/>
            <pc:sldMk cId="502968237" sldId="381"/>
            <ac:picMk id="4" creationId="{1B7A4AB9-9DF0-2AB6-7E05-5F50AB932B36}"/>
          </ac:picMkLst>
        </pc:picChg>
        <pc:picChg chg="add mod">
          <ac:chgData name="Pasi Sorjonen" userId="af9ad459-762f-4f9b-af1f-e08ba050b57c" providerId="ADAL" clId="{943FE2FF-1E42-453F-A57C-E62117ABAD09}" dt="2024-09-25T10:13:43.148" v="179"/>
          <ac:picMkLst>
            <pc:docMk/>
            <pc:sldMk cId="502968237" sldId="381"/>
            <ac:picMk id="5" creationId="{3F510E13-8136-3E24-08AA-84966DA61A06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1:05.766" v="163" actId="14100"/>
        <pc:sldMkLst>
          <pc:docMk/>
          <pc:sldMk cId="1237176013" sldId="389"/>
        </pc:sldMkLst>
        <pc:spChg chg="add del mod">
          <ac:chgData name="Pasi Sorjonen" userId="af9ad459-762f-4f9b-af1f-e08ba050b57c" providerId="ADAL" clId="{943FE2FF-1E42-453F-A57C-E62117ABAD09}" dt="2024-09-25T10:10:58.551" v="161"/>
          <ac:spMkLst>
            <pc:docMk/>
            <pc:sldMk cId="1237176013" sldId="389"/>
            <ac:spMk id="4" creationId="{7D786E06-7A9E-426B-552F-E78D100CEBBD}"/>
          </ac:spMkLst>
        </pc:spChg>
        <pc:picChg chg="del">
          <ac:chgData name="Pasi Sorjonen" userId="af9ad459-762f-4f9b-af1f-e08ba050b57c" providerId="ADAL" clId="{943FE2FF-1E42-453F-A57C-E62117ABAD09}" dt="2024-09-25T10:10:54.554" v="160" actId="478"/>
          <ac:picMkLst>
            <pc:docMk/>
            <pc:sldMk cId="1237176013" sldId="389"/>
            <ac:picMk id="5" creationId="{7E9EFCD9-0E2D-77B7-0FAB-D44763AB77DA}"/>
          </ac:picMkLst>
        </pc:picChg>
        <pc:picChg chg="add mod">
          <ac:chgData name="Pasi Sorjonen" userId="af9ad459-762f-4f9b-af1f-e08ba050b57c" providerId="ADAL" clId="{943FE2FF-1E42-453F-A57C-E62117ABAD09}" dt="2024-09-25T10:11:05.766" v="163" actId="14100"/>
          <ac:picMkLst>
            <pc:docMk/>
            <pc:sldMk cId="1237176013" sldId="389"/>
            <ac:picMk id="6" creationId="{035DCECA-E85F-79DF-B004-306D0BCB979E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1:45.318" v="167"/>
        <pc:sldMkLst>
          <pc:docMk/>
          <pc:sldMk cId="2820870139" sldId="390"/>
        </pc:sldMkLst>
        <pc:spChg chg="add del mod">
          <ac:chgData name="Pasi Sorjonen" userId="af9ad459-762f-4f9b-af1f-e08ba050b57c" providerId="ADAL" clId="{943FE2FF-1E42-453F-A57C-E62117ABAD09}" dt="2024-09-25T10:11:45.318" v="167"/>
          <ac:spMkLst>
            <pc:docMk/>
            <pc:sldMk cId="2820870139" sldId="390"/>
            <ac:spMk id="4" creationId="{DC15A376-FE55-BF1B-E809-02B6619AF731}"/>
          </ac:spMkLst>
        </pc:spChg>
        <pc:picChg chg="del">
          <ac:chgData name="Pasi Sorjonen" userId="af9ad459-762f-4f9b-af1f-e08ba050b57c" providerId="ADAL" clId="{943FE2FF-1E42-453F-A57C-E62117ABAD09}" dt="2024-09-25T10:11:42.483" v="166" actId="478"/>
          <ac:picMkLst>
            <pc:docMk/>
            <pc:sldMk cId="2820870139" sldId="390"/>
            <ac:picMk id="5" creationId="{BDBCF82D-4CDE-62D8-50E3-1258197654A5}"/>
          </ac:picMkLst>
        </pc:picChg>
        <pc:picChg chg="add mod">
          <ac:chgData name="Pasi Sorjonen" userId="af9ad459-762f-4f9b-af1f-e08ba050b57c" providerId="ADAL" clId="{943FE2FF-1E42-453F-A57C-E62117ABAD09}" dt="2024-09-25T10:11:45.318" v="167"/>
          <ac:picMkLst>
            <pc:docMk/>
            <pc:sldMk cId="2820870139" sldId="390"/>
            <ac:picMk id="6" creationId="{44CEF7EE-3D6F-E1C3-5614-F3CAADCF33B8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2:01.048" v="169"/>
        <pc:sldMkLst>
          <pc:docMk/>
          <pc:sldMk cId="2757268552" sldId="391"/>
        </pc:sldMkLst>
        <pc:spChg chg="add del mod">
          <ac:chgData name="Pasi Sorjonen" userId="af9ad459-762f-4f9b-af1f-e08ba050b57c" providerId="ADAL" clId="{943FE2FF-1E42-453F-A57C-E62117ABAD09}" dt="2024-09-25T10:12:01.048" v="169"/>
          <ac:spMkLst>
            <pc:docMk/>
            <pc:sldMk cId="2757268552" sldId="391"/>
            <ac:spMk id="4" creationId="{D5183B72-2F55-CF25-EDCA-D85B5D3311E3}"/>
          </ac:spMkLst>
        </pc:spChg>
        <pc:picChg chg="del">
          <ac:chgData name="Pasi Sorjonen" userId="af9ad459-762f-4f9b-af1f-e08ba050b57c" providerId="ADAL" clId="{943FE2FF-1E42-453F-A57C-E62117ABAD09}" dt="2024-09-25T10:11:57.971" v="168" actId="478"/>
          <ac:picMkLst>
            <pc:docMk/>
            <pc:sldMk cId="2757268552" sldId="391"/>
            <ac:picMk id="5" creationId="{ADE453E7-90A1-1857-BA89-45AB141A57BC}"/>
          </ac:picMkLst>
        </pc:picChg>
        <pc:picChg chg="add mod">
          <ac:chgData name="Pasi Sorjonen" userId="af9ad459-762f-4f9b-af1f-e08ba050b57c" providerId="ADAL" clId="{943FE2FF-1E42-453F-A57C-E62117ABAD09}" dt="2024-09-25T10:12:01.048" v="169"/>
          <ac:picMkLst>
            <pc:docMk/>
            <pc:sldMk cId="2757268552" sldId="391"/>
            <ac:picMk id="6" creationId="{9F27CF67-2CB6-28C3-005E-678ADA2C3E9A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3:09.201" v="175"/>
        <pc:sldMkLst>
          <pc:docMk/>
          <pc:sldMk cId="2478160119" sldId="392"/>
        </pc:sldMkLst>
        <pc:spChg chg="add del mod">
          <ac:chgData name="Pasi Sorjonen" userId="af9ad459-762f-4f9b-af1f-e08ba050b57c" providerId="ADAL" clId="{943FE2FF-1E42-453F-A57C-E62117ABAD09}" dt="2024-09-25T10:13:09.201" v="175"/>
          <ac:spMkLst>
            <pc:docMk/>
            <pc:sldMk cId="2478160119" sldId="392"/>
            <ac:spMk id="3" creationId="{7414131B-81C5-405A-BF4F-CC714AC735A3}"/>
          </ac:spMkLst>
        </pc:spChg>
        <pc:picChg chg="del">
          <ac:chgData name="Pasi Sorjonen" userId="af9ad459-762f-4f9b-af1f-e08ba050b57c" providerId="ADAL" clId="{943FE2FF-1E42-453F-A57C-E62117ABAD09}" dt="2024-09-25T10:13:06.130" v="174" actId="478"/>
          <ac:picMkLst>
            <pc:docMk/>
            <pc:sldMk cId="2478160119" sldId="392"/>
            <ac:picMk id="4" creationId="{98BB6205-EAC6-7E0C-FF9B-8D5754F35883}"/>
          </ac:picMkLst>
        </pc:picChg>
        <pc:picChg chg="add mod">
          <ac:chgData name="Pasi Sorjonen" userId="af9ad459-762f-4f9b-af1f-e08ba050b57c" providerId="ADAL" clId="{943FE2FF-1E42-453F-A57C-E62117ABAD09}" dt="2024-09-25T10:13:09.201" v="175"/>
          <ac:picMkLst>
            <pc:docMk/>
            <pc:sldMk cId="2478160119" sldId="392"/>
            <ac:picMk id="5" creationId="{592B68C3-EAC1-086F-9FA3-4158B1A68041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3:26.981" v="177"/>
        <pc:sldMkLst>
          <pc:docMk/>
          <pc:sldMk cId="31408801" sldId="393"/>
        </pc:sldMkLst>
        <pc:spChg chg="add del mod">
          <ac:chgData name="Pasi Sorjonen" userId="af9ad459-762f-4f9b-af1f-e08ba050b57c" providerId="ADAL" clId="{943FE2FF-1E42-453F-A57C-E62117ABAD09}" dt="2024-09-25T10:13:26.981" v="177"/>
          <ac:spMkLst>
            <pc:docMk/>
            <pc:sldMk cId="31408801" sldId="393"/>
            <ac:spMk id="3" creationId="{5F6DC629-7BE5-AD5B-48E3-CC82517C6A3F}"/>
          </ac:spMkLst>
        </pc:spChg>
        <pc:picChg chg="del">
          <ac:chgData name="Pasi Sorjonen" userId="af9ad459-762f-4f9b-af1f-e08ba050b57c" providerId="ADAL" clId="{943FE2FF-1E42-453F-A57C-E62117ABAD09}" dt="2024-09-25T10:13:23.425" v="176" actId="478"/>
          <ac:picMkLst>
            <pc:docMk/>
            <pc:sldMk cId="31408801" sldId="393"/>
            <ac:picMk id="4" creationId="{66B4EB08-B7CC-18F2-9037-B8F82FEA2F18}"/>
          </ac:picMkLst>
        </pc:picChg>
        <pc:picChg chg="add mod">
          <ac:chgData name="Pasi Sorjonen" userId="af9ad459-762f-4f9b-af1f-e08ba050b57c" providerId="ADAL" clId="{943FE2FF-1E42-453F-A57C-E62117ABAD09}" dt="2024-09-25T10:13:26.981" v="177"/>
          <ac:picMkLst>
            <pc:docMk/>
            <pc:sldMk cId="31408801" sldId="393"/>
            <ac:picMk id="5" creationId="{BFAB5586-4A92-13FC-95D9-EDF9E97478BC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4:00.510" v="181"/>
        <pc:sldMkLst>
          <pc:docMk/>
          <pc:sldMk cId="685540742" sldId="394"/>
        </pc:sldMkLst>
        <pc:spChg chg="add del mod">
          <ac:chgData name="Pasi Sorjonen" userId="af9ad459-762f-4f9b-af1f-e08ba050b57c" providerId="ADAL" clId="{943FE2FF-1E42-453F-A57C-E62117ABAD09}" dt="2024-09-25T10:14:00.510" v="181"/>
          <ac:spMkLst>
            <pc:docMk/>
            <pc:sldMk cId="685540742" sldId="394"/>
            <ac:spMk id="4" creationId="{AF369827-4BF4-31CE-3DDC-4170D67558AD}"/>
          </ac:spMkLst>
        </pc:spChg>
        <pc:picChg chg="del">
          <ac:chgData name="Pasi Sorjonen" userId="af9ad459-762f-4f9b-af1f-e08ba050b57c" providerId="ADAL" clId="{943FE2FF-1E42-453F-A57C-E62117ABAD09}" dt="2024-09-25T10:13:56.877" v="180" actId="478"/>
          <ac:picMkLst>
            <pc:docMk/>
            <pc:sldMk cId="685540742" sldId="394"/>
            <ac:picMk id="5" creationId="{7F6BFCF3-52DF-08C6-296B-CA9BCC9D216B}"/>
          </ac:picMkLst>
        </pc:picChg>
        <pc:picChg chg="add mod">
          <ac:chgData name="Pasi Sorjonen" userId="af9ad459-762f-4f9b-af1f-e08ba050b57c" providerId="ADAL" clId="{943FE2FF-1E42-453F-A57C-E62117ABAD09}" dt="2024-09-25T10:14:00.510" v="181"/>
          <ac:picMkLst>
            <pc:docMk/>
            <pc:sldMk cId="685540742" sldId="394"/>
            <ac:picMk id="6" creationId="{A5E9A0EF-7007-317A-7E3D-D70DADD3194B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4:20.747" v="183"/>
        <pc:sldMkLst>
          <pc:docMk/>
          <pc:sldMk cId="2708893141" sldId="395"/>
        </pc:sldMkLst>
        <pc:spChg chg="add del mod">
          <ac:chgData name="Pasi Sorjonen" userId="af9ad459-762f-4f9b-af1f-e08ba050b57c" providerId="ADAL" clId="{943FE2FF-1E42-453F-A57C-E62117ABAD09}" dt="2024-09-25T10:14:20.747" v="183"/>
          <ac:spMkLst>
            <pc:docMk/>
            <pc:sldMk cId="2708893141" sldId="395"/>
            <ac:spMk id="4" creationId="{9462C887-7E02-383B-C0A5-58EC1D498F01}"/>
          </ac:spMkLst>
        </pc:spChg>
        <pc:picChg chg="del">
          <ac:chgData name="Pasi Sorjonen" userId="af9ad459-762f-4f9b-af1f-e08ba050b57c" providerId="ADAL" clId="{943FE2FF-1E42-453F-A57C-E62117ABAD09}" dt="2024-09-25T10:14:16.544" v="182" actId="478"/>
          <ac:picMkLst>
            <pc:docMk/>
            <pc:sldMk cId="2708893141" sldId="395"/>
            <ac:picMk id="5" creationId="{25200160-B517-51CC-3BC9-402EB60C3729}"/>
          </ac:picMkLst>
        </pc:picChg>
        <pc:picChg chg="add mod">
          <ac:chgData name="Pasi Sorjonen" userId="af9ad459-762f-4f9b-af1f-e08ba050b57c" providerId="ADAL" clId="{943FE2FF-1E42-453F-A57C-E62117ABAD09}" dt="2024-09-25T10:14:20.747" v="183"/>
          <ac:picMkLst>
            <pc:docMk/>
            <pc:sldMk cId="2708893141" sldId="395"/>
            <ac:picMk id="6" creationId="{5725DD66-51BD-86D6-F4D4-8EB554893685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5:16.082" v="185"/>
        <pc:sldMkLst>
          <pc:docMk/>
          <pc:sldMk cId="1012804456" sldId="396"/>
        </pc:sldMkLst>
        <pc:spChg chg="add del mod">
          <ac:chgData name="Pasi Sorjonen" userId="af9ad459-762f-4f9b-af1f-e08ba050b57c" providerId="ADAL" clId="{943FE2FF-1E42-453F-A57C-E62117ABAD09}" dt="2024-09-25T10:15:16.082" v="185"/>
          <ac:spMkLst>
            <pc:docMk/>
            <pc:sldMk cId="1012804456" sldId="396"/>
            <ac:spMk id="4" creationId="{036C19B1-BE68-A784-9621-542AE6DB17EA}"/>
          </ac:spMkLst>
        </pc:spChg>
        <pc:picChg chg="del">
          <ac:chgData name="Pasi Sorjonen" userId="af9ad459-762f-4f9b-af1f-e08ba050b57c" providerId="ADAL" clId="{943FE2FF-1E42-453F-A57C-E62117ABAD09}" dt="2024-09-25T10:15:12.493" v="184" actId="478"/>
          <ac:picMkLst>
            <pc:docMk/>
            <pc:sldMk cId="1012804456" sldId="396"/>
            <ac:picMk id="5" creationId="{2706BFC1-1144-5FC7-7A6E-E00BBC08851D}"/>
          </ac:picMkLst>
        </pc:picChg>
        <pc:picChg chg="add mod">
          <ac:chgData name="Pasi Sorjonen" userId="af9ad459-762f-4f9b-af1f-e08ba050b57c" providerId="ADAL" clId="{943FE2FF-1E42-453F-A57C-E62117ABAD09}" dt="2024-09-25T10:15:16.082" v="185"/>
          <ac:picMkLst>
            <pc:docMk/>
            <pc:sldMk cId="1012804456" sldId="396"/>
            <ac:picMk id="6" creationId="{010D5DCC-3E48-9E09-02F2-69E66202E3AF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5:38.207" v="187"/>
        <pc:sldMkLst>
          <pc:docMk/>
          <pc:sldMk cId="1927361822" sldId="397"/>
        </pc:sldMkLst>
        <pc:spChg chg="add del mod">
          <ac:chgData name="Pasi Sorjonen" userId="af9ad459-762f-4f9b-af1f-e08ba050b57c" providerId="ADAL" clId="{943FE2FF-1E42-453F-A57C-E62117ABAD09}" dt="2024-09-25T10:15:38.207" v="187"/>
          <ac:spMkLst>
            <pc:docMk/>
            <pc:sldMk cId="1927361822" sldId="397"/>
            <ac:spMk id="4" creationId="{AD832434-0A38-D493-3947-1D5E74B0E899}"/>
          </ac:spMkLst>
        </pc:spChg>
        <pc:picChg chg="del">
          <ac:chgData name="Pasi Sorjonen" userId="af9ad459-762f-4f9b-af1f-e08ba050b57c" providerId="ADAL" clId="{943FE2FF-1E42-453F-A57C-E62117ABAD09}" dt="2024-09-25T10:15:34.917" v="186" actId="478"/>
          <ac:picMkLst>
            <pc:docMk/>
            <pc:sldMk cId="1927361822" sldId="397"/>
            <ac:picMk id="5" creationId="{FC7B703D-2A64-A930-6269-7DE753CCD41D}"/>
          </ac:picMkLst>
        </pc:picChg>
        <pc:picChg chg="add mod">
          <ac:chgData name="Pasi Sorjonen" userId="af9ad459-762f-4f9b-af1f-e08ba050b57c" providerId="ADAL" clId="{943FE2FF-1E42-453F-A57C-E62117ABAD09}" dt="2024-09-25T10:15:38.207" v="187"/>
          <ac:picMkLst>
            <pc:docMk/>
            <pc:sldMk cId="1927361822" sldId="397"/>
            <ac:picMk id="6" creationId="{1D82832E-BDFE-8E8E-14B9-F79D3258AD92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5:53.992" v="189"/>
        <pc:sldMkLst>
          <pc:docMk/>
          <pc:sldMk cId="709257705" sldId="398"/>
        </pc:sldMkLst>
        <pc:spChg chg="add del mod">
          <ac:chgData name="Pasi Sorjonen" userId="af9ad459-762f-4f9b-af1f-e08ba050b57c" providerId="ADAL" clId="{943FE2FF-1E42-453F-A57C-E62117ABAD09}" dt="2024-09-25T10:15:53.992" v="189"/>
          <ac:spMkLst>
            <pc:docMk/>
            <pc:sldMk cId="709257705" sldId="398"/>
            <ac:spMk id="4" creationId="{1F56DDA5-F6B4-42CA-C3F4-975DC0EF2ECD}"/>
          </ac:spMkLst>
        </pc:spChg>
        <pc:picChg chg="del">
          <ac:chgData name="Pasi Sorjonen" userId="af9ad459-762f-4f9b-af1f-e08ba050b57c" providerId="ADAL" clId="{943FE2FF-1E42-453F-A57C-E62117ABAD09}" dt="2024-09-25T10:15:50.339" v="188" actId="478"/>
          <ac:picMkLst>
            <pc:docMk/>
            <pc:sldMk cId="709257705" sldId="398"/>
            <ac:picMk id="5" creationId="{96FCC254-66C4-8C28-6F12-86F90B402515}"/>
          </ac:picMkLst>
        </pc:picChg>
        <pc:picChg chg="add mod">
          <ac:chgData name="Pasi Sorjonen" userId="af9ad459-762f-4f9b-af1f-e08ba050b57c" providerId="ADAL" clId="{943FE2FF-1E42-453F-A57C-E62117ABAD09}" dt="2024-09-25T10:15:53.992" v="189"/>
          <ac:picMkLst>
            <pc:docMk/>
            <pc:sldMk cId="709257705" sldId="398"/>
            <ac:picMk id="6" creationId="{E1716D47-E847-886C-FFAA-AF4C2D58C7FF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6:10.867" v="191"/>
        <pc:sldMkLst>
          <pc:docMk/>
          <pc:sldMk cId="48380142" sldId="399"/>
        </pc:sldMkLst>
        <pc:spChg chg="add del mod">
          <ac:chgData name="Pasi Sorjonen" userId="af9ad459-762f-4f9b-af1f-e08ba050b57c" providerId="ADAL" clId="{943FE2FF-1E42-453F-A57C-E62117ABAD09}" dt="2024-09-25T10:16:10.867" v="191"/>
          <ac:spMkLst>
            <pc:docMk/>
            <pc:sldMk cId="48380142" sldId="399"/>
            <ac:spMk id="4" creationId="{30F0EA59-AF0A-D620-6E59-9C6340CECACF}"/>
          </ac:spMkLst>
        </pc:spChg>
        <pc:picChg chg="del">
          <ac:chgData name="Pasi Sorjonen" userId="af9ad459-762f-4f9b-af1f-e08ba050b57c" providerId="ADAL" clId="{943FE2FF-1E42-453F-A57C-E62117ABAD09}" dt="2024-09-25T10:16:07.271" v="190" actId="478"/>
          <ac:picMkLst>
            <pc:docMk/>
            <pc:sldMk cId="48380142" sldId="399"/>
            <ac:picMk id="5" creationId="{EC5BBA04-41A3-34B2-D877-A65AE9631BE1}"/>
          </ac:picMkLst>
        </pc:picChg>
        <pc:picChg chg="add mod">
          <ac:chgData name="Pasi Sorjonen" userId="af9ad459-762f-4f9b-af1f-e08ba050b57c" providerId="ADAL" clId="{943FE2FF-1E42-453F-A57C-E62117ABAD09}" dt="2024-09-25T10:16:10.867" v="191"/>
          <ac:picMkLst>
            <pc:docMk/>
            <pc:sldMk cId="48380142" sldId="399"/>
            <ac:picMk id="6" creationId="{5A745720-269C-00B4-33A5-17E7E436294A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7:13.413" v="199"/>
        <pc:sldMkLst>
          <pc:docMk/>
          <pc:sldMk cId="2010131551" sldId="400"/>
        </pc:sldMkLst>
        <pc:spChg chg="add del mod">
          <ac:chgData name="Pasi Sorjonen" userId="af9ad459-762f-4f9b-af1f-e08ba050b57c" providerId="ADAL" clId="{943FE2FF-1E42-453F-A57C-E62117ABAD09}" dt="2024-09-25T10:17:13.413" v="199"/>
          <ac:spMkLst>
            <pc:docMk/>
            <pc:sldMk cId="2010131551" sldId="400"/>
            <ac:spMk id="4" creationId="{F15AF0D2-EBD3-DA52-FAC4-825D918EEFD7}"/>
          </ac:spMkLst>
        </pc:spChg>
        <pc:picChg chg="del">
          <ac:chgData name="Pasi Sorjonen" userId="af9ad459-762f-4f9b-af1f-e08ba050b57c" providerId="ADAL" clId="{943FE2FF-1E42-453F-A57C-E62117ABAD09}" dt="2024-09-25T10:17:09.909" v="198" actId="478"/>
          <ac:picMkLst>
            <pc:docMk/>
            <pc:sldMk cId="2010131551" sldId="400"/>
            <ac:picMk id="5" creationId="{28A2D77D-4E52-9B7F-6F32-6A2F01B2C69C}"/>
          </ac:picMkLst>
        </pc:picChg>
        <pc:picChg chg="add mod">
          <ac:chgData name="Pasi Sorjonen" userId="af9ad459-762f-4f9b-af1f-e08ba050b57c" providerId="ADAL" clId="{943FE2FF-1E42-453F-A57C-E62117ABAD09}" dt="2024-09-25T10:17:13.413" v="199"/>
          <ac:picMkLst>
            <pc:docMk/>
            <pc:sldMk cId="2010131551" sldId="400"/>
            <ac:picMk id="6" creationId="{E4CACC29-D099-0D19-AA50-55670F72EA1A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7:27.122" v="201"/>
        <pc:sldMkLst>
          <pc:docMk/>
          <pc:sldMk cId="902528952" sldId="401"/>
        </pc:sldMkLst>
        <pc:spChg chg="add del mod">
          <ac:chgData name="Pasi Sorjonen" userId="af9ad459-762f-4f9b-af1f-e08ba050b57c" providerId="ADAL" clId="{943FE2FF-1E42-453F-A57C-E62117ABAD09}" dt="2024-09-25T10:17:27.122" v="201"/>
          <ac:spMkLst>
            <pc:docMk/>
            <pc:sldMk cId="902528952" sldId="401"/>
            <ac:spMk id="4" creationId="{18CA7EB8-84F6-EDC6-F3DE-B199028972EC}"/>
          </ac:spMkLst>
        </pc:spChg>
        <pc:picChg chg="del">
          <ac:chgData name="Pasi Sorjonen" userId="af9ad459-762f-4f9b-af1f-e08ba050b57c" providerId="ADAL" clId="{943FE2FF-1E42-453F-A57C-E62117ABAD09}" dt="2024-09-25T10:17:23.979" v="200" actId="478"/>
          <ac:picMkLst>
            <pc:docMk/>
            <pc:sldMk cId="902528952" sldId="401"/>
            <ac:picMk id="5" creationId="{9B153F3C-634A-7176-CD82-AB124DE80F5F}"/>
          </ac:picMkLst>
        </pc:picChg>
        <pc:picChg chg="add mod">
          <ac:chgData name="Pasi Sorjonen" userId="af9ad459-762f-4f9b-af1f-e08ba050b57c" providerId="ADAL" clId="{943FE2FF-1E42-453F-A57C-E62117ABAD09}" dt="2024-09-25T10:17:27.122" v="201"/>
          <ac:picMkLst>
            <pc:docMk/>
            <pc:sldMk cId="902528952" sldId="401"/>
            <ac:picMk id="6" creationId="{00F9297C-126C-0277-E42D-B9BD5A37583D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7:42.078" v="203"/>
        <pc:sldMkLst>
          <pc:docMk/>
          <pc:sldMk cId="856521791" sldId="402"/>
        </pc:sldMkLst>
        <pc:spChg chg="add del mod">
          <ac:chgData name="Pasi Sorjonen" userId="af9ad459-762f-4f9b-af1f-e08ba050b57c" providerId="ADAL" clId="{943FE2FF-1E42-453F-A57C-E62117ABAD09}" dt="2024-09-25T10:17:42.078" v="203"/>
          <ac:spMkLst>
            <pc:docMk/>
            <pc:sldMk cId="856521791" sldId="402"/>
            <ac:spMk id="4" creationId="{6A10547B-7F36-827C-844C-D5DA3650E5DE}"/>
          </ac:spMkLst>
        </pc:spChg>
        <pc:picChg chg="del">
          <ac:chgData name="Pasi Sorjonen" userId="af9ad459-762f-4f9b-af1f-e08ba050b57c" providerId="ADAL" clId="{943FE2FF-1E42-453F-A57C-E62117ABAD09}" dt="2024-09-25T10:17:38.870" v="202" actId="478"/>
          <ac:picMkLst>
            <pc:docMk/>
            <pc:sldMk cId="856521791" sldId="402"/>
            <ac:picMk id="5" creationId="{03E344E0-4F91-3799-1230-D5B3213BA738}"/>
          </ac:picMkLst>
        </pc:picChg>
        <pc:picChg chg="add mod">
          <ac:chgData name="Pasi Sorjonen" userId="af9ad459-762f-4f9b-af1f-e08ba050b57c" providerId="ADAL" clId="{943FE2FF-1E42-453F-A57C-E62117ABAD09}" dt="2024-09-25T10:17:42.078" v="203"/>
          <ac:picMkLst>
            <pc:docMk/>
            <pc:sldMk cId="856521791" sldId="402"/>
            <ac:picMk id="6" creationId="{C60E4A9B-9CDD-D4A2-B852-C243FFC01CD4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7:55.998" v="205"/>
        <pc:sldMkLst>
          <pc:docMk/>
          <pc:sldMk cId="15214210" sldId="403"/>
        </pc:sldMkLst>
        <pc:spChg chg="add del mod">
          <ac:chgData name="Pasi Sorjonen" userId="af9ad459-762f-4f9b-af1f-e08ba050b57c" providerId="ADAL" clId="{943FE2FF-1E42-453F-A57C-E62117ABAD09}" dt="2024-09-25T10:17:55.998" v="205"/>
          <ac:spMkLst>
            <pc:docMk/>
            <pc:sldMk cId="15214210" sldId="403"/>
            <ac:spMk id="4" creationId="{1D4602C3-7792-3172-5523-6186658BEAC0}"/>
          </ac:spMkLst>
        </pc:spChg>
        <pc:picChg chg="del">
          <ac:chgData name="Pasi Sorjonen" userId="af9ad459-762f-4f9b-af1f-e08ba050b57c" providerId="ADAL" clId="{943FE2FF-1E42-453F-A57C-E62117ABAD09}" dt="2024-09-25T10:17:52.533" v="204" actId="478"/>
          <ac:picMkLst>
            <pc:docMk/>
            <pc:sldMk cId="15214210" sldId="403"/>
            <ac:picMk id="5" creationId="{15B9531D-1494-0F78-8C96-07424B4CC7D4}"/>
          </ac:picMkLst>
        </pc:picChg>
        <pc:picChg chg="add mod">
          <ac:chgData name="Pasi Sorjonen" userId="af9ad459-762f-4f9b-af1f-e08ba050b57c" providerId="ADAL" clId="{943FE2FF-1E42-453F-A57C-E62117ABAD09}" dt="2024-09-25T10:17:55.998" v="205"/>
          <ac:picMkLst>
            <pc:docMk/>
            <pc:sldMk cId="15214210" sldId="403"/>
            <ac:picMk id="6" creationId="{94D165D6-1928-C981-9203-D7927A332085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8:09.916" v="207"/>
        <pc:sldMkLst>
          <pc:docMk/>
          <pc:sldMk cId="4045111238" sldId="404"/>
        </pc:sldMkLst>
        <pc:spChg chg="add del mod">
          <ac:chgData name="Pasi Sorjonen" userId="af9ad459-762f-4f9b-af1f-e08ba050b57c" providerId="ADAL" clId="{943FE2FF-1E42-453F-A57C-E62117ABAD09}" dt="2024-09-25T10:18:09.916" v="207"/>
          <ac:spMkLst>
            <pc:docMk/>
            <pc:sldMk cId="4045111238" sldId="404"/>
            <ac:spMk id="4" creationId="{D94CEE47-8E2F-9EE9-E446-075082A4D9D2}"/>
          </ac:spMkLst>
        </pc:spChg>
        <pc:picChg chg="del">
          <ac:chgData name="Pasi Sorjonen" userId="af9ad459-762f-4f9b-af1f-e08ba050b57c" providerId="ADAL" clId="{943FE2FF-1E42-453F-A57C-E62117ABAD09}" dt="2024-09-25T10:18:06.870" v="206" actId="478"/>
          <ac:picMkLst>
            <pc:docMk/>
            <pc:sldMk cId="4045111238" sldId="404"/>
            <ac:picMk id="5" creationId="{AC45076B-B12B-EB78-5196-515B49C74DA8}"/>
          </ac:picMkLst>
        </pc:picChg>
        <pc:picChg chg="add mod">
          <ac:chgData name="Pasi Sorjonen" userId="af9ad459-762f-4f9b-af1f-e08ba050b57c" providerId="ADAL" clId="{943FE2FF-1E42-453F-A57C-E62117ABAD09}" dt="2024-09-25T10:18:09.916" v="207"/>
          <ac:picMkLst>
            <pc:docMk/>
            <pc:sldMk cId="4045111238" sldId="404"/>
            <ac:picMk id="6" creationId="{46F98E86-9DFE-39F0-679E-EBD180C4BA8E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8:28.361" v="209"/>
        <pc:sldMkLst>
          <pc:docMk/>
          <pc:sldMk cId="2501186145" sldId="405"/>
        </pc:sldMkLst>
        <pc:spChg chg="add del mod">
          <ac:chgData name="Pasi Sorjonen" userId="af9ad459-762f-4f9b-af1f-e08ba050b57c" providerId="ADAL" clId="{943FE2FF-1E42-453F-A57C-E62117ABAD09}" dt="2024-09-25T10:18:28.361" v="209"/>
          <ac:spMkLst>
            <pc:docMk/>
            <pc:sldMk cId="2501186145" sldId="405"/>
            <ac:spMk id="4" creationId="{B8FD30AC-BCC3-1003-C7F4-B91E39C69C66}"/>
          </ac:spMkLst>
        </pc:spChg>
        <pc:picChg chg="del">
          <ac:chgData name="Pasi Sorjonen" userId="af9ad459-762f-4f9b-af1f-e08ba050b57c" providerId="ADAL" clId="{943FE2FF-1E42-453F-A57C-E62117ABAD09}" dt="2024-09-25T10:18:25.078" v="208" actId="478"/>
          <ac:picMkLst>
            <pc:docMk/>
            <pc:sldMk cId="2501186145" sldId="405"/>
            <ac:picMk id="5" creationId="{3876AD1A-B33E-3D40-51C9-79E0A630A2D8}"/>
          </ac:picMkLst>
        </pc:picChg>
        <pc:picChg chg="add mod">
          <ac:chgData name="Pasi Sorjonen" userId="af9ad459-762f-4f9b-af1f-e08ba050b57c" providerId="ADAL" clId="{943FE2FF-1E42-453F-A57C-E62117ABAD09}" dt="2024-09-25T10:18:28.361" v="209"/>
          <ac:picMkLst>
            <pc:docMk/>
            <pc:sldMk cId="2501186145" sldId="405"/>
            <ac:picMk id="6" creationId="{370FB199-ED4F-F877-7313-D2E2B40A6B4E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9:24.159" v="213"/>
        <pc:sldMkLst>
          <pc:docMk/>
          <pc:sldMk cId="302949056" sldId="406"/>
        </pc:sldMkLst>
        <pc:spChg chg="add del mod">
          <ac:chgData name="Pasi Sorjonen" userId="af9ad459-762f-4f9b-af1f-e08ba050b57c" providerId="ADAL" clId="{943FE2FF-1E42-453F-A57C-E62117ABAD09}" dt="2024-09-25T10:19:24.159" v="213"/>
          <ac:spMkLst>
            <pc:docMk/>
            <pc:sldMk cId="302949056" sldId="406"/>
            <ac:spMk id="4" creationId="{C55F4537-AFA8-75D5-9288-64F1C6C2B530}"/>
          </ac:spMkLst>
        </pc:spChg>
        <pc:picChg chg="del">
          <ac:chgData name="Pasi Sorjonen" userId="af9ad459-762f-4f9b-af1f-e08ba050b57c" providerId="ADAL" clId="{943FE2FF-1E42-453F-A57C-E62117ABAD09}" dt="2024-09-25T10:19:21.054" v="212" actId="478"/>
          <ac:picMkLst>
            <pc:docMk/>
            <pc:sldMk cId="302949056" sldId="406"/>
            <ac:picMk id="5" creationId="{5D8DE6D7-8E2A-56F6-B202-624502750C89}"/>
          </ac:picMkLst>
        </pc:picChg>
        <pc:picChg chg="add mod">
          <ac:chgData name="Pasi Sorjonen" userId="af9ad459-762f-4f9b-af1f-e08ba050b57c" providerId="ADAL" clId="{943FE2FF-1E42-453F-A57C-E62117ABAD09}" dt="2024-09-25T10:19:24.159" v="213"/>
          <ac:picMkLst>
            <pc:docMk/>
            <pc:sldMk cId="302949056" sldId="406"/>
            <ac:picMk id="6" creationId="{DF9647DB-FA42-FD7B-94A6-E3D512D12140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9:43.535" v="215"/>
        <pc:sldMkLst>
          <pc:docMk/>
          <pc:sldMk cId="2636709412" sldId="407"/>
        </pc:sldMkLst>
        <pc:spChg chg="add del mod">
          <ac:chgData name="Pasi Sorjonen" userId="af9ad459-762f-4f9b-af1f-e08ba050b57c" providerId="ADAL" clId="{943FE2FF-1E42-453F-A57C-E62117ABAD09}" dt="2024-09-25T10:19:43.535" v="215"/>
          <ac:spMkLst>
            <pc:docMk/>
            <pc:sldMk cId="2636709412" sldId="407"/>
            <ac:spMk id="4" creationId="{2D38A0CC-C281-231D-2D8B-88B02C4B9097}"/>
          </ac:spMkLst>
        </pc:spChg>
        <pc:picChg chg="add mod">
          <ac:chgData name="Pasi Sorjonen" userId="af9ad459-762f-4f9b-af1f-e08ba050b57c" providerId="ADAL" clId="{943FE2FF-1E42-453F-A57C-E62117ABAD09}" dt="2024-09-25T10:19:43.535" v="215"/>
          <ac:picMkLst>
            <pc:docMk/>
            <pc:sldMk cId="2636709412" sldId="407"/>
            <ac:picMk id="5" creationId="{58F2D94A-3656-9F14-993D-154A6F3CBCF5}"/>
          </ac:picMkLst>
        </pc:picChg>
        <pc:picChg chg="del">
          <ac:chgData name="Pasi Sorjonen" userId="af9ad459-762f-4f9b-af1f-e08ba050b57c" providerId="ADAL" clId="{943FE2FF-1E42-453F-A57C-E62117ABAD09}" dt="2024-09-25T10:19:40.510" v="214" actId="478"/>
          <ac:picMkLst>
            <pc:docMk/>
            <pc:sldMk cId="2636709412" sldId="407"/>
            <ac:picMk id="6" creationId="{DF52B438-B7EA-D1B9-476A-204DD43D1E1B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4T12:42:29.138" v="147"/>
        <pc:sldMkLst>
          <pc:docMk/>
          <pc:sldMk cId="2941011792" sldId="409"/>
        </pc:sldMkLst>
        <pc:spChg chg="add del mod">
          <ac:chgData name="Pasi Sorjonen" userId="af9ad459-762f-4f9b-af1f-e08ba050b57c" providerId="ADAL" clId="{943FE2FF-1E42-453F-A57C-E62117ABAD09}" dt="2024-09-24T12:42:29.138" v="147"/>
          <ac:spMkLst>
            <pc:docMk/>
            <pc:sldMk cId="2941011792" sldId="409"/>
            <ac:spMk id="4" creationId="{FBD79E0E-9E45-C728-0B55-C128301455B5}"/>
          </ac:spMkLst>
        </pc:spChg>
        <pc:picChg chg="add mod">
          <ac:chgData name="Pasi Sorjonen" userId="af9ad459-762f-4f9b-af1f-e08ba050b57c" providerId="ADAL" clId="{943FE2FF-1E42-453F-A57C-E62117ABAD09}" dt="2024-09-24T12:42:29.138" v="147"/>
          <ac:picMkLst>
            <pc:docMk/>
            <pc:sldMk cId="2941011792" sldId="409"/>
            <ac:picMk id="5" creationId="{E27419BC-16A9-3BBE-4F61-95848B426D8F}"/>
          </ac:picMkLst>
        </pc:picChg>
        <pc:picChg chg="del">
          <ac:chgData name="Pasi Sorjonen" userId="af9ad459-762f-4f9b-af1f-e08ba050b57c" providerId="ADAL" clId="{943FE2FF-1E42-453F-A57C-E62117ABAD09}" dt="2024-09-24T12:42:25.224" v="146" actId="478"/>
          <ac:picMkLst>
            <pc:docMk/>
            <pc:sldMk cId="2941011792" sldId="409"/>
            <ac:picMk id="6" creationId="{B1C91101-4665-649F-F576-0BEC2058894B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4T12:41:32.443" v="141"/>
        <pc:sldMkLst>
          <pc:docMk/>
          <pc:sldMk cId="450700252" sldId="410"/>
        </pc:sldMkLst>
        <pc:spChg chg="add del mod">
          <ac:chgData name="Pasi Sorjonen" userId="af9ad459-762f-4f9b-af1f-e08ba050b57c" providerId="ADAL" clId="{943FE2FF-1E42-453F-A57C-E62117ABAD09}" dt="2024-09-24T12:41:32.443" v="141"/>
          <ac:spMkLst>
            <pc:docMk/>
            <pc:sldMk cId="450700252" sldId="410"/>
            <ac:spMk id="3" creationId="{50A2707D-ED6D-8A01-2840-A67BC724C538}"/>
          </ac:spMkLst>
        </pc:spChg>
        <pc:picChg chg="add mod">
          <ac:chgData name="Pasi Sorjonen" userId="af9ad459-762f-4f9b-af1f-e08ba050b57c" providerId="ADAL" clId="{943FE2FF-1E42-453F-A57C-E62117ABAD09}" dt="2024-09-24T12:41:32.443" v="141"/>
          <ac:picMkLst>
            <pc:docMk/>
            <pc:sldMk cId="450700252" sldId="410"/>
            <ac:picMk id="4" creationId="{99D00692-D096-6978-FD09-2DF0740B82B8}"/>
          </ac:picMkLst>
        </pc:picChg>
        <pc:picChg chg="del">
          <ac:chgData name="Pasi Sorjonen" userId="af9ad459-762f-4f9b-af1f-e08ba050b57c" providerId="ADAL" clId="{943FE2FF-1E42-453F-A57C-E62117ABAD09}" dt="2024-09-24T12:41:28.632" v="140" actId="478"/>
          <ac:picMkLst>
            <pc:docMk/>
            <pc:sldMk cId="450700252" sldId="410"/>
            <ac:picMk id="5" creationId="{2549B048-2525-2073-8A09-785ED9B00599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4T12:41:51.062" v="143"/>
        <pc:sldMkLst>
          <pc:docMk/>
          <pc:sldMk cId="2197971799" sldId="411"/>
        </pc:sldMkLst>
        <pc:spChg chg="add del mod">
          <ac:chgData name="Pasi Sorjonen" userId="af9ad459-762f-4f9b-af1f-e08ba050b57c" providerId="ADAL" clId="{943FE2FF-1E42-453F-A57C-E62117ABAD09}" dt="2024-09-24T12:41:51.062" v="143"/>
          <ac:spMkLst>
            <pc:docMk/>
            <pc:sldMk cId="2197971799" sldId="411"/>
            <ac:spMk id="3" creationId="{2522C1EB-FACF-9169-4673-4D7779CADC68}"/>
          </ac:spMkLst>
        </pc:spChg>
        <pc:picChg chg="add mod">
          <ac:chgData name="Pasi Sorjonen" userId="af9ad459-762f-4f9b-af1f-e08ba050b57c" providerId="ADAL" clId="{943FE2FF-1E42-453F-A57C-E62117ABAD09}" dt="2024-09-24T12:41:51.062" v="143"/>
          <ac:picMkLst>
            <pc:docMk/>
            <pc:sldMk cId="2197971799" sldId="411"/>
            <ac:picMk id="4" creationId="{740EC166-92B3-8342-AA5C-6374FA10EC02}"/>
          </ac:picMkLst>
        </pc:picChg>
        <pc:picChg chg="del">
          <ac:chgData name="Pasi Sorjonen" userId="af9ad459-762f-4f9b-af1f-e08ba050b57c" providerId="ADAL" clId="{943FE2FF-1E42-453F-A57C-E62117ABAD09}" dt="2024-09-24T12:41:47.423" v="142" actId="478"/>
          <ac:picMkLst>
            <pc:docMk/>
            <pc:sldMk cId="2197971799" sldId="411"/>
            <ac:picMk id="5" creationId="{18859C02-EFD3-D238-78E1-DDC4B15198D4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8:42.221" v="211"/>
        <pc:sldMkLst>
          <pc:docMk/>
          <pc:sldMk cId="611116475" sldId="412"/>
        </pc:sldMkLst>
        <pc:spChg chg="add del mod">
          <ac:chgData name="Pasi Sorjonen" userId="af9ad459-762f-4f9b-af1f-e08ba050b57c" providerId="ADAL" clId="{943FE2FF-1E42-453F-A57C-E62117ABAD09}" dt="2024-09-25T10:18:42.221" v="211"/>
          <ac:spMkLst>
            <pc:docMk/>
            <pc:sldMk cId="611116475" sldId="412"/>
            <ac:spMk id="4" creationId="{85D67C90-63DA-1CFD-8E80-F50242E75856}"/>
          </ac:spMkLst>
        </pc:spChg>
        <pc:picChg chg="del">
          <ac:chgData name="Pasi Sorjonen" userId="af9ad459-762f-4f9b-af1f-e08ba050b57c" providerId="ADAL" clId="{943FE2FF-1E42-453F-A57C-E62117ABAD09}" dt="2024-09-25T10:18:39.039" v="210" actId="478"/>
          <ac:picMkLst>
            <pc:docMk/>
            <pc:sldMk cId="611116475" sldId="412"/>
            <ac:picMk id="5" creationId="{24F4F5CF-F162-FFBC-973A-391296A3C5D9}"/>
          </ac:picMkLst>
        </pc:picChg>
        <pc:picChg chg="add mod">
          <ac:chgData name="Pasi Sorjonen" userId="af9ad459-762f-4f9b-af1f-e08ba050b57c" providerId="ADAL" clId="{943FE2FF-1E42-453F-A57C-E62117ABAD09}" dt="2024-09-25T10:18:42.221" v="211"/>
          <ac:picMkLst>
            <pc:docMk/>
            <pc:sldMk cId="611116475" sldId="412"/>
            <ac:picMk id="6" creationId="{FF65A126-CB3E-AA74-DAAC-61110DB87A57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6:25.197" v="193"/>
        <pc:sldMkLst>
          <pc:docMk/>
          <pc:sldMk cId="756767865" sldId="413"/>
        </pc:sldMkLst>
        <pc:spChg chg="add del mod">
          <ac:chgData name="Pasi Sorjonen" userId="af9ad459-762f-4f9b-af1f-e08ba050b57c" providerId="ADAL" clId="{943FE2FF-1E42-453F-A57C-E62117ABAD09}" dt="2024-09-25T10:16:25.197" v="193"/>
          <ac:spMkLst>
            <pc:docMk/>
            <pc:sldMk cId="756767865" sldId="413"/>
            <ac:spMk id="4" creationId="{0F6B7534-44A3-3377-1B72-7B168490DFC9}"/>
          </ac:spMkLst>
        </pc:spChg>
        <pc:picChg chg="del">
          <ac:chgData name="Pasi Sorjonen" userId="af9ad459-762f-4f9b-af1f-e08ba050b57c" providerId="ADAL" clId="{943FE2FF-1E42-453F-A57C-E62117ABAD09}" dt="2024-09-25T10:16:21.362" v="192" actId="478"/>
          <ac:picMkLst>
            <pc:docMk/>
            <pc:sldMk cId="756767865" sldId="413"/>
            <ac:picMk id="5" creationId="{F0189E20-CACD-FB62-61DC-393D8C03264C}"/>
          </ac:picMkLst>
        </pc:picChg>
        <pc:picChg chg="add mod">
          <ac:chgData name="Pasi Sorjonen" userId="af9ad459-762f-4f9b-af1f-e08ba050b57c" providerId="ADAL" clId="{943FE2FF-1E42-453F-A57C-E62117ABAD09}" dt="2024-09-25T10:16:25.197" v="193"/>
          <ac:picMkLst>
            <pc:docMk/>
            <pc:sldMk cId="756767865" sldId="413"/>
            <ac:picMk id="6" creationId="{C2A17185-6758-15EB-9CE4-4B4B86FFF627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6:41.433" v="195"/>
        <pc:sldMkLst>
          <pc:docMk/>
          <pc:sldMk cId="2480237561" sldId="414"/>
        </pc:sldMkLst>
        <pc:spChg chg="add del mod">
          <ac:chgData name="Pasi Sorjonen" userId="af9ad459-762f-4f9b-af1f-e08ba050b57c" providerId="ADAL" clId="{943FE2FF-1E42-453F-A57C-E62117ABAD09}" dt="2024-09-25T10:16:41.433" v="195"/>
          <ac:spMkLst>
            <pc:docMk/>
            <pc:sldMk cId="2480237561" sldId="414"/>
            <ac:spMk id="4" creationId="{9D8063A8-3D32-4497-CF46-30C1F6CEBDC4}"/>
          </ac:spMkLst>
        </pc:spChg>
        <pc:picChg chg="del">
          <ac:chgData name="Pasi Sorjonen" userId="af9ad459-762f-4f9b-af1f-e08ba050b57c" providerId="ADAL" clId="{943FE2FF-1E42-453F-A57C-E62117ABAD09}" dt="2024-09-25T10:16:38.079" v="194" actId="478"/>
          <ac:picMkLst>
            <pc:docMk/>
            <pc:sldMk cId="2480237561" sldId="414"/>
            <ac:picMk id="5" creationId="{8995B37A-9C1A-6015-4058-2563696531C8}"/>
          </ac:picMkLst>
        </pc:picChg>
        <pc:picChg chg="add mod">
          <ac:chgData name="Pasi Sorjonen" userId="af9ad459-762f-4f9b-af1f-e08ba050b57c" providerId="ADAL" clId="{943FE2FF-1E42-453F-A57C-E62117ABAD09}" dt="2024-09-25T10:16:41.433" v="195"/>
          <ac:picMkLst>
            <pc:docMk/>
            <pc:sldMk cId="2480237561" sldId="414"/>
            <ac:picMk id="6" creationId="{EA9ACB9C-9BBD-8D2B-0E3B-5E860DD308EA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6:57.980" v="197"/>
        <pc:sldMkLst>
          <pc:docMk/>
          <pc:sldMk cId="2454802580" sldId="415"/>
        </pc:sldMkLst>
        <pc:spChg chg="add del mod">
          <ac:chgData name="Pasi Sorjonen" userId="af9ad459-762f-4f9b-af1f-e08ba050b57c" providerId="ADAL" clId="{943FE2FF-1E42-453F-A57C-E62117ABAD09}" dt="2024-09-25T10:16:57.980" v="197"/>
          <ac:spMkLst>
            <pc:docMk/>
            <pc:sldMk cId="2454802580" sldId="415"/>
            <ac:spMk id="4" creationId="{B93BFD4B-F5A3-9636-B947-6A5D893DCFCB}"/>
          </ac:spMkLst>
        </pc:spChg>
        <pc:picChg chg="add mod">
          <ac:chgData name="Pasi Sorjonen" userId="af9ad459-762f-4f9b-af1f-e08ba050b57c" providerId="ADAL" clId="{943FE2FF-1E42-453F-A57C-E62117ABAD09}" dt="2024-09-25T10:16:57.980" v="197"/>
          <ac:picMkLst>
            <pc:docMk/>
            <pc:sldMk cId="2454802580" sldId="415"/>
            <ac:picMk id="5" creationId="{90B93F67-D15C-6F6F-AA85-1441FE6344B5}"/>
          </ac:picMkLst>
        </pc:picChg>
        <pc:picChg chg="del">
          <ac:chgData name="Pasi Sorjonen" userId="af9ad459-762f-4f9b-af1f-e08ba050b57c" providerId="ADAL" clId="{943FE2FF-1E42-453F-A57C-E62117ABAD09}" dt="2024-09-25T10:16:54.710" v="196" actId="478"/>
          <ac:picMkLst>
            <pc:docMk/>
            <pc:sldMk cId="2454802580" sldId="415"/>
            <ac:picMk id="6" creationId="{49CA206A-72DB-0A19-EC2A-8C39225C73D5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4T12:38:48.203" v="37"/>
        <pc:sldMkLst>
          <pc:docMk/>
          <pc:sldMk cId="2819607338" sldId="416"/>
        </pc:sldMkLst>
        <pc:spChg chg="add del mod">
          <ac:chgData name="Pasi Sorjonen" userId="af9ad459-762f-4f9b-af1f-e08ba050b57c" providerId="ADAL" clId="{943FE2FF-1E42-453F-A57C-E62117ABAD09}" dt="2024-09-24T12:38:48.203" v="37"/>
          <ac:spMkLst>
            <pc:docMk/>
            <pc:sldMk cId="2819607338" sldId="416"/>
            <ac:spMk id="4" creationId="{3BBF5BB4-5684-DCAE-B3A6-42582539531C}"/>
          </ac:spMkLst>
        </pc:spChg>
        <pc:picChg chg="del">
          <ac:chgData name="Pasi Sorjonen" userId="af9ad459-762f-4f9b-af1f-e08ba050b57c" providerId="ADAL" clId="{943FE2FF-1E42-453F-A57C-E62117ABAD09}" dt="2024-09-24T12:38:44.972" v="36" actId="478"/>
          <ac:picMkLst>
            <pc:docMk/>
            <pc:sldMk cId="2819607338" sldId="416"/>
            <ac:picMk id="5" creationId="{ADE6A8EC-288E-AFBF-91B7-965683D409B1}"/>
          </ac:picMkLst>
        </pc:picChg>
        <pc:picChg chg="add mod">
          <ac:chgData name="Pasi Sorjonen" userId="af9ad459-762f-4f9b-af1f-e08ba050b57c" providerId="ADAL" clId="{943FE2FF-1E42-453F-A57C-E62117ABAD09}" dt="2024-09-24T12:38:48.203" v="37"/>
          <ac:picMkLst>
            <pc:docMk/>
            <pc:sldMk cId="2819607338" sldId="416"/>
            <ac:picMk id="6" creationId="{6BC0F903-8E51-6A81-CB47-56882744DECE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4T12:46:42.943" v="153"/>
        <pc:sldMkLst>
          <pc:docMk/>
          <pc:sldMk cId="4254205764" sldId="417"/>
        </pc:sldMkLst>
        <pc:spChg chg="add del mod">
          <ac:chgData name="Pasi Sorjonen" userId="af9ad459-762f-4f9b-af1f-e08ba050b57c" providerId="ADAL" clId="{943FE2FF-1E42-453F-A57C-E62117ABAD09}" dt="2024-09-24T12:46:42.943" v="153"/>
          <ac:spMkLst>
            <pc:docMk/>
            <pc:sldMk cId="4254205764" sldId="417"/>
            <ac:spMk id="4" creationId="{D5651BC6-EBF1-27A6-C4D8-9B410F55F41B}"/>
          </ac:spMkLst>
        </pc:spChg>
        <pc:picChg chg="del">
          <ac:chgData name="Pasi Sorjonen" userId="af9ad459-762f-4f9b-af1f-e08ba050b57c" providerId="ADAL" clId="{943FE2FF-1E42-453F-A57C-E62117ABAD09}" dt="2024-09-24T12:46:39.147" v="152" actId="478"/>
          <ac:picMkLst>
            <pc:docMk/>
            <pc:sldMk cId="4254205764" sldId="417"/>
            <ac:picMk id="5" creationId="{00A975F6-74A0-00C2-13AE-5367BC68210D}"/>
          </ac:picMkLst>
        </pc:picChg>
        <pc:picChg chg="add mod">
          <ac:chgData name="Pasi Sorjonen" userId="af9ad459-762f-4f9b-af1f-e08ba050b57c" providerId="ADAL" clId="{943FE2FF-1E42-453F-A57C-E62117ABAD09}" dt="2024-09-24T12:46:42.943" v="153"/>
          <ac:picMkLst>
            <pc:docMk/>
            <pc:sldMk cId="4254205764" sldId="417"/>
            <ac:picMk id="6" creationId="{58BAB083-6F0F-F198-5979-08C6CC210209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4T12:47:21.802" v="157"/>
        <pc:sldMkLst>
          <pc:docMk/>
          <pc:sldMk cId="1132927145" sldId="418"/>
        </pc:sldMkLst>
        <pc:spChg chg="add del mod">
          <ac:chgData name="Pasi Sorjonen" userId="af9ad459-762f-4f9b-af1f-e08ba050b57c" providerId="ADAL" clId="{943FE2FF-1E42-453F-A57C-E62117ABAD09}" dt="2024-09-24T12:47:21.802" v="157"/>
          <ac:spMkLst>
            <pc:docMk/>
            <pc:sldMk cId="1132927145" sldId="418"/>
            <ac:spMk id="4" creationId="{6342CDD2-3F41-770F-E038-5E79A8F9C046}"/>
          </ac:spMkLst>
        </pc:spChg>
        <pc:picChg chg="del">
          <ac:chgData name="Pasi Sorjonen" userId="af9ad459-762f-4f9b-af1f-e08ba050b57c" providerId="ADAL" clId="{943FE2FF-1E42-453F-A57C-E62117ABAD09}" dt="2024-09-24T12:47:18.027" v="156" actId="478"/>
          <ac:picMkLst>
            <pc:docMk/>
            <pc:sldMk cId="1132927145" sldId="418"/>
            <ac:picMk id="5" creationId="{4BAAAA47-30DF-5434-AADB-F4735504ACE1}"/>
          </ac:picMkLst>
        </pc:picChg>
        <pc:picChg chg="add mod">
          <ac:chgData name="Pasi Sorjonen" userId="af9ad459-762f-4f9b-af1f-e08ba050b57c" providerId="ADAL" clId="{943FE2FF-1E42-453F-A57C-E62117ABAD09}" dt="2024-09-24T12:47:21.802" v="157"/>
          <ac:picMkLst>
            <pc:docMk/>
            <pc:sldMk cId="1132927145" sldId="418"/>
            <ac:picMk id="6" creationId="{E7D98F53-1B4B-00CE-F195-F81A9E34524E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4T12:47:02.770" v="155"/>
        <pc:sldMkLst>
          <pc:docMk/>
          <pc:sldMk cId="948230496" sldId="419"/>
        </pc:sldMkLst>
        <pc:spChg chg="add del mod">
          <ac:chgData name="Pasi Sorjonen" userId="af9ad459-762f-4f9b-af1f-e08ba050b57c" providerId="ADAL" clId="{943FE2FF-1E42-453F-A57C-E62117ABAD09}" dt="2024-09-24T12:47:02.770" v="155"/>
          <ac:spMkLst>
            <pc:docMk/>
            <pc:sldMk cId="948230496" sldId="419"/>
            <ac:spMk id="4" creationId="{34CF3D52-39AB-468C-AF51-1AFFBB6E463F}"/>
          </ac:spMkLst>
        </pc:spChg>
        <pc:picChg chg="del">
          <ac:chgData name="Pasi Sorjonen" userId="af9ad459-762f-4f9b-af1f-e08ba050b57c" providerId="ADAL" clId="{943FE2FF-1E42-453F-A57C-E62117ABAD09}" dt="2024-09-24T12:46:59.499" v="154" actId="478"/>
          <ac:picMkLst>
            <pc:docMk/>
            <pc:sldMk cId="948230496" sldId="419"/>
            <ac:picMk id="5" creationId="{15827C0A-513B-6F9A-382B-D0D5D6836171}"/>
          </ac:picMkLst>
        </pc:picChg>
        <pc:picChg chg="add mod">
          <ac:chgData name="Pasi Sorjonen" userId="af9ad459-762f-4f9b-af1f-e08ba050b57c" providerId="ADAL" clId="{943FE2FF-1E42-453F-A57C-E62117ABAD09}" dt="2024-09-24T12:47:02.770" v="155"/>
          <ac:picMkLst>
            <pc:docMk/>
            <pc:sldMk cId="948230496" sldId="419"/>
            <ac:picMk id="6" creationId="{D027CDE9-3594-9FDC-9CD2-0A2AC5CCE882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4T12:47:40.914" v="159"/>
        <pc:sldMkLst>
          <pc:docMk/>
          <pc:sldMk cId="631130022" sldId="420"/>
        </pc:sldMkLst>
        <pc:spChg chg="add del mod">
          <ac:chgData name="Pasi Sorjonen" userId="af9ad459-762f-4f9b-af1f-e08ba050b57c" providerId="ADAL" clId="{943FE2FF-1E42-453F-A57C-E62117ABAD09}" dt="2024-09-24T12:47:40.914" v="159"/>
          <ac:spMkLst>
            <pc:docMk/>
            <pc:sldMk cId="631130022" sldId="420"/>
            <ac:spMk id="4" creationId="{D0604E23-96C3-DAD4-5B63-59160BB4F7FE}"/>
          </ac:spMkLst>
        </pc:spChg>
        <pc:picChg chg="del">
          <ac:chgData name="Pasi Sorjonen" userId="af9ad459-762f-4f9b-af1f-e08ba050b57c" providerId="ADAL" clId="{943FE2FF-1E42-453F-A57C-E62117ABAD09}" dt="2024-09-24T12:47:37.068" v="158" actId="478"/>
          <ac:picMkLst>
            <pc:docMk/>
            <pc:sldMk cId="631130022" sldId="420"/>
            <ac:picMk id="5" creationId="{78414B9D-3888-CE4E-4EDC-EDD6382BD3DD}"/>
          </ac:picMkLst>
        </pc:picChg>
        <pc:picChg chg="add mod">
          <ac:chgData name="Pasi Sorjonen" userId="af9ad459-762f-4f9b-af1f-e08ba050b57c" providerId="ADAL" clId="{943FE2FF-1E42-453F-A57C-E62117ABAD09}" dt="2024-09-24T12:47:40.914" v="159"/>
          <ac:picMkLst>
            <pc:docMk/>
            <pc:sldMk cId="631130022" sldId="420"/>
            <ac:picMk id="6" creationId="{90DEA21E-25BA-F5E7-1252-687544B385A2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4T12:37:10.457" v="33" actId="6549"/>
        <pc:sldMkLst>
          <pc:docMk/>
          <pc:sldMk cId="367978240" sldId="421"/>
        </pc:sldMkLst>
        <pc:spChg chg="mod">
          <ac:chgData name="Pasi Sorjonen" userId="af9ad459-762f-4f9b-af1f-e08ba050b57c" providerId="ADAL" clId="{943FE2FF-1E42-453F-A57C-E62117ABAD09}" dt="2024-09-24T12:37:10.457" v="33" actId="6549"/>
          <ac:spMkLst>
            <pc:docMk/>
            <pc:sldMk cId="367978240" sldId="421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943FE2FF-1E42-453F-A57C-E62117ABAD09}" dt="2024-09-24T12:34:30.255" v="1"/>
          <ac:spMkLst>
            <pc:docMk/>
            <pc:sldMk cId="367978240" sldId="421"/>
            <ac:spMk id="4" creationId="{D3AF8961-B002-F0EF-F261-FC2093C2A730}"/>
          </ac:spMkLst>
        </pc:spChg>
        <pc:picChg chg="add mod">
          <ac:chgData name="Pasi Sorjonen" userId="af9ad459-762f-4f9b-af1f-e08ba050b57c" providerId="ADAL" clId="{943FE2FF-1E42-453F-A57C-E62117ABAD09}" dt="2024-09-24T12:34:30.255" v="1"/>
          <ac:picMkLst>
            <pc:docMk/>
            <pc:sldMk cId="367978240" sldId="421"/>
            <ac:picMk id="5" creationId="{33EA3FA2-955E-6867-33F2-101EB19E9BA4}"/>
          </ac:picMkLst>
        </pc:picChg>
        <pc:picChg chg="del">
          <ac:chgData name="Pasi Sorjonen" userId="af9ad459-762f-4f9b-af1f-e08ba050b57c" providerId="ADAL" clId="{943FE2FF-1E42-453F-A57C-E62117ABAD09}" dt="2024-09-24T12:34:26.642" v="0" actId="478"/>
          <ac:picMkLst>
            <pc:docMk/>
            <pc:sldMk cId="367978240" sldId="421"/>
            <ac:picMk id="6" creationId="{FEE42E02-AB3C-B699-9E2E-244BC4FBA60B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4T12:40:03.491" v="133" actId="6549"/>
        <pc:sldMkLst>
          <pc:docMk/>
          <pc:sldMk cId="3193099938" sldId="422"/>
        </pc:sldMkLst>
        <pc:spChg chg="mod">
          <ac:chgData name="Pasi Sorjonen" userId="af9ad459-762f-4f9b-af1f-e08ba050b57c" providerId="ADAL" clId="{943FE2FF-1E42-453F-A57C-E62117ABAD09}" dt="2024-09-24T12:40:03.491" v="133" actId="6549"/>
          <ac:spMkLst>
            <pc:docMk/>
            <pc:sldMk cId="3193099938" sldId="422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943FE2FF-1E42-453F-A57C-E62117ABAD09}" dt="2024-09-24T12:39:36.993" v="39"/>
          <ac:spMkLst>
            <pc:docMk/>
            <pc:sldMk cId="3193099938" sldId="422"/>
            <ac:spMk id="4" creationId="{846A4F3C-7BB5-7417-793F-0C85F47A667E}"/>
          </ac:spMkLst>
        </pc:spChg>
        <pc:picChg chg="del">
          <ac:chgData name="Pasi Sorjonen" userId="af9ad459-762f-4f9b-af1f-e08ba050b57c" providerId="ADAL" clId="{943FE2FF-1E42-453F-A57C-E62117ABAD09}" dt="2024-09-24T12:39:33.061" v="38" actId="478"/>
          <ac:picMkLst>
            <pc:docMk/>
            <pc:sldMk cId="3193099938" sldId="422"/>
            <ac:picMk id="5" creationId="{AF1C772B-7244-FB43-EDA4-EC05A30B85C3}"/>
          </ac:picMkLst>
        </pc:picChg>
        <pc:picChg chg="add mod">
          <ac:chgData name="Pasi Sorjonen" userId="af9ad459-762f-4f9b-af1f-e08ba050b57c" providerId="ADAL" clId="{943FE2FF-1E42-453F-A57C-E62117ABAD09}" dt="2024-09-24T12:39:36.993" v="39"/>
          <ac:picMkLst>
            <pc:docMk/>
            <pc:sldMk cId="3193099938" sldId="422"/>
            <ac:picMk id="6" creationId="{0DDA04B9-9CB9-D493-BBFB-A5CD21BB1D4A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4T12:40:27.429" v="135"/>
        <pc:sldMkLst>
          <pc:docMk/>
          <pc:sldMk cId="3632227459" sldId="423"/>
        </pc:sldMkLst>
        <pc:spChg chg="add del mod">
          <ac:chgData name="Pasi Sorjonen" userId="af9ad459-762f-4f9b-af1f-e08ba050b57c" providerId="ADAL" clId="{943FE2FF-1E42-453F-A57C-E62117ABAD09}" dt="2024-09-24T12:40:27.429" v="135"/>
          <ac:spMkLst>
            <pc:docMk/>
            <pc:sldMk cId="3632227459" sldId="423"/>
            <ac:spMk id="4" creationId="{ACE8EE13-DC09-BEF1-6B3A-8C5D413EBB9B}"/>
          </ac:spMkLst>
        </pc:spChg>
        <pc:picChg chg="add mod">
          <ac:chgData name="Pasi Sorjonen" userId="af9ad459-762f-4f9b-af1f-e08ba050b57c" providerId="ADAL" clId="{943FE2FF-1E42-453F-A57C-E62117ABAD09}" dt="2024-09-24T12:40:27.429" v="135"/>
          <ac:picMkLst>
            <pc:docMk/>
            <pc:sldMk cId="3632227459" sldId="423"/>
            <ac:picMk id="5" creationId="{2403DB95-A2C1-0522-752B-1CD1939E2D98}"/>
          </ac:picMkLst>
        </pc:picChg>
        <pc:picChg chg="del">
          <ac:chgData name="Pasi Sorjonen" userId="af9ad459-762f-4f9b-af1f-e08ba050b57c" providerId="ADAL" clId="{943FE2FF-1E42-453F-A57C-E62117ABAD09}" dt="2024-09-24T12:40:24.389" v="134" actId="478"/>
          <ac:picMkLst>
            <pc:docMk/>
            <pc:sldMk cId="3632227459" sldId="423"/>
            <ac:picMk id="6" creationId="{C0B108A4-9795-DFE5-44A2-698E0E512C62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4T12:36:40.256" v="23" actId="6549"/>
        <pc:sldMkLst>
          <pc:docMk/>
          <pc:sldMk cId="2190757248" sldId="424"/>
        </pc:sldMkLst>
        <pc:spChg chg="mod">
          <ac:chgData name="Pasi Sorjonen" userId="af9ad459-762f-4f9b-af1f-e08ba050b57c" providerId="ADAL" clId="{943FE2FF-1E42-453F-A57C-E62117ABAD09}" dt="2024-09-24T12:36:40.256" v="23" actId="6549"/>
          <ac:spMkLst>
            <pc:docMk/>
            <pc:sldMk cId="2190757248" sldId="424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943FE2FF-1E42-453F-A57C-E62117ABAD09}" dt="2024-09-24T12:36:23.154" v="15"/>
          <ac:spMkLst>
            <pc:docMk/>
            <pc:sldMk cId="2190757248" sldId="424"/>
            <ac:spMk id="4" creationId="{E4874E43-8765-F2E4-6E4E-8915020D79E6}"/>
          </ac:spMkLst>
        </pc:spChg>
        <pc:picChg chg="del">
          <ac:chgData name="Pasi Sorjonen" userId="af9ad459-762f-4f9b-af1f-e08ba050b57c" providerId="ADAL" clId="{943FE2FF-1E42-453F-A57C-E62117ABAD09}" dt="2024-09-24T12:36:19.508" v="14" actId="478"/>
          <ac:picMkLst>
            <pc:docMk/>
            <pc:sldMk cId="2190757248" sldId="424"/>
            <ac:picMk id="5" creationId="{18A4342D-24A6-58BE-73E4-80D5D213B837}"/>
          </ac:picMkLst>
        </pc:picChg>
        <pc:picChg chg="add mod">
          <ac:chgData name="Pasi Sorjonen" userId="af9ad459-762f-4f9b-af1f-e08ba050b57c" providerId="ADAL" clId="{943FE2FF-1E42-453F-A57C-E62117ABAD09}" dt="2024-09-24T12:36:31.271" v="17" actId="14100"/>
          <ac:picMkLst>
            <pc:docMk/>
            <pc:sldMk cId="2190757248" sldId="424"/>
            <ac:picMk id="6" creationId="{B6872A0A-36CD-EB34-7B14-330460EEA993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5T10:11:28.408" v="165"/>
        <pc:sldMkLst>
          <pc:docMk/>
          <pc:sldMk cId="1973349136" sldId="425"/>
        </pc:sldMkLst>
        <pc:spChg chg="add del mod">
          <ac:chgData name="Pasi Sorjonen" userId="af9ad459-762f-4f9b-af1f-e08ba050b57c" providerId="ADAL" clId="{943FE2FF-1E42-453F-A57C-E62117ABAD09}" dt="2024-09-25T10:11:28.408" v="165"/>
          <ac:spMkLst>
            <pc:docMk/>
            <pc:sldMk cId="1973349136" sldId="425"/>
            <ac:spMk id="4" creationId="{0449DB20-A9B9-0242-EB2F-4325BF7203EC}"/>
          </ac:spMkLst>
        </pc:spChg>
        <pc:picChg chg="del">
          <ac:chgData name="Pasi Sorjonen" userId="af9ad459-762f-4f9b-af1f-e08ba050b57c" providerId="ADAL" clId="{943FE2FF-1E42-453F-A57C-E62117ABAD09}" dt="2024-09-25T10:11:24.673" v="164" actId="478"/>
          <ac:picMkLst>
            <pc:docMk/>
            <pc:sldMk cId="1973349136" sldId="425"/>
            <ac:picMk id="5" creationId="{E9B58A6A-B6A3-9CB5-6C9C-B7D917FE6D15}"/>
          </ac:picMkLst>
        </pc:picChg>
        <pc:picChg chg="add mod">
          <ac:chgData name="Pasi Sorjonen" userId="af9ad459-762f-4f9b-af1f-e08ba050b57c" providerId="ADAL" clId="{943FE2FF-1E42-453F-A57C-E62117ABAD09}" dt="2024-09-25T10:11:28.408" v="165"/>
          <ac:picMkLst>
            <pc:docMk/>
            <pc:sldMk cId="1973349136" sldId="425"/>
            <ac:picMk id="6" creationId="{1177D2E4-A4B8-7C5C-B90C-C622AC45FB57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4T12:37:59.934" v="35"/>
        <pc:sldMkLst>
          <pc:docMk/>
          <pc:sldMk cId="581673848" sldId="426"/>
        </pc:sldMkLst>
        <pc:spChg chg="add del mod">
          <ac:chgData name="Pasi Sorjonen" userId="af9ad459-762f-4f9b-af1f-e08ba050b57c" providerId="ADAL" clId="{943FE2FF-1E42-453F-A57C-E62117ABAD09}" dt="2024-09-24T12:37:59.934" v="35"/>
          <ac:spMkLst>
            <pc:docMk/>
            <pc:sldMk cId="581673848" sldId="426"/>
            <ac:spMk id="4" creationId="{7B990470-4D6D-C3B0-CD5D-90E81EDCA723}"/>
          </ac:spMkLst>
        </pc:spChg>
        <pc:picChg chg="del">
          <ac:chgData name="Pasi Sorjonen" userId="af9ad459-762f-4f9b-af1f-e08ba050b57c" providerId="ADAL" clId="{943FE2FF-1E42-453F-A57C-E62117ABAD09}" dt="2024-09-24T12:37:56.270" v="34" actId="478"/>
          <ac:picMkLst>
            <pc:docMk/>
            <pc:sldMk cId="581673848" sldId="426"/>
            <ac:picMk id="5" creationId="{B2CF000C-3D1F-3F9F-6A1E-87E4AE2201E9}"/>
          </ac:picMkLst>
        </pc:picChg>
        <pc:picChg chg="add mod">
          <ac:chgData name="Pasi Sorjonen" userId="af9ad459-762f-4f9b-af1f-e08ba050b57c" providerId="ADAL" clId="{943FE2FF-1E42-453F-A57C-E62117ABAD09}" dt="2024-09-24T12:37:59.934" v="35"/>
          <ac:picMkLst>
            <pc:docMk/>
            <pc:sldMk cId="581673848" sldId="426"/>
            <ac:picMk id="6" creationId="{5209AE19-9753-693E-4FD7-EA8B677F58EB}"/>
          </ac:picMkLst>
        </pc:picChg>
      </pc:sldChg>
      <pc:sldChg chg="addSp delSp modSp mod">
        <pc:chgData name="Pasi Sorjonen" userId="af9ad459-762f-4f9b-af1f-e08ba050b57c" providerId="ADAL" clId="{943FE2FF-1E42-453F-A57C-E62117ABAD09}" dt="2024-09-24T12:46:23.073" v="151"/>
        <pc:sldMkLst>
          <pc:docMk/>
          <pc:sldMk cId="3896198314" sldId="427"/>
        </pc:sldMkLst>
        <pc:spChg chg="add del mod">
          <ac:chgData name="Pasi Sorjonen" userId="af9ad459-762f-4f9b-af1f-e08ba050b57c" providerId="ADAL" clId="{943FE2FF-1E42-453F-A57C-E62117ABAD09}" dt="2024-09-24T12:46:23.073" v="151"/>
          <ac:spMkLst>
            <pc:docMk/>
            <pc:sldMk cId="3896198314" sldId="427"/>
            <ac:spMk id="4" creationId="{B9CC36C4-73E1-F742-4272-6E6E8EE3A808}"/>
          </ac:spMkLst>
        </pc:spChg>
        <pc:picChg chg="del">
          <ac:chgData name="Pasi Sorjonen" userId="af9ad459-762f-4f9b-af1f-e08ba050b57c" providerId="ADAL" clId="{943FE2FF-1E42-453F-A57C-E62117ABAD09}" dt="2024-09-24T12:46:19.821" v="150" actId="478"/>
          <ac:picMkLst>
            <pc:docMk/>
            <pc:sldMk cId="3896198314" sldId="427"/>
            <ac:picMk id="5" creationId="{24D15FD7-BE8E-82D8-05C0-411BC238B15C}"/>
          </ac:picMkLst>
        </pc:picChg>
        <pc:picChg chg="add mod">
          <ac:chgData name="Pasi Sorjonen" userId="af9ad459-762f-4f9b-af1f-e08ba050b57c" providerId="ADAL" clId="{943FE2FF-1E42-453F-A57C-E62117ABAD09}" dt="2024-09-24T12:46:23.073" v="151"/>
          <ac:picMkLst>
            <pc:docMk/>
            <pc:sldMk cId="3896198314" sldId="427"/>
            <ac:picMk id="6" creationId="{F261D784-C613-1D1B-5128-DFCB4488138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1675-E574-47B8-BFFD-138C82816CA5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D7DB9-0368-49D8-948A-4DA1AAA15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6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49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6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64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3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3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Kokoaikaisesti lomautettuja oli elokuussa 17 168</a:t>
            </a:r>
            <a:br>
              <a:rPr lang="fi-FI" sz="2800" dirty="0"/>
            </a:br>
            <a:r>
              <a:rPr lang="fi-FI" sz="2800" dirty="0"/>
              <a:t>– se on 2 478 enemmän kuin vuotta aiemmin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3EA3FA2-955E-6867-33F2-101EB19E9BA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740EC166-92B3-8342-AA5C-6374FA10EC0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7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91098FB-BA83-484B-880F-FF55A1D4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F77CC8CD-FBBE-7D3A-2A91-A641ECF321A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27419BC-16A9-3BBE-4F61-95848B426D8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1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EEA29E93-F7DA-4CFA-A12A-B2A7B2A0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B6431A1-466E-67C7-2C01-68EB37EB390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261D784-C613-1D1B-5128-DFCB4488138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8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8BAB083-6F0F-F198-5979-08C6CC21020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05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027CDE9-3594-9FDC-9CD2-0A2AC5CCE88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3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7D98F53-1B4B-00CE-F195-F81A9E34524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27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0DEA21E-25BA-F5E7-1252-687544B385A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30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35DCECA-E85F-79DF-B004-306D0BCB979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918989" y="1323884"/>
            <a:ext cx="5568063" cy="519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7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Lyhennettyä työviikkoa tekevien määrä on edelleen</a:t>
            </a:r>
            <a:br>
              <a:rPr lang="fi-FI" sz="2800" dirty="0"/>
            </a:br>
            <a:r>
              <a:rPr lang="fi-FI" sz="2800" dirty="0"/>
              <a:t>selvästi koholla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209AE19-9753-693E-4FD7-EA8B677F58E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73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177D2E4-A4B8-7C5C-B90C-C622AC45FB5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49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4CEF7EE-3D6F-E1C3-5614-F3CAADCF33B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70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F27CF67-2CB6-28C3-005E-678ADA2C3E9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68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60A7E233-8B04-4087-83B3-1515EBE2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D548531-734D-91DE-983C-F21F4F3C8EF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08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B97F7F7-FB3F-490D-9F48-F8AFA08D34B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04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92B68C3-EAC1-086F-9FA3-4158B1A6804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60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FAB5586-4A92-13FC-95D9-EDF9E97478B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374F5012-D110-4528-B231-DB8901511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F510E13-8136-3E24-08AA-84966DA61A0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68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5E9A0EF-7007-317A-7E3D-D70DADD3194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40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725DD66-51BD-86D6-F4D4-8EB55489368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9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Lomautettujen määrä on kääntynyt ainakin pieneen laskuun</a:t>
            </a:r>
            <a:br>
              <a:rPr lang="fi-FI" sz="2800" dirty="0"/>
            </a:br>
            <a:r>
              <a:rPr lang="fi-FI" sz="2800" dirty="0"/>
              <a:t>viime kuukausina – taso on edelleen selvästi koholla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BC0F903-8E51-6A81-CB47-56882744DEC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07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10D5DCC-3E48-9E09-02F2-69E66202E3A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4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D82832E-BDFE-8E8E-14B9-F79D3258AD9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61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1716D47-E847-886C-FFAA-AF4C2D58C7F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57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A745720-269C-00B4-33A5-17E7E436294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2A17185-6758-15EB-9CE4-4B4B86FFF62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67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A9ACB9C-9BBD-8D2B-0E3B-5E860DD308E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7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0B93F67-D15C-6F6F-AA85-1441FE6344B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02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4CACC29-D099-0D19-AA50-55670F72EA1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31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0F9297C-126C-0277-E42D-B9BD5A37583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28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60E4A9B-9CDD-D4A2-B852-C243FFC01CD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2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Korkeakoulutettujen lomautusten huippu ei ollutkaan vielä ohi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DDA04B9-9CB9-D493-BBFB-A5CD21BB1D4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99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4D165D6-1928-C981-9203-D7927A33208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6F98E86-9DFE-39F0-679E-EBD180C4BA8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11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70FB199-ED4F-F877-7313-D2E2B40A6B4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86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F65A126-CB3E-AA74-DAAC-61110DB87A5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16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F9647DB-FA42-FD7B-94A6-E3D512D1214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9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8F2D94A-3656-9F14-993D-154A6F3CBCF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0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Muilla kuin korkeakoulutetuilla lomautusten määrä on</a:t>
            </a:r>
            <a:br>
              <a:rPr lang="fi-FI" sz="2800" dirty="0"/>
            </a:br>
            <a:r>
              <a:rPr lang="fi-FI" sz="2800" dirty="0"/>
              <a:t>kääntynyt loivaan laskuun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403DB95-A2C1-0522-752B-1CD1939E2D9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2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Kokoaikaisesti lomautettuja on 2 478 enemmän</a:t>
            </a:r>
            <a:br>
              <a:rPr lang="fi-FI" sz="2800" dirty="0"/>
            </a:br>
            <a:r>
              <a:rPr lang="fi-FI" sz="2800" dirty="0"/>
              <a:t>kuin vuosi sitten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6872A0A-36CD-EB34-7B14-330460EEA99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48897" y="1818166"/>
            <a:ext cx="9462396" cy="442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5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BD364E0F-4316-4A09-B191-4524F0A5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F8BEAE1C-0984-E374-91D4-B77B62AEBDF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2356C55-E1C6-AE6F-1C4D-DA4928AAB63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99D00692-D096-6978-FD09-2DF0740B82B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002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839f1a-8ccd-4e72-9a4a-398ef249ab1b">
      <Terms xmlns="http://schemas.microsoft.com/office/infopath/2007/PartnerControls"/>
    </lcf76f155ced4ddcb4097134ff3c332f>
    <TaxCatchAll xmlns="5378bcff-6476-422c-987b-0a965be4a1d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91B52CBCAB7F44AA46F7C9F64623456" ma:contentTypeVersion="17" ma:contentTypeDescription="Luo uusi asiakirja." ma:contentTypeScope="" ma:versionID="a78d1ca2a128ec26ec8a8b1dbeaa944d">
  <xsd:schema xmlns:xsd="http://www.w3.org/2001/XMLSchema" xmlns:xs="http://www.w3.org/2001/XMLSchema" xmlns:p="http://schemas.microsoft.com/office/2006/metadata/properties" xmlns:ns2="71839f1a-8ccd-4e72-9a4a-398ef249ab1b" xmlns:ns3="7273a5e7-f1aa-498f-8bfa-4c2f3b7ed9e7" xmlns:ns4="5378bcff-6476-422c-987b-0a965be4a1dd" targetNamespace="http://schemas.microsoft.com/office/2006/metadata/properties" ma:root="true" ma:fieldsID="3ade0bb482891cc24de69d63c8e767cf" ns2:_="" ns3:_="" ns4:_="">
    <xsd:import namespace="71839f1a-8ccd-4e72-9a4a-398ef249ab1b"/>
    <xsd:import namespace="7273a5e7-f1aa-498f-8bfa-4c2f3b7ed9e7"/>
    <xsd:import namespace="5378bcff-6476-422c-987b-0a965be4a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39f1a-8ccd-4e72-9a4a-398ef249a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489265fc-aef3-4079-8550-467015e6e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3a5e7-f1aa-498f-8bfa-4c2f3b7ed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8bcff-6476-422c-987b-0a965be4a1d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7ac4d2a-33e0-4d3d-8d83-c6b9b879ff5a}" ma:internalName="TaxCatchAll" ma:showField="CatchAllData" ma:web="7273a5e7-f1aa-498f-8bfa-4c2f3b7ed9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FC86F4-404E-49EB-BC00-553E8302ED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DFDEEB-00F4-43AE-9BB3-1CC6980EA51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339045d-f99c-4c19-afb9-8ac6854f752a"/>
    <ds:schemaRef ds:uri="d9f5f211-d266-40d7-a442-e276961ce77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2247AA0-3C1F-4DDD-96B9-2E9156821AB7}"/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8075</TotalTime>
  <Words>73</Words>
  <Application>Microsoft Office PowerPoint</Application>
  <PresentationFormat>Laajakuva</PresentationFormat>
  <Paragraphs>11</Paragraphs>
  <Slides>45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45</vt:i4>
      </vt:variant>
    </vt:vector>
  </HeadingPairs>
  <TitlesOfParts>
    <vt:vector size="49" baseType="lpstr">
      <vt:lpstr>Arial</vt:lpstr>
      <vt:lpstr>Calibri</vt:lpstr>
      <vt:lpstr>1_Office-teema</vt:lpstr>
      <vt:lpstr>Mukautettu suunnittelumalli</vt:lpstr>
      <vt:lpstr>Kokoaikaisesti lomautettuja oli elokuussa 17 168 – se on 2 478 enemmän kuin vuotta aiemmin</vt:lpstr>
      <vt:lpstr>Lyhennettyä työviikkoa tekevien määrä on edelleen selvästi koholla</vt:lpstr>
      <vt:lpstr>Lomautettujen määrä on kääntynyt ainakin pieneen laskuun viime kuukausina – taso on edelleen selvästi koholla</vt:lpstr>
      <vt:lpstr>Korkeakoulutettujen lomautusten huippu ei ollutkaan vielä ohi</vt:lpstr>
      <vt:lpstr>Muilla kuin korkeakoulutetuilla lomautusten määrä on kääntynyt loivaan laskuun</vt:lpstr>
      <vt:lpstr>Kokoaikaisesti lomautettuja on 2 478 enemmän kuin vuosi sitten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Pasi Sorjonen</cp:lastModifiedBy>
  <cp:revision>47</cp:revision>
  <cp:lastPrinted>2020-02-28T07:57:12Z</cp:lastPrinted>
  <dcterms:created xsi:type="dcterms:W3CDTF">2018-03-20T15:15:04Z</dcterms:created>
  <dcterms:modified xsi:type="dcterms:W3CDTF">2024-09-25T10:19:51Z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0x0101000880FE62E53DD5499EB7D0567087F706</vt:lpwstr>
  </property>
</Properties>
</file>