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5"/>
  </p:notesMasterIdLst>
  <p:sldIdLst>
    <p:sldId id="385" r:id="rId6"/>
    <p:sldId id="391" r:id="rId7"/>
    <p:sldId id="384" r:id="rId8"/>
    <p:sldId id="392" r:id="rId9"/>
    <p:sldId id="380" r:id="rId10"/>
    <p:sldId id="390" r:id="rId11"/>
    <p:sldId id="395" r:id="rId12"/>
    <p:sldId id="396" r:id="rId13"/>
    <p:sldId id="381" r:id="rId14"/>
    <p:sldId id="399" r:id="rId15"/>
    <p:sldId id="397" r:id="rId16"/>
    <p:sldId id="379" r:id="rId17"/>
    <p:sldId id="389" r:id="rId18"/>
    <p:sldId id="386" r:id="rId19"/>
    <p:sldId id="383" r:id="rId20"/>
    <p:sldId id="387" r:id="rId21"/>
    <p:sldId id="388" r:id="rId22"/>
    <p:sldId id="398" r:id="rId23"/>
    <p:sldId id="393" r:id="rId24"/>
    <p:sldId id="363" r:id="rId25"/>
    <p:sldId id="362" r:id="rId26"/>
    <p:sldId id="378" r:id="rId27"/>
    <p:sldId id="377" r:id="rId28"/>
    <p:sldId id="356" r:id="rId29"/>
    <p:sldId id="373" r:id="rId30"/>
    <p:sldId id="355" r:id="rId31"/>
    <p:sldId id="343" r:id="rId32"/>
    <p:sldId id="376" r:id="rId33"/>
    <p:sldId id="375" r:id="rId34"/>
    <p:sldId id="330" r:id="rId35"/>
    <p:sldId id="372" r:id="rId36"/>
    <p:sldId id="331" r:id="rId37"/>
    <p:sldId id="336" r:id="rId38"/>
    <p:sldId id="337" r:id="rId39"/>
    <p:sldId id="339" r:id="rId40"/>
    <p:sldId id="340" r:id="rId41"/>
    <p:sldId id="342" r:id="rId42"/>
    <p:sldId id="346" r:id="rId43"/>
    <p:sldId id="347" r:id="rId44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B4F88-A5D6-40A0-A7D9-A6FB91347D11}" v="40" dt="2024-09-24T12:23:56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3" d="100"/>
          <a:sy n="73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963B4F88-A5D6-40A0-A7D9-A6FB91347D11}"/>
    <pc:docChg chg="custSel modSld">
      <pc:chgData name="Pasi Sorjonen" userId="af9ad459-762f-4f9b-af1f-e08ba050b57c" providerId="ADAL" clId="{963B4F88-A5D6-40A0-A7D9-A6FB91347D11}" dt="2024-09-24T12:23:56.602" v="620"/>
      <pc:docMkLst>
        <pc:docMk/>
      </pc:docMkLst>
      <pc:sldChg chg="addSp delSp modSp mod">
        <pc:chgData name="Pasi Sorjonen" userId="af9ad459-762f-4f9b-af1f-e08ba050b57c" providerId="ADAL" clId="{963B4F88-A5D6-40A0-A7D9-A6FB91347D11}" dt="2024-09-24T12:20:54.225" v="602"/>
        <pc:sldMkLst>
          <pc:docMk/>
          <pc:sldMk cId="4103366826" sldId="330"/>
        </pc:sldMkLst>
        <pc:spChg chg="add del mod">
          <ac:chgData name="Pasi Sorjonen" userId="af9ad459-762f-4f9b-af1f-e08ba050b57c" providerId="ADAL" clId="{963B4F88-A5D6-40A0-A7D9-A6FB91347D11}" dt="2024-09-24T12:20:54.225" v="602"/>
          <ac:spMkLst>
            <pc:docMk/>
            <pc:sldMk cId="4103366826" sldId="330"/>
            <ac:spMk id="4" creationId="{3FAD91D6-31F7-1A72-741B-CF8E6D2A5853}"/>
          </ac:spMkLst>
        </pc:spChg>
        <pc:picChg chg="add mod">
          <ac:chgData name="Pasi Sorjonen" userId="af9ad459-762f-4f9b-af1f-e08ba050b57c" providerId="ADAL" clId="{963B4F88-A5D6-40A0-A7D9-A6FB91347D11}" dt="2024-09-24T12:20:54.225" v="602"/>
          <ac:picMkLst>
            <pc:docMk/>
            <pc:sldMk cId="4103366826" sldId="330"/>
            <ac:picMk id="5" creationId="{9AFBB602-499B-4780-003E-763187E8000E}"/>
          </ac:picMkLst>
        </pc:picChg>
        <pc:picChg chg="del">
          <ac:chgData name="Pasi Sorjonen" userId="af9ad459-762f-4f9b-af1f-e08ba050b57c" providerId="ADAL" clId="{963B4F88-A5D6-40A0-A7D9-A6FB91347D11}" dt="2024-09-24T12:20:51.100" v="601" actId="478"/>
          <ac:picMkLst>
            <pc:docMk/>
            <pc:sldMk cId="4103366826" sldId="330"/>
            <ac:picMk id="6" creationId="{5D4CA517-810A-E5A5-C210-F29861E970B2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1:31.519" v="606"/>
        <pc:sldMkLst>
          <pc:docMk/>
          <pc:sldMk cId="2164221323" sldId="331"/>
        </pc:sldMkLst>
        <pc:spChg chg="add del mod">
          <ac:chgData name="Pasi Sorjonen" userId="af9ad459-762f-4f9b-af1f-e08ba050b57c" providerId="ADAL" clId="{963B4F88-A5D6-40A0-A7D9-A6FB91347D11}" dt="2024-09-24T12:21:31.519" v="606"/>
          <ac:spMkLst>
            <pc:docMk/>
            <pc:sldMk cId="2164221323" sldId="331"/>
            <ac:spMk id="4" creationId="{37204043-2D26-F846-CFDF-B84E4B20F868}"/>
          </ac:spMkLst>
        </pc:spChg>
        <pc:picChg chg="add mod">
          <ac:chgData name="Pasi Sorjonen" userId="af9ad459-762f-4f9b-af1f-e08ba050b57c" providerId="ADAL" clId="{963B4F88-A5D6-40A0-A7D9-A6FB91347D11}" dt="2024-09-24T12:21:31.519" v="606"/>
          <ac:picMkLst>
            <pc:docMk/>
            <pc:sldMk cId="2164221323" sldId="331"/>
            <ac:picMk id="5" creationId="{B80155FC-35FB-536E-A2B3-BFD94EDAEA4E}"/>
          </ac:picMkLst>
        </pc:picChg>
        <pc:picChg chg="del">
          <ac:chgData name="Pasi Sorjonen" userId="af9ad459-762f-4f9b-af1f-e08ba050b57c" providerId="ADAL" clId="{963B4F88-A5D6-40A0-A7D9-A6FB91347D11}" dt="2024-09-24T12:21:28.419" v="605" actId="478"/>
          <ac:picMkLst>
            <pc:docMk/>
            <pc:sldMk cId="2164221323" sldId="331"/>
            <ac:picMk id="6" creationId="{7456EDF3-5498-D38C-6BF3-5C7FFBD4191E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1:51.712" v="608"/>
        <pc:sldMkLst>
          <pc:docMk/>
          <pc:sldMk cId="597852646" sldId="336"/>
        </pc:sldMkLst>
        <pc:spChg chg="add del mod">
          <ac:chgData name="Pasi Sorjonen" userId="af9ad459-762f-4f9b-af1f-e08ba050b57c" providerId="ADAL" clId="{963B4F88-A5D6-40A0-A7D9-A6FB91347D11}" dt="2024-09-24T12:21:51.712" v="608"/>
          <ac:spMkLst>
            <pc:docMk/>
            <pc:sldMk cId="597852646" sldId="336"/>
            <ac:spMk id="4" creationId="{039FCD34-4463-5984-65A8-EA8D51D0ABC0}"/>
          </ac:spMkLst>
        </pc:spChg>
        <pc:picChg chg="add mod">
          <ac:chgData name="Pasi Sorjonen" userId="af9ad459-762f-4f9b-af1f-e08ba050b57c" providerId="ADAL" clId="{963B4F88-A5D6-40A0-A7D9-A6FB91347D11}" dt="2024-09-24T12:21:51.712" v="608"/>
          <ac:picMkLst>
            <pc:docMk/>
            <pc:sldMk cId="597852646" sldId="336"/>
            <ac:picMk id="5" creationId="{0D7768AC-0A16-4614-CC1F-D4EE890095C9}"/>
          </ac:picMkLst>
        </pc:picChg>
        <pc:picChg chg="del">
          <ac:chgData name="Pasi Sorjonen" userId="af9ad459-762f-4f9b-af1f-e08ba050b57c" providerId="ADAL" clId="{963B4F88-A5D6-40A0-A7D9-A6FB91347D11}" dt="2024-09-24T12:21:47.810" v="607" actId="478"/>
          <ac:picMkLst>
            <pc:docMk/>
            <pc:sldMk cId="597852646" sldId="336"/>
            <ac:picMk id="6" creationId="{1C7E4F90-0890-3C88-0554-E7E9E3EEF9C3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2:10.120" v="610"/>
        <pc:sldMkLst>
          <pc:docMk/>
          <pc:sldMk cId="1679745194" sldId="337"/>
        </pc:sldMkLst>
        <pc:spChg chg="add del mod">
          <ac:chgData name="Pasi Sorjonen" userId="af9ad459-762f-4f9b-af1f-e08ba050b57c" providerId="ADAL" clId="{963B4F88-A5D6-40A0-A7D9-A6FB91347D11}" dt="2024-09-24T12:22:10.120" v="610"/>
          <ac:spMkLst>
            <pc:docMk/>
            <pc:sldMk cId="1679745194" sldId="337"/>
            <ac:spMk id="4" creationId="{D13B4369-5F36-97DE-6788-5D3D903C27D3}"/>
          </ac:spMkLst>
        </pc:spChg>
        <pc:picChg chg="add mod">
          <ac:chgData name="Pasi Sorjonen" userId="af9ad459-762f-4f9b-af1f-e08ba050b57c" providerId="ADAL" clId="{963B4F88-A5D6-40A0-A7D9-A6FB91347D11}" dt="2024-09-24T12:22:10.120" v="610"/>
          <ac:picMkLst>
            <pc:docMk/>
            <pc:sldMk cId="1679745194" sldId="337"/>
            <ac:picMk id="5" creationId="{B809CEAC-DFBA-C691-94CA-2CCAD216031F}"/>
          </ac:picMkLst>
        </pc:picChg>
        <pc:picChg chg="del">
          <ac:chgData name="Pasi Sorjonen" userId="af9ad459-762f-4f9b-af1f-e08ba050b57c" providerId="ADAL" clId="{963B4F88-A5D6-40A0-A7D9-A6FB91347D11}" dt="2024-09-24T12:22:06.380" v="609" actId="478"/>
          <ac:picMkLst>
            <pc:docMk/>
            <pc:sldMk cId="1679745194" sldId="337"/>
            <ac:picMk id="6" creationId="{4653D246-3091-E06E-5F47-BC096E629A76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2:33.225" v="612"/>
        <pc:sldMkLst>
          <pc:docMk/>
          <pc:sldMk cId="2173700670" sldId="339"/>
        </pc:sldMkLst>
        <pc:spChg chg="add del mod">
          <ac:chgData name="Pasi Sorjonen" userId="af9ad459-762f-4f9b-af1f-e08ba050b57c" providerId="ADAL" clId="{963B4F88-A5D6-40A0-A7D9-A6FB91347D11}" dt="2024-09-24T12:22:33.225" v="612"/>
          <ac:spMkLst>
            <pc:docMk/>
            <pc:sldMk cId="2173700670" sldId="339"/>
            <ac:spMk id="4" creationId="{558070C2-08EE-9DFA-915D-E6CEE521924A}"/>
          </ac:spMkLst>
        </pc:spChg>
        <pc:picChg chg="add mod">
          <ac:chgData name="Pasi Sorjonen" userId="af9ad459-762f-4f9b-af1f-e08ba050b57c" providerId="ADAL" clId="{963B4F88-A5D6-40A0-A7D9-A6FB91347D11}" dt="2024-09-24T12:22:33.225" v="612"/>
          <ac:picMkLst>
            <pc:docMk/>
            <pc:sldMk cId="2173700670" sldId="339"/>
            <ac:picMk id="5" creationId="{C0ED8010-DE88-AA0C-EA5F-D4F71A78F03F}"/>
          </ac:picMkLst>
        </pc:picChg>
        <pc:picChg chg="del">
          <ac:chgData name="Pasi Sorjonen" userId="af9ad459-762f-4f9b-af1f-e08ba050b57c" providerId="ADAL" clId="{963B4F88-A5D6-40A0-A7D9-A6FB91347D11}" dt="2024-09-24T12:22:29.724" v="611" actId="478"/>
          <ac:picMkLst>
            <pc:docMk/>
            <pc:sldMk cId="2173700670" sldId="339"/>
            <ac:picMk id="6" creationId="{1D87C060-795D-5521-2F8A-66F0E034379E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2:56.660" v="614"/>
        <pc:sldMkLst>
          <pc:docMk/>
          <pc:sldMk cId="181581781" sldId="340"/>
        </pc:sldMkLst>
        <pc:spChg chg="add del mod">
          <ac:chgData name="Pasi Sorjonen" userId="af9ad459-762f-4f9b-af1f-e08ba050b57c" providerId="ADAL" clId="{963B4F88-A5D6-40A0-A7D9-A6FB91347D11}" dt="2024-09-24T12:22:56.660" v="614"/>
          <ac:spMkLst>
            <pc:docMk/>
            <pc:sldMk cId="181581781" sldId="340"/>
            <ac:spMk id="4" creationId="{61CB9007-C3AB-62A2-FF71-14342877B070}"/>
          </ac:spMkLst>
        </pc:spChg>
        <pc:picChg chg="add mod">
          <ac:chgData name="Pasi Sorjonen" userId="af9ad459-762f-4f9b-af1f-e08ba050b57c" providerId="ADAL" clId="{963B4F88-A5D6-40A0-A7D9-A6FB91347D11}" dt="2024-09-24T12:22:56.660" v="614"/>
          <ac:picMkLst>
            <pc:docMk/>
            <pc:sldMk cId="181581781" sldId="340"/>
            <ac:picMk id="5" creationId="{1F4810DD-A981-7CBB-696E-D4563EC74606}"/>
          </ac:picMkLst>
        </pc:picChg>
        <pc:picChg chg="del">
          <ac:chgData name="Pasi Sorjonen" userId="af9ad459-762f-4f9b-af1f-e08ba050b57c" providerId="ADAL" clId="{963B4F88-A5D6-40A0-A7D9-A6FB91347D11}" dt="2024-09-24T12:22:52.197" v="613" actId="478"/>
          <ac:picMkLst>
            <pc:docMk/>
            <pc:sldMk cId="181581781" sldId="340"/>
            <ac:picMk id="6" creationId="{BC6D6202-1B0C-1750-CAA2-71F6BC56895C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3:16.238" v="616"/>
        <pc:sldMkLst>
          <pc:docMk/>
          <pc:sldMk cId="2807749963" sldId="342"/>
        </pc:sldMkLst>
        <pc:spChg chg="add del mod">
          <ac:chgData name="Pasi Sorjonen" userId="af9ad459-762f-4f9b-af1f-e08ba050b57c" providerId="ADAL" clId="{963B4F88-A5D6-40A0-A7D9-A6FB91347D11}" dt="2024-09-24T12:23:16.238" v="616"/>
          <ac:spMkLst>
            <pc:docMk/>
            <pc:sldMk cId="2807749963" sldId="342"/>
            <ac:spMk id="4" creationId="{4E2E459C-CFEB-3D85-3F6B-171FE69A965B}"/>
          </ac:spMkLst>
        </pc:spChg>
        <pc:picChg chg="del">
          <ac:chgData name="Pasi Sorjonen" userId="af9ad459-762f-4f9b-af1f-e08ba050b57c" providerId="ADAL" clId="{963B4F88-A5D6-40A0-A7D9-A6FB91347D11}" dt="2024-09-24T12:23:11.811" v="615" actId="478"/>
          <ac:picMkLst>
            <pc:docMk/>
            <pc:sldMk cId="2807749963" sldId="342"/>
            <ac:picMk id="5" creationId="{452D5512-E87C-AD81-CA2C-42249242020B}"/>
          </ac:picMkLst>
        </pc:picChg>
        <pc:picChg chg="add mod">
          <ac:chgData name="Pasi Sorjonen" userId="af9ad459-762f-4f9b-af1f-e08ba050b57c" providerId="ADAL" clId="{963B4F88-A5D6-40A0-A7D9-A6FB91347D11}" dt="2024-09-24T12:23:16.238" v="616"/>
          <ac:picMkLst>
            <pc:docMk/>
            <pc:sldMk cId="2807749963" sldId="342"/>
            <ac:picMk id="6" creationId="{EE8A7FB7-A249-38E4-97C9-F0EE3E60D69F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7:36.458" v="596"/>
        <pc:sldMkLst>
          <pc:docMk/>
          <pc:sldMk cId="3333501075" sldId="343"/>
        </pc:sldMkLst>
        <pc:spChg chg="add del mod">
          <ac:chgData name="Pasi Sorjonen" userId="af9ad459-762f-4f9b-af1f-e08ba050b57c" providerId="ADAL" clId="{963B4F88-A5D6-40A0-A7D9-A6FB91347D11}" dt="2024-09-24T12:17:36.458" v="596"/>
          <ac:spMkLst>
            <pc:docMk/>
            <pc:sldMk cId="3333501075" sldId="343"/>
            <ac:spMk id="4" creationId="{24AE0CFF-069D-05D4-AFCE-0C0D8195B403}"/>
          </ac:spMkLst>
        </pc:spChg>
        <pc:picChg chg="add mod">
          <ac:chgData name="Pasi Sorjonen" userId="af9ad459-762f-4f9b-af1f-e08ba050b57c" providerId="ADAL" clId="{963B4F88-A5D6-40A0-A7D9-A6FB91347D11}" dt="2024-09-24T12:17:36.458" v="596"/>
          <ac:picMkLst>
            <pc:docMk/>
            <pc:sldMk cId="3333501075" sldId="343"/>
            <ac:picMk id="5" creationId="{102D945E-DD84-6427-C128-41FA88CBB3CA}"/>
          </ac:picMkLst>
        </pc:picChg>
        <pc:picChg chg="del">
          <ac:chgData name="Pasi Sorjonen" userId="af9ad459-762f-4f9b-af1f-e08ba050b57c" providerId="ADAL" clId="{963B4F88-A5D6-40A0-A7D9-A6FB91347D11}" dt="2024-09-24T12:17:32.945" v="595" actId="478"/>
          <ac:picMkLst>
            <pc:docMk/>
            <pc:sldMk cId="3333501075" sldId="343"/>
            <ac:picMk id="6" creationId="{3AC87E02-2500-A3E5-5A47-D9A4E854F331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3:37.437" v="618"/>
        <pc:sldMkLst>
          <pc:docMk/>
          <pc:sldMk cId="1425977161" sldId="346"/>
        </pc:sldMkLst>
        <pc:spChg chg="add del mod">
          <ac:chgData name="Pasi Sorjonen" userId="af9ad459-762f-4f9b-af1f-e08ba050b57c" providerId="ADAL" clId="{963B4F88-A5D6-40A0-A7D9-A6FB91347D11}" dt="2024-09-24T12:23:37.437" v="618"/>
          <ac:spMkLst>
            <pc:docMk/>
            <pc:sldMk cId="1425977161" sldId="346"/>
            <ac:spMk id="4" creationId="{08E86E5C-E025-7F22-707C-6148E58631CD}"/>
          </ac:spMkLst>
        </pc:spChg>
        <pc:picChg chg="add mod">
          <ac:chgData name="Pasi Sorjonen" userId="af9ad459-762f-4f9b-af1f-e08ba050b57c" providerId="ADAL" clId="{963B4F88-A5D6-40A0-A7D9-A6FB91347D11}" dt="2024-09-24T12:23:37.437" v="618"/>
          <ac:picMkLst>
            <pc:docMk/>
            <pc:sldMk cId="1425977161" sldId="346"/>
            <ac:picMk id="5" creationId="{2EAAECEA-4742-5D88-CD21-F1DFE015D266}"/>
          </ac:picMkLst>
        </pc:picChg>
        <pc:picChg chg="del">
          <ac:chgData name="Pasi Sorjonen" userId="af9ad459-762f-4f9b-af1f-e08ba050b57c" providerId="ADAL" clId="{963B4F88-A5D6-40A0-A7D9-A6FB91347D11}" dt="2024-09-24T12:23:32.891" v="617" actId="478"/>
          <ac:picMkLst>
            <pc:docMk/>
            <pc:sldMk cId="1425977161" sldId="346"/>
            <ac:picMk id="6" creationId="{E7F3E964-05FE-8748-D99C-9BEB162E06BA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3:56.602" v="620"/>
        <pc:sldMkLst>
          <pc:docMk/>
          <pc:sldMk cId="2280234652" sldId="347"/>
        </pc:sldMkLst>
        <pc:spChg chg="add del mod">
          <ac:chgData name="Pasi Sorjonen" userId="af9ad459-762f-4f9b-af1f-e08ba050b57c" providerId="ADAL" clId="{963B4F88-A5D6-40A0-A7D9-A6FB91347D11}" dt="2024-09-24T12:23:56.602" v="620"/>
          <ac:spMkLst>
            <pc:docMk/>
            <pc:sldMk cId="2280234652" sldId="347"/>
            <ac:spMk id="4" creationId="{C84B13EF-D0A4-A05B-9383-7EE8C09473D7}"/>
          </ac:spMkLst>
        </pc:spChg>
        <pc:picChg chg="add mod">
          <ac:chgData name="Pasi Sorjonen" userId="af9ad459-762f-4f9b-af1f-e08ba050b57c" providerId="ADAL" clId="{963B4F88-A5D6-40A0-A7D9-A6FB91347D11}" dt="2024-09-24T12:23:56.602" v="620"/>
          <ac:picMkLst>
            <pc:docMk/>
            <pc:sldMk cId="2280234652" sldId="347"/>
            <ac:picMk id="5" creationId="{4B453BF2-B41D-0E27-FD8A-1EC22F92A3FA}"/>
          </ac:picMkLst>
        </pc:picChg>
        <pc:picChg chg="del">
          <ac:chgData name="Pasi Sorjonen" userId="af9ad459-762f-4f9b-af1f-e08ba050b57c" providerId="ADAL" clId="{963B4F88-A5D6-40A0-A7D9-A6FB91347D11}" dt="2024-09-24T12:23:52.324" v="619" actId="478"/>
          <ac:picMkLst>
            <pc:docMk/>
            <pc:sldMk cId="2280234652" sldId="347"/>
            <ac:picMk id="6" creationId="{DE8DFDB0-1645-D11A-336A-7158B3F29813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7:19.904" v="594"/>
        <pc:sldMkLst>
          <pc:docMk/>
          <pc:sldMk cId="4177445958" sldId="355"/>
        </pc:sldMkLst>
        <pc:spChg chg="add del mod">
          <ac:chgData name="Pasi Sorjonen" userId="af9ad459-762f-4f9b-af1f-e08ba050b57c" providerId="ADAL" clId="{963B4F88-A5D6-40A0-A7D9-A6FB91347D11}" dt="2024-09-24T12:17:19.904" v="594"/>
          <ac:spMkLst>
            <pc:docMk/>
            <pc:sldMk cId="4177445958" sldId="355"/>
            <ac:spMk id="4" creationId="{3C25A0DD-C041-780D-CFD2-ABA1DA1FC7E4}"/>
          </ac:spMkLst>
        </pc:spChg>
        <pc:picChg chg="add mod">
          <ac:chgData name="Pasi Sorjonen" userId="af9ad459-762f-4f9b-af1f-e08ba050b57c" providerId="ADAL" clId="{963B4F88-A5D6-40A0-A7D9-A6FB91347D11}" dt="2024-09-24T12:17:19.904" v="594"/>
          <ac:picMkLst>
            <pc:docMk/>
            <pc:sldMk cId="4177445958" sldId="355"/>
            <ac:picMk id="5" creationId="{5265875D-F338-EA10-7D3F-CC01142D5A1E}"/>
          </ac:picMkLst>
        </pc:picChg>
        <pc:picChg chg="del">
          <ac:chgData name="Pasi Sorjonen" userId="af9ad459-762f-4f9b-af1f-e08ba050b57c" providerId="ADAL" clId="{963B4F88-A5D6-40A0-A7D9-A6FB91347D11}" dt="2024-09-24T12:17:16.415" v="593" actId="478"/>
          <ac:picMkLst>
            <pc:docMk/>
            <pc:sldMk cId="4177445958" sldId="355"/>
            <ac:picMk id="6" creationId="{ED4EA95C-397B-C910-CDDF-889D87259175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6:43.070" v="590"/>
        <pc:sldMkLst>
          <pc:docMk/>
          <pc:sldMk cId="2256193961" sldId="356"/>
        </pc:sldMkLst>
        <pc:spChg chg="add del mod">
          <ac:chgData name="Pasi Sorjonen" userId="af9ad459-762f-4f9b-af1f-e08ba050b57c" providerId="ADAL" clId="{963B4F88-A5D6-40A0-A7D9-A6FB91347D11}" dt="2024-09-24T12:16:43.070" v="590"/>
          <ac:spMkLst>
            <pc:docMk/>
            <pc:sldMk cId="2256193961" sldId="356"/>
            <ac:spMk id="4" creationId="{64168B32-7F31-82B2-88DE-62CABE1DFF58}"/>
          </ac:spMkLst>
        </pc:spChg>
        <pc:picChg chg="add mod">
          <ac:chgData name="Pasi Sorjonen" userId="af9ad459-762f-4f9b-af1f-e08ba050b57c" providerId="ADAL" clId="{963B4F88-A5D6-40A0-A7D9-A6FB91347D11}" dt="2024-09-24T12:16:43.070" v="590"/>
          <ac:picMkLst>
            <pc:docMk/>
            <pc:sldMk cId="2256193961" sldId="356"/>
            <ac:picMk id="5" creationId="{6BB38FD3-9DB3-7EB3-B15F-E0BCC084CC0B}"/>
          </ac:picMkLst>
        </pc:picChg>
        <pc:picChg chg="del">
          <ac:chgData name="Pasi Sorjonen" userId="af9ad459-762f-4f9b-af1f-e08ba050b57c" providerId="ADAL" clId="{963B4F88-A5D6-40A0-A7D9-A6FB91347D11}" dt="2024-09-24T12:16:40.198" v="589" actId="478"/>
          <ac:picMkLst>
            <pc:docMk/>
            <pc:sldMk cId="2256193961" sldId="356"/>
            <ac:picMk id="6" creationId="{22272F8F-17F3-D211-DF37-6B1C6E692819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5:46.124" v="584"/>
        <pc:sldMkLst>
          <pc:docMk/>
          <pc:sldMk cId="2692188403" sldId="362"/>
        </pc:sldMkLst>
        <pc:spChg chg="add del mod">
          <ac:chgData name="Pasi Sorjonen" userId="af9ad459-762f-4f9b-af1f-e08ba050b57c" providerId="ADAL" clId="{963B4F88-A5D6-40A0-A7D9-A6FB91347D11}" dt="2024-09-24T12:15:46.124" v="584"/>
          <ac:spMkLst>
            <pc:docMk/>
            <pc:sldMk cId="2692188403" sldId="362"/>
            <ac:spMk id="4" creationId="{7BF98BF4-0F13-D936-629D-4EC75580410E}"/>
          </ac:spMkLst>
        </pc:spChg>
        <pc:picChg chg="del">
          <ac:chgData name="Pasi Sorjonen" userId="af9ad459-762f-4f9b-af1f-e08ba050b57c" providerId="ADAL" clId="{963B4F88-A5D6-40A0-A7D9-A6FB91347D11}" dt="2024-09-24T12:15:42.711" v="583" actId="478"/>
          <ac:picMkLst>
            <pc:docMk/>
            <pc:sldMk cId="2692188403" sldId="362"/>
            <ac:picMk id="5" creationId="{0C5E0E3E-C7FA-AFD0-AD4C-9AF2AAC98019}"/>
          </ac:picMkLst>
        </pc:picChg>
        <pc:picChg chg="add mod">
          <ac:chgData name="Pasi Sorjonen" userId="af9ad459-762f-4f9b-af1f-e08ba050b57c" providerId="ADAL" clId="{963B4F88-A5D6-40A0-A7D9-A6FB91347D11}" dt="2024-09-24T12:15:46.124" v="584"/>
          <ac:picMkLst>
            <pc:docMk/>
            <pc:sldMk cId="2692188403" sldId="362"/>
            <ac:picMk id="6" creationId="{A82FB6F8-28FB-D633-5334-BF7A12045D5C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5:27.625" v="582"/>
        <pc:sldMkLst>
          <pc:docMk/>
          <pc:sldMk cId="3560938900" sldId="363"/>
        </pc:sldMkLst>
        <pc:spChg chg="add del mod">
          <ac:chgData name="Pasi Sorjonen" userId="af9ad459-762f-4f9b-af1f-e08ba050b57c" providerId="ADAL" clId="{963B4F88-A5D6-40A0-A7D9-A6FB91347D11}" dt="2024-09-24T12:15:27.625" v="582"/>
          <ac:spMkLst>
            <pc:docMk/>
            <pc:sldMk cId="3560938900" sldId="363"/>
            <ac:spMk id="4" creationId="{05D3E1BE-2AB0-9411-33CB-3C549536078A}"/>
          </ac:spMkLst>
        </pc:spChg>
        <pc:picChg chg="del">
          <ac:chgData name="Pasi Sorjonen" userId="af9ad459-762f-4f9b-af1f-e08ba050b57c" providerId="ADAL" clId="{963B4F88-A5D6-40A0-A7D9-A6FB91347D11}" dt="2024-09-24T12:15:24.271" v="581" actId="478"/>
          <ac:picMkLst>
            <pc:docMk/>
            <pc:sldMk cId="3560938900" sldId="363"/>
            <ac:picMk id="5" creationId="{883DC701-1851-DEF1-B42A-5790337C0B83}"/>
          </ac:picMkLst>
        </pc:picChg>
        <pc:picChg chg="add mod">
          <ac:chgData name="Pasi Sorjonen" userId="af9ad459-762f-4f9b-af1f-e08ba050b57c" providerId="ADAL" clId="{963B4F88-A5D6-40A0-A7D9-A6FB91347D11}" dt="2024-09-24T12:15:27.625" v="582"/>
          <ac:picMkLst>
            <pc:docMk/>
            <pc:sldMk cId="3560938900" sldId="363"/>
            <ac:picMk id="6" creationId="{E02DB91D-3A4A-3C38-1A12-4BD25DEFCBA4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21:13.833" v="604"/>
        <pc:sldMkLst>
          <pc:docMk/>
          <pc:sldMk cId="3537911006" sldId="372"/>
        </pc:sldMkLst>
        <pc:spChg chg="add del mod">
          <ac:chgData name="Pasi Sorjonen" userId="af9ad459-762f-4f9b-af1f-e08ba050b57c" providerId="ADAL" clId="{963B4F88-A5D6-40A0-A7D9-A6FB91347D11}" dt="2024-09-24T12:21:13.833" v="604"/>
          <ac:spMkLst>
            <pc:docMk/>
            <pc:sldMk cId="3537911006" sldId="372"/>
            <ac:spMk id="4" creationId="{D165382B-4693-0084-C6B7-590DE0361726}"/>
          </ac:spMkLst>
        </pc:spChg>
        <pc:picChg chg="add mod">
          <ac:chgData name="Pasi Sorjonen" userId="af9ad459-762f-4f9b-af1f-e08ba050b57c" providerId="ADAL" clId="{963B4F88-A5D6-40A0-A7D9-A6FB91347D11}" dt="2024-09-24T12:21:13.833" v="604"/>
          <ac:picMkLst>
            <pc:docMk/>
            <pc:sldMk cId="3537911006" sldId="372"/>
            <ac:picMk id="5" creationId="{4D7AF0BC-13AA-2574-7C8B-C8B3AEF1D203}"/>
          </ac:picMkLst>
        </pc:picChg>
        <pc:picChg chg="del">
          <ac:chgData name="Pasi Sorjonen" userId="af9ad459-762f-4f9b-af1f-e08ba050b57c" providerId="ADAL" clId="{963B4F88-A5D6-40A0-A7D9-A6FB91347D11}" dt="2024-09-24T12:21:10.581" v="603" actId="478"/>
          <ac:picMkLst>
            <pc:docMk/>
            <pc:sldMk cId="3537911006" sldId="372"/>
            <ac:picMk id="6" creationId="{35719BEB-5CB2-F9F9-F6D5-AC118C144351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7:01.931" v="592"/>
        <pc:sldMkLst>
          <pc:docMk/>
          <pc:sldMk cId="24287503" sldId="373"/>
        </pc:sldMkLst>
        <pc:spChg chg="add del mod">
          <ac:chgData name="Pasi Sorjonen" userId="af9ad459-762f-4f9b-af1f-e08ba050b57c" providerId="ADAL" clId="{963B4F88-A5D6-40A0-A7D9-A6FB91347D11}" dt="2024-09-24T12:17:01.931" v="592"/>
          <ac:spMkLst>
            <pc:docMk/>
            <pc:sldMk cId="24287503" sldId="373"/>
            <ac:spMk id="4" creationId="{FE55A7ED-0FEB-CC73-1EC3-70AE9B9350B0}"/>
          </ac:spMkLst>
        </pc:spChg>
        <pc:picChg chg="add mod">
          <ac:chgData name="Pasi Sorjonen" userId="af9ad459-762f-4f9b-af1f-e08ba050b57c" providerId="ADAL" clId="{963B4F88-A5D6-40A0-A7D9-A6FB91347D11}" dt="2024-09-24T12:17:01.931" v="592"/>
          <ac:picMkLst>
            <pc:docMk/>
            <pc:sldMk cId="24287503" sldId="373"/>
            <ac:picMk id="5" creationId="{3EF3F2F4-06D8-DBC5-AD0A-05F5B836A53E}"/>
          </ac:picMkLst>
        </pc:picChg>
        <pc:picChg chg="del">
          <ac:chgData name="Pasi Sorjonen" userId="af9ad459-762f-4f9b-af1f-e08ba050b57c" providerId="ADAL" clId="{963B4F88-A5D6-40A0-A7D9-A6FB91347D11}" dt="2024-09-24T12:16:58.704" v="591" actId="478"/>
          <ac:picMkLst>
            <pc:docMk/>
            <pc:sldMk cId="24287503" sldId="373"/>
            <ac:picMk id="6" creationId="{8962ABE4-9049-0EF8-31D9-77507A302FD3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8:13.003" v="600"/>
        <pc:sldMkLst>
          <pc:docMk/>
          <pc:sldMk cId="2303607" sldId="375"/>
        </pc:sldMkLst>
        <pc:spChg chg="add del mod">
          <ac:chgData name="Pasi Sorjonen" userId="af9ad459-762f-4f9b-af1f-e08ba050b57c" providerId="ADAL" clId="{963B4F88-A5D6-40A0-A7D9-A6FB91347D11}" dt="2024-09-24T12:18:13.003" v="600"/>
          <ac:spMkLst>
            <pc:docMk/>
            <pc:sldMk cId="2303607" sldId="375"/>
            <ac:spMk id="4" creationId="{1076702F-EA77-A86B-9167-09F0495853B4}"/>
          </ac:spMkLst>
        </pc:spChg>
        <pc:picChg chg="add mod">
          <ac:chgData name="Pasi Sorjonen" userId="af9ad459-762f-4f9b-af1f-e08ba050b57c" providerId="ADAL" clId="{963B4F88-A5D6-40A0-A7D9-A6FB91347D11}" dt="2024-09-24T12:18:13.003" v="600"/>
          <ac:picMkLst>
            <pc:docMk/>
            <pc:sldMk cId="2303607" sldId="375"/>
            <ac:picMk id="5" creationId="{C9FE891E-1D78-7DE2-0299-F3D7895956B9}"/>
          </ac:picMkLst>
        </pc:picChg>
        <pc:picChg chg="del">
          <ac:chgData name="Pasi Sorjonen" userId="af9ad459-762f-4f9b-af1f-e08ba050b57c" providerId="ADAL" clId="{963B4F88-A5D6-40A0-A7D9-A6FB91347D11}" dt="2024-09-24T12:18:09.505" v="599" actId="478"/>
          <ac:picMkLst>
            <pc:docMk/>
            <pc:sldMk cId="2303607" sldId="375"/>
            <ac:picMk id="6" creationId="{96AE63A6-017B-C2F7-E3F7-F2809EBC5FD0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7:55.725" v="598"/>
        <pc:sldMkLst>
          <pc:docMk/>
          <pc:sldMk cId="724509379" sldId="376"/>
        </pc:sldMkLst>
        <pc:spChg chg="add del mod">
          <ac:chgData name="Pasi Sorjonen" userId="af9ad459-762f-4f9b-af1f-e08ba050b57c" providerId="ADAL" clId="{963B4F88-A5D6-40A0-A7D9-A6FB91347D11}" dt="2024-09-24T12:17:55.725" v="598"/>
          <ac:spMkLst>
            <pc:docMk/>
            <pc:sldMk cId="724509379" sldId="376"/>
            <ac:spMk id="4" creationId="{67AB93D2-203D-CCAE-A7DA-B69AE56C0F77}"/>
          </ac:spMkLst>
        </pc:spChg>
        <pc:picChg chg="add mod">
          <ac:chgData name="Pasi Sorjonen" userId="af9ad459-762f-4f9b-af1f-e08ba050b57c" providerId="ADAL" clId="{963B4F88-A5D6-40A0-A7D9-A6FB91347D11}" dt="2024-09-24T12:17:55.725" v="598"/>
          <ac:picMkLst>
            <pc:docMk/>
            <pc:sldMk cId="724509379" sldId="376"/>
            <ac:picMk id="5" creationId="{58F5EE56-605D-4153-FB85-31E8A8F4DEAA}"/>
          </ac:picMkLst>
        </pc:picChg>
        <pc:picChg chg="del">
          <ac:chgData name="Pasi Sorjonen" userId="af9ad459-762f-4f9b-af1f-e08ba050b57c" providerId="ADAL" clId="{963B4F88-A5D6-40A0-A7D9-A6FB91347D11}" dt="2024-09-24T12:17:52.135" v="597" actId="478"/>
          <ac:picMkLst>
            <pc:docMk/>
            <pc:sldMk cId="724509379" sldId="376"/>
            <ac:picMk id="6" creationId="{DCB6DA15-698E-652D-04A3-FC143380FE5B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6:25.411" v="588"/>
        <pc:sldMkLst>
          <pc:docMk/>
          <pc:sldMk cId="3929526364" sldId="377"/>
        </pc:sldMkLst>
        <pc:spChg chg="add del mod">
          <ac:chgData name="Pasi Sorjonen" userId="af9ad459-762f-4f9b-af1f-e08ba050b57c" providerId="ADAL" clId="{963B4F88-A5D6-40A0-A7D9-A6FB91347D11}" dt="2024-09-24T12:16:25.411" v="588"/>
          <ac:spMkLst>
            <pc:docMk/>
            <pc:sldMk cId="3929526364" sldId="377"/>
            <ac:spMk id="4" creationId="{EE26F9D2-1DBE-9A63-60F0-6E8898AB9B88}"/>
          </ac:spMkLst>
        </pc:spChg>
        <pc:picChg chg="del">
          <ac:chgData name="Pasi Sorjonen" userId="af9ad459-762f-4f9b-af1f-e08ba050b57c" providerId="ADAL" clId="{963B4F88-A5D6-40A0-A7D9-A6FB91347D11}" dt="2024-09-24T12:16:21.776" v="587" actId="478"/>
          <ac:picMkLst>
            <pc:docMk/>
            <pc:sldMk cId="3929526364" sldId="377"/>
            <ac:picMk id="5" creationId="{F7A42E59-046C-E892-BD28-6982B861620A}"/>
          </ac:picMkLst>
        </pc:picChg>
        <pc:picChg chg="add mod">
          <ac:chgData name="Pasi Sorjonen" userId="af9ad459-762f-4f9b-af1f-e08ba050b57c" providerId="ADAL" clId="{963B4F88-A5D6-40A0-A7D9-A6FB91347D11}" dt="2024-09-24T12:16:25.411" v="588"/>
          <ac:picMkLst>
            <pc:docMk/>
            <pc:sldMk cId="3929526364" sldId="377"/>
            <ac:picMk id="6" creationId="{EB7C76D5-2CBD-8B70-1019-427E289AC3CD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6:06.628" v="586"/>
        <pc:sldMkLst>
          <pc:docMk/>
          <pc:sldMk cId="1803076261" sldId="378"/>
        </pc:sldMkLst>
        <pc:spChg chg="add del mod">
          <ac:chgData name="Pasi Sorjonen" userId="af9ad459-762f-4f9b-af1f-e08ba050b57c" providerId="ADAL" clId="{963B4F88-A5D6-40A0-A7D9-A6FB91347D11}" dt="2024-09-24T12:16:06.628" v="586"/>
          <ac:spMkLst>
            <pc:docMk/>
            <pc:sldMk cId="1803076261" sldId="378"/>
            <ac:spMk id="4" creationId="{9F463625-AB67-A91B-0221-779D714CF212}"/>
          </ac:spMkLst>
        </pc:spChg>
        <pc:picChg chg="del">
          <ac:chgData name="Pasi Sorjonen" userId="af9ad459-762f-4f9b-af1f-e08ba050b57c" providerId="ADAL" clId="{963B4F88-A5D6-40A0-A7D9-A6FB91347D11}" dt="2024-09-24T12:16:03.710" v="585" actId="478"/>
          <ac:picMkLst>
            <pc:docMk/>
            <pc:sldMk cId="1803076261" sldId="378"/>
            <ac:picMk id="5" creationId="{5F82CA34-AC9C-965C-1539-F879DD90D3F9}"/>
          </ac:picMkLst>
        </pc:picChg>
        <pc:picChg chg="add mod">
          <ac:chgData name="Pasi Sorjonen" userId="af9ad459-762f-4f9b-af1f-e08ba050b57c" providerId="ADAL" clId="{963B4F88-A5D6-40A0-A7D9-A6FB91347D11}" dt="2024-09-24T12:16:06.628" v="586"/>
          <ac:picMkLst>
            <pc:docMk/>
            <pc:sldMk cId="1803076261" sldId="378"/>
            <ac:picMk id="6" creationId="{9BE29659-0DE2-9E13-0C8A-A50E767308E5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02:03.104" v="323" actId="1035"/>
        <pc:sldMkLst>
          <pc:docMk/>
          <pc:sldMk cId="1235062153" sldId="379"/>
        </pc:sldMkLst>
        <pc:spChg chg="add del mod">
          <ac:chgData name="Pasi Sorjonen" userId="af9ad459-762f-4f9b-af1f-e08ba050b57c" providerId="ADAL" clId="{963B4F88-A5D6-40A0-A7D9-A6FB91347D11}" dt="2024-09-24T12:01:49.942" v="311"/>
          <ac:spMkLst>
            <pc:docMk/>
            <pc:sldMk cId="1235062153" sldId="379"/>
            <ac:spMk id="4" creationId="{C1536E66-166E-EB73-6859-D5A968207BDB}"/>
          </ac:spMkLst>
        </pc:spChg>
        <pc:picChg chg="add mod">
          <ac:chgData name="Pasi Sorjonen" userId="af9ad459-762f-4f9b-af1f-e08ba050b57c" providerId="ADAL" clId="{963B4F88-A5D6-40A0-A7D9-A6FB91347D11}" dt="2024-09-24T12:02:03.104" v="323" actId="1035"/>
          <ac:picMkLst>
            <pc:docMk/>
            <pc:sldMk cId="1235062153" sldId="379"/>
            <ac:picMk id="5" creationId="{0BF74F99-B9FA-1BA3-80D6-95E2DF9E943C}"/>
          </ac:picMkLst>
        </pc:picChg>
        <pc:picChg chg="del">
          <ac:chgData name="Pasi Sorjonen" userId="af9ad459-762f-4f9b-af1f-e08ba050b57c" providerId="ADAL" clId="{963B4F88-A5D6-40A0-A7D9-A6FB91347D11}" dt="2024-09-24T12:01:45.896" v="310" actId="478"/>
          <ac:picMkLst>
            <pc:docMk/>
            <pc:sldMk cId="1235062153" sldId="379"/>
            <ac:picMk id="6" creationId="{77187F61-C350-B712-C69D-6757D4536A46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1:57:56.501" v="258" actId="20577"/>
        <pc:sldMkLst>
          <pc:docMk/>
          <pc:sldMk cId="2278138908" sldId="380"/>
        </pc:sldMkLst>
        <pc:spChg chg="mod">
          <ac:chgData name="Pasi Sorjonen" userId="af9ad459-762f-4f9b-af1f-e08ba050b57c" providerId="ADAL" clId="{963B4F88-A5D6-40A0-A7D9-A6FB91347D11}" dt="2024-09-24T11:57:56.501" v="258" actId="20577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963B4F88-A5D6-40A0-A7D9-A6FB91347D11}" dt="2024-09-24T11:56:20.709" v="222"/>
          <ac:spMkLst>
            <pc:docMk/>
            <pc:sldMk cId="2278138908" sldId="380"/>
            <ac:spMk id="4" creationId="{ADD8BE06-FF38-69CC-6CF7-7F4572F0D676}"/>
          </ac:spMkLst>
        </pc:spChg>
        <pc:picChg chg="del">
          <ac:chgData name="Pasi Sorjonen" userId="af9ad459-762f-4f9b-af1f-e08ba050b57c" providerId="ADAL" clId="{963B4F88-A5D6-40A0-A7D9-A6FB91347D11}" dt="2024-09-24T11:56:16.884" v="221" actId="478"/>
          <ac:picMkLst>
            <pc:docMk/>
            <pc:sldMk cId="2278138908" sldId="380"/>
            <ac:picMk id="5" creationId="{D7AC7269-5DCB-389C-0DC8-6351168357D6}"/>
          </ac:picMkLst>
        </pc:picChg>
        <pc:picChg chg="add mod">
          <ac:chgData name="Pasi Sorjonen" userId="af9ad459-762f-4f9b-af1f-e08ba050b57c" providerId="ADAL" clId="{963B4F88-A5D6-40A0-A7D9-A6FB91347D11}" dt="2024-09-24T11:56:20.709" v="222"/>
          <ac:picMkLst>
            <pc:docMk/>
            <pc:sldMk cId="2278138908" sldId="380"/>
            <ac:picMk id="6" creationId="{0A90F5F0-4C28-9212-7BD0-F456BA75402C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00:16.380" v="305" actId="20577"/>
        <pc:sldMkLst>
          <pc:docMk/>
          <pc:sldMk cId="3783355587" sldId="381"/>
        </pc:sldMkLst>
        <pc:spChg chg="mod">
          <ac:chgData name="Pasi Sorjonen" userId="af9ad459-762f-4f9b-af1f-e08ba050b57c" providerId="ADAL" clId="{963B4F88-A5D6-40A0-A7D9-A6FB91347D11}" dt="2024-09-24T12:00:16.380" v="305" actId="20577"/>
          <ac:spMkLst>
            <pc:docMk/>
            <pc:sldMk cId="3783355587" sldId="381"/>
            <ac:spMk id="2" creationId="{4801AC91-4CD4-46B2-BDDE-1C1F6869210E}"/>
          </ac:spMkLst>
        </pc:spChg>
        <pc:spChg chg="add del mod">
          <ac:chgData name="Pasi Sorjonen" userId="af9ad459-762f-4f9b-af1f-e08ba050b57c" providerId="ADAL" clId="{963B4F88-A5D6-40A0-A7D9-A6FB91347D11}" dt="2024-09-24T11:59:52.037" v="266"/>
          <ac:spMkLst>
            <pc:docMk/>
            <pc:sldMk cId="3783355587" sldId="381"/>
            <ac:spMk id="4" creationId="{91B144D8-AAD5-1884-6DDB-81D1BDA4199C}"/>
          </ac:spMkLst>
        </pc:spChg>
        <pc:picChg chg="del">
          <ac:chgData name="Pasi Sorjonen" userId="af9ad459-762f-4f9b-af1f-e08ba050b57c" providerId="ADAL" clId="{963B4F88-A5D6-40A0-A7D9-A6FB91347D11}" dt="2024-09-24T11:59:48.668" v="265" actId="478"/>
          <ac:picMkLst>
            <pc:docMk/>
            <pc:sldMk cId="3783355587" sldId="381"/>
            <ac:picMk id="5" creationId="{8187A37B-5FBA-8574-2760-59926B14DD52}"/>
          </ac:picMkLst>
        </pc:picChg>
        <pc:picChg chg="add mod">
          <ac:chgData name="Pasi Sorjonen" userId="af9ad459-762f-4f9b-af1f-e08ba050b57c" providerId="ADAL" clId="{963B4F88-A5D6-40A0-A7D9-A6FB91347D11}" dt="2024-09-24T11:59:52.037" v="266"/>
          <ac:picMkLst>
            <pc:docMk/>
            <pc:sldMk cId="3783355587" sldId="381"/>
            <ac:picMk id="6" creationId="{4BA7AE3D-E281-65A9-9E11-D0124DCEBF43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0:41.231" v="415" actId="6549"/>
        <pc:sldMkLst>
          <pc:docMk/>
          <pc:sldMk cId="2301280366" sldId="383"/>
        </pc:sldMkLst>
        <pc:spChg chg="mod">
          <ac:chgData name="Pasi Sorjonen" userId="af9ad459-762f-4f9b-af1f-e08ba050b57c" providerId="ADAL" clId="{963B4F88-A5D6-40A0-A7D9-A6FB91347D11}" dt="2024-09-24T12:10:41.231" v="415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63B4F88-A5D6-40A0-A7D9-A6FB91347D11}" dt="2024-09-24T12:10:32.010" v="402"/>
          <ac:spMkLst>
            <pc:docMk/>
            <pc:sldMk cId="2301280366" sldId="383"/>
            <ac:spMk id="4" creationId="{A4C8D819-27F5-17D9-7630-EAC7005CC094}"/>
          </ac:spMkLst>
        </pc:spChg>
        <pc:picChg chg="add mod">
          <ac:chgData name="Pasi Sorjonen" userId="af9ad459-762f-4f9b-af1f-e08ba050b57c" providerId="ADAL" clId="{963B4F88-A5D6-40A0-A7D9-A6FB91347D11}" dt="2024-09-24T12:10:32.010" v="402"/>
          <ac:picMkLst>
            <pc:docMk/>
            <pc:sldMk cId="2301280366" sldId="383"/>
            <ac:picMk id="5" creationId="{116ADE2C-652A-A5F9-3F5C-C927CAC532FA}"/>
          </ac:picMkLst>
        </pc:picChg>
        <pc:picChg chg="del">
          <ac:chgData name="Pasi Sorjonen" userId="af9ad459-762f-4f9b-af1f-e08ba050b57c" providerId="ADAL" clId="{963B4F88-A5D6-40A0-A7D9-A6FB91347D11}" dt="2024-09-24T12:10:28.427" v="401" actId="478"/>
          <ac:picMkLst>
            <pc:docMk/>
            <pc:sldMk cId="2301280366" sldId="383"/>
            <ac:picMk id="6" creationId="{26DBDAE0-7377-7BB7-A298-C685104AC4CE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1:53:20.660" v="129" actId="6549"/>
        <pc:sldMkLst>
          <pc:docMk/>
          <pc:sldMk cId="1061338153" sldId="384"/>
        </pc:sldMkLst>
        <pc:spChg chg="mod">
          <ac:chgData name="Pasi Sorjonen" userId="af9ad459-762f-4f9b-af1f-e08ba050b57c" providerId="ADAL" clId="{963B4F88-A5D6-40A0-A7D9-A6FB91347D11}" dt="2024-09-24T11:53:20.660" v="129" actId="6549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63B4F88-A5D6-40A0-A7D9-A6FB91347D11}" dt="2024-09-24T11:52:48.749" v="92"/>
          <ac:spMkLst>
            <pc:docMk/>
            <pc:sldMk cId="1061338153" sldId="384"/>
            <ac:spMk id="4" creationId="{EB56036C-13DF-2F22-3D24-BE4651C9D15A}"/>
          </ac:spMkLst>
        </pc:spChg>
        <pc:picChg chg="add mod">
          <ac:chgData name="Pasi Sorjonen" userId="af9ad459-762f-4f9b-af1f-e08ba050b57c" providerId="ADAL" clId="{963B4F88-A5D6-40A0-A7D9-A6FB91347D11}" dt="2024-09-24T11:52:48.749" v="92"/>
          <ac:picMkLst>
            <pc:docMk/>
            <pc:sldMk cId="1061338153" sldId="384"/>
            <ac:picMk id="5" creationId="{80E8083B-464A-FCA5-1EED-E46E34CB95EA}"/>
          </ac:picMkLst>
        </pc:picChg>
        <pc:picChg chg="del">
          <ac:chgData name="Pasi Sorjonen" userId="af9ad459-762f-4f9b-af1f-e08ba050b57c" providerId="ADAL" clId="{963B4F88-A5D6-40A0-A7D9-A6FB91347D11}" dt="2024-09-24T11:52:45.470" v="91" actId="478"/>
          <ac:picMkLst>
            <pc:docMk/>
            <pc:sldMk cId="1061338153" sldId="384"/>
            <ac:picMk id="6" creationId="{9A46E4FE-8838-D9D7-0F47-666A7113B9DE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1:52:16.074" v="90"/>
        <pc:sldMkLst>
          <pc:docMk/>
          <pc:sldMk cId="143592134" sldId="385"/>
        </pc:sldMkLst>
        <pc:spChg chg="mod">
          <ac:chgData name="Pasi Sorjonen" userId="af9ad459-762f-4f9b-af1f-e08ba050b57c" providerId="ADAL" clId="{963B4F88-A5D6-40A0-A7D9-A6FB91347D11}" dt="2024-09-24T11:50:50.750" v="80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63B4F88-A5D6-40A0-A7D9-A6FB91347D11}" dt="2024-09-24T11:50:22.970" v="34"/>
          <ac:spMkLst>
            <pc:docMk/>
            <pc:sldMk cId="143592134" sldId="385"/>
            <ac:spMk id="4" creationId="{685281B5-91C0-3792-FD43-14DDFEB4A812}"/>
          </ac:spMkLst>
        </pc:spChg>
        <pc:spChg chg="add del mod">
          <ac:chgData name="Pasi Sorjonen" userId="af9ad459-762f-4f9b-af1f-e08ba050b57c" providerId="ADAL" clId="{963B4F88-A5D6-40A0-A7D9-A6FB91347D11}" dt="2024-09-24T11:52:16.074" v="90"/>
          <ac:spMkLst>
            <pc:docMk/>
            <pc:sldMk cId="143592134" sldId="385"/>
            <ac:spMk id="8" creationId="{78807C4C-975F-460B-5A2D-72555F02807D}"/>
          </ac:spMkLst>
        </pc:spChg>
        <pc:picChg chg="add del mod">
          <ac:chgData name="Pasi Sorjonen" userId="af9ad459-762f-4f9b-af1f-e08ba050b57c" providerId="ADAL" clId="{963B4F88-A5D6-40A0-A7D9-A6FB91347D11}" dt="2024-09-24T11:52:11.360" v="89" actId="478"/>
          <ac:picMkLst>
            <pc:docMk/>
            <pc:sldMk cId="143592134" sldId="385"/>
            <ac:picMk id="5" creationId="{D6A732C0-FC4A-392C-FA8D-FC18262BA15D}"/>
          </ac:picMkLst>
        </pc:picChg>
        <pc:picChg chg="del">
          <ac:chgData name="Pasi Sorjonen" userId="af9ad459-762f-4f9b-af1f-e08ba050b57c" providerId="ADAL" clId="{963B4F88-A5D6-40A0-A7D9-A6FB91347D11}" dt="2024-09-24T11:50:19.662" v="33" actId="478"/>
          <ac:picMkLst>
            <pc:docMk/>
            <pc:sldMk cId="143592134" sldId="385"/>
            <ac:picMk id="6" creationId="{9E4FF556-846E-B7C5-C3BF-75897E51DC2B}"/>
          </ac:picMkLst>
        </pc:picChg>
        <pc:picChg chg="add mod">
          <ac:chgData name="Pasi Sorjonen" userId="af9ad459-762f-4f9b-af1f-e08ba050b57c" providerId="ADAL" clId="{963B4F88-A5D6-40A0-A7D9-A6FB91347D11}" dt="2024-09-24T11:52:16.074" v="90"/>
          <ac:picMkLst>
            <pc:docMk/>
            <pc:sldMk cId="143592134" sldId="385"/>
            <ac:picMk id="9" creationId="{393F936A-3DE1-161B-4A4D-F62927584DCB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09:48.596" v="396" actId="6549"/>
        <pc:sldMkLst>
          <pc:docMk/>
          <pc:sldMk cId="1242193011" sldId="386"/>
        </pc:sldMkLst>
        <pc:spChg chg="mod">
          <ac:chgData name="Pasi Sorjonen" userId="af9ad459-762f-4f9b-af1f-e08ba050b57c" providerId="ADAL" clId="{963B4F88-A5D6-40A0-A7D9-A6FB91347D11}" dt="2024-09-24T12:09:48.596" v="396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63B4F88-A5D6-40A0-A7D9-A6FB91347D11}" dt="2024-09-24T12:08:53.236" v="343"/>
          <ac:spMkLst>
            <pc:docMk/>
            <pc:sldMk cId="1242193011" sldId="386"/>
            <ac:spMk id="4" creationId="{40768909-5B25-2198-72D4-688B2B16718D}"/>
          </ac:spMkLst>
        </pc:spChg>
        <pc:picChg chg="add mod">
          <ac:chgData name="Pasi Sorjonen" userId="af9ad459-762f-4f9b-af1f-e08ba050b57c" providerId="ADAL" clId="{963B4F88-A5D6-40A0-A7D9-A6FB91347D11}" dt="2024-09-24T12:08:53.236" v="343"/>
          <ac:picMkLst>
            <pc:docMk/>
            <pc:sldMk cId="1242193011" sldId="386"/>
            <ac:picMk id="5" creationId="{4C4AB327-0608-B98F-0872-7693B5FCC50F}"/>
          </ac:picMkLst>
        </pc:picChg>
        <pc:picChg chg="del">
          <ac:chgData name="Pasi Sorjonen" userId="af9ad459-762f-4f9b-af1f-e08ba050b57c" providerId="ADAL" clId="{963B4F88-A5D6-40A0-A7D9-A6FB91347D11}" dt="2024-09-24T12:08:49.961" v="342" actId="478"/>
          <ac:picMkLst>
            <pc:docMk/>
            <pc:sldMk cId="1242193011" sldId="386"/>
            <ac:picMk id="6" creationId="{85E04DA7-62F4-B238-14FE-896B8C29B38C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1:47.429" v="488" actId="20577"/>
        <pc:sldMkLst>
          <pc:docMk/>
          <pc:sldMk cId="491154084" sldId="387"/>
        </pc:sldMkLst>
        <pc:spChg chg="mod">
          <ac:chgData name="Pasi Sorjonen" userId="af9ad459-762f-4f9b-af1f-e08ba050b57c" providerId="ADAL" clId="{963B4F88-A5D6-40A0-A7D9-A6FB91347D11}" dt="2024-09-24T12:11:47.429" v="488" actId="20577"/>
          <ac:spMkLst>
            <pc:docMk/>
            <pc:sldMk cId="491154084" sldId="387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63B4F88-A5D6-40A0-A7D9-A6FB91347D11}" dt="2024-09-24T12:11:05.670" v="417"/>
          <ac:spMkLst>
            <pc:docMk/>
            <pc:sldMk cId="491154084" sldId="387"/>
            <ac:spMk id="4" creationId="{F2BB44B2-A1FB-0321-68F8-163F7A7B0642}"/>
          </ac:spMkLst>
        </pc:spChg>
        <pc:picChg chg="add mod">
          <ac:chgData name="Pasi Sorjonen" userId="af9ad459-762f-4f9b-af1f-e08ba050b57c" providerId="ADAL" clId="{963B4F88-A5D6-40A0-A7D9-A6FB91347D11}" dt="2024-09-24T12:11:05.670" v="417"/>
          <ac:picMkLst>
            <pc:docMk/>
            <pc:sldMk cId="491154084" sldId="387"/>
            <ac:picMk id="5" creationId="{A2C7FD09-8EA6-D71A-10E8-208F36BBD194}"/>
          </ac:picMkLst>
        </pc:picChg>
        <pc:picChg chg="del">
          <ac:chgData name="Pasi Sorjonen" userId="af9ad459-762f-4f9b-af1f-e08ba050b57c" providerId="ADAL" clId="{963B4F88-A5D6-40A0-A7D9-A6FB91347D11}" dt="2024-09-24T12:11:02.394" v="416" actId="478"/>
          <ac:picMkLst>
            <pc:docMk/>
            <pc:sldMk cId="491154084" sldId="387"/>
            <ac:picMk id="6" creationId="{16E2128A-D341-474E-38F1-AA5BEC692B43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3:01.113" v="574" actId="20577"/>
        <pc:sldMkLst>
          <pc:docMk/>
          <pc:sldMk cId="1914559052" sldId="388"/>
        </pc:sldMkLst>
        <pc:spChg chg="mod">
          <ac:chgData name="Pasi Sorjonen" userId="af9ad459-762f-4f9b-af1f-e08ba050b57c" providerId="ADAL" clId="{963B4F88-A5D6-40A0-A7D9-A6FB91347D11}" dt="2024-09-24T12:13:01.113" v="574" actId="20577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63B4F88-A5D6-40A0-A7D9-A6FB91347D11}" dt="2024-09-24T12:12:10.693" v="490"/>
          <ac:spMkLst>
            <pc:docMk/>
            <pc:sldMk cId="1914559052" sldId="388"/>
            <ac:spMk id="4" creationId="{28BF9968-1073-78FB-EF50-0EBCF7EEC40C}"/>
          </ac:spMkLst>
        </pc:spChg>
        <pc:picChg chg="add mod">
          <ac:chgData name="Pasi Sorjonen" userId="af9ad459-762f-4f9b-af1f-e08ba050b57c" providerId="ADAL" clId="{963B4F88-A5D6-40A0-A7D9-A6FB91347D11}" dt="2024-09-24T12:12:10.693" v="490"/>
          <ac:picMkLst>
            <pc:docMk/>
            <pc:sldMk cId="1914559052" sldId="388"/>
            <ac:picMk id="5" creationId="{DF4E07B2-73EE-0D19-954F-175CED9EEA74}"/>
          </ac:picMkLst>
        </pc:picChg>
        <pc:picChg chg="del">
          <ac:chgData name="Pasi Sorjonen" userId="af9ad459-762f-4f9b-af1f-e08ba050b57c" providerId="ADAL" clId="{963B4F88-A5D6-40A0-A7D9-A6FB91347D11}" dt="2024-09-24T12:12:06.805" v="489" actId="478"/>
          <ac:picMkLst>
            <pc:docMk/>
            <pc:sldMk cId="1914559052" sldId="388"/>
            <ac:picMk id="6" creationId="{82688382-3A81-3CD4-88B7-185413901A51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03:45.623" v="341" actId="6549"/>
        <pc:sldMkLst>
          <pc:docMk/>
          <pc:sldMk cId="1672464743" sldId="389"/>
        </pc:sldMkLst>
        <pc:spChg chg="add del mod">
          <ac:chgData name="Pasi Sorjonen" userId="af9ad459-762f-4f9b-af1f-e08ba050b57c" providerId="ADAL" clId="{963B4F88-A5D6-40A0-A7D9-A6FB91347D11}" dt="2024-09-24T12:03:11.054" v="325"/>
          <ac:spMkLst>
            <pc:docMk/>
            <pc:sldMk cId="1672464743" sldId="389"/>
            <ac:spMk id="3" creationId="{75011253-811D-DE12-4DE1-8CA47BE603AE}"/>
          </ac:spMkLst>
        </pc:spChg>
        <pc:spChg chg="mod">
          <ac:chgData name="Pasi Sorjonen" userId="af9ad459-762f-4f9b-af1f-e08ba050b57c" providerId="ADAL" clId="{963B4F88-A5D6-40A0-A7D9-A6FB91347D11}" dt="2024-09-24T12:03:45.623" v="341" actId="6549"/>
          <ac:spMkLst>
            <pc:docMk/>
            <pc:sldMk cId="1672464743" sldId="389"/>
            <ac:spMk id="4" creationId="{D7647B14-28C7-49CE-92AB-E71C1B50E2DE}"/>
          </ac:spMkLst>
        </pc:spChg>
        <pc:picChg chg="add mod">
          <ac:chgData name="Pasi Sorjonen" userId="af9ad459-762f-4f9b-af1f-e08ba050b57c" providerId="ADAL" clId="{963B4F88-A5D6-40A0-A7D9-A6FB91347D11}" dt="2024-09-24T12:03:11.054" v="325"/>
          <ac:picMkLst>
            <pc:docMk/>
            <pc:sldMk cId="1672464743" sldId="389"/>
            <ac:picMk id="5" creationId="{58EC97C9-76B9-9CF7-D135-7E77763B7346}"/>
          </ac:picMkLst>
        </pc:picChg>
        <pc:picChg chg="del">
          <ac:chgData name="Pasi Sorjonen" userId="af9ad459-762f-4f9b-af1f-e08ba050b57c" providerId="ADAL" clId="{963B4F88-A5D6-40A0-A7D9-A6FB91347D11}" dt="2024-09-24T12:03:07.664" v="324" actId="478"/>
          <ac:picMkLst>
            <pc:docMk/>
            <pc:sldMk cId="1672464743" sldId="389"/>
            <ac:picMk id="6" creationId="{065EB48D-A4BF-2DF6-55BA-98197C75F388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1:58:23.796" v="260"/>
        <pc:sldMkLst>
          <pc:docMk/>
          <pc:sldMk cId="3031261575" sldId="390"/>
        </pc:sldMkLst>
        <pc:spChg chg="add del mod">
          <ac:chgData name="Pasi Sorjonen" userId="af9ad459-762f-4f9b-af1f-e08ba050b57c" providerId="ADAL" clId="{963B4F88-A5D6-40A0-A7D9-A6FB91347D11}" dt="2024-09-24T11:58:23.796" v="260"/>
          <ac:spMkLst>
            <pc:docMk/>
            <pc:sldMk cId="3031261575" sldId="390"/>
            <ac:spMk id="4" creationId="{36624154-9EFC-25A4-152C-5F58EBDD542E}"/>
          </ac:spMkLst>
        </pc:spChg>
        <pc:picChg chg="add mod">
          <ac:chgData name="Pasi Sorjonen" userId="af9ad459-762f-4f9b-af1f-e08ba050b57c" providerId="ADAL" clId="{963B4F88-A5D6-40A0-A7D9-A6FB91347D11}" dt="2024-09-24T11:58:23.796" v="260"/>
          <ac:picMkLst>
            <pc:docMk/>
            <pc:sldMk cId="3031261575" sldId="390"/>
            <ac:picMk id="5" creationId="{AEF241FC-2A8B-8D3A-EF37-B02E9E56AFA3}"/>
          </ac:picMkLst>
        </pc:picChg>
        <pc:picChg chg="del">
          <ac:chgData name="Pasi Sorjonen" userId="af9ad459-762f-4f9b-af1f-e08ba050b57c" providerId="ADAL" clId="{963B4F88-A5D6-40A0-A7D9-A6FB91347D11}" dt="2024-09-24T11:58:20.637" v="259" actId="478"/>
          <ac:picMkLst>
            <pc:docMk/>
            <pc:sldMk cId="3031261575" sldId="390"/>
            <ac:picMk id="6" creationId="{422343C7-6CA3-B825-DD95-ECF23ED63DB1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1:49:23.775" v="22" actId="1035"/>
        <pc:sldMkLst>
          <pc:docMk/>
          <pc:sldMk cId="477079286" sldId="391"/>
        </pc:sldMkLst>
        <pc:spChg chg="add del mod">
          <ac:chgData name="Pasi Sorjonen" userId="af9ad459-762f-4f9b-af1f-e08ba050b57c" providerId="ADAL" clId="{963B4F88-A5D6-40A0-A7D9-A6FB91347D11}" dt="2024-09-24T11:49:07.597" v="1"/>
          <ac:spMkLst>
            <pc:docMk/>
            <pc:sldMk cId="477079286" sldId="391"/>
            <ac:spMk id="4" creationId="{D9BB0ADC-7D03-A1A9-C213-2CABA7B74B05}"/>
          </ac:spMkLst>
        </pc:spChg>
        <pc:picChg chg="add mod">
          <ac:chgData name="Pasi Sorjonen" userId="af9ad459-762f-4f9b-af1f-e08ba050b57c" providerId="ADAL" clId="{963B4F88-A5D6-40A0-A7D9-A6FB91347D11}" dt="2024-09-24T11:49:23.775" v="22" actId="1035"/>
          <ac:picMkLst>
            <pc:docMk/>
            <pc:sldMk cId="477079286" sldId="391"/>
            <ac:picMk id="5" creationId="{C543D254-2933-9DC4-59CA-96504F9FBAFC}"/>
          </ac:picMkLst>
        </pc:picChg>
        <pc:picChg chg="del">
          <ac:chgData name="Pasi Sorjonen" userId="af9ad459-762f-4f9b-af1f-e08ba050b57c" providerId="ADAL" clId="{963B4F88-A5D6-40A0-A7D9-A6FB91347D11}" dt="2024-09-24T11:49:02.793" v="0" actId="478"/>
          <ac:picMkLst>
            <pc:docMk/>
            <pc:sldMk cId="477079286" sldId="391"/>
            <ac:picMk id="6" creationId="{D7717667-27F0-9D99-4521-73C073B05BE3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1:55:01.486" v="206" actId="6549"/>
        <pc:sldMkLst>
          <pc:docMk/>
          <pc:sldMk cId="2129531255" sldId="392"/>
        </pc:sldMkLst>
        <pc:spChg chg="mod">
          <ac:chgData name="Pasi Sorjonen" userId="af9ad459-762f-4f9b-af1f-e08ba050b57c" providerId="ADAL" clId="{963B4F88-A5D6-40A0-A7D9-A6FB91347D11}" dt="2024-09-24T11:55:01.486" v="206" actId="6549"/>
          <ac:spMkLst>
            <pc:docMk/>
            <pc:sldMk cId="2129531255" sldId="392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63B4F88-A5D6-40A0-A7D9-A6FB91347D11}" dt="2024-09-24T11:54:06.675" v="131"/>
          <ac:spMkLst>
            <pc:docMk/>
            <pc:sldMk cId="2129531255" sldId="392"/>
            <ac:spMk id="4" creationId="{F46ABCF6-C757-4059-41BF-551E30291A81}"/>
          </ac:spMkLst>
        </pc:spChg>
        <pc:picChg chg="add mod">
          <ac:chgData name="Pasi Sorjonen" userId="af9ad459-762f-4f9b-af1f-e08ba050b57c" providerId="ADAL" clId="{963B4F88-A5D6-40A0-A7D9-A6FB91347D11}" dt="2024-09-24T11:54:24.883" v="157" actId="1035"/>
          <ac:picMkLst>
            <pc:docMk/>
            <pc:sldMk cId="2129531255" sldId="392"/>
            <ac:picMk id="5" creationId="{00AD6740-DDD7-9E92-F20E-A88E0D53200B}"/>
          </ac:picMkLst>
        </pc:picChg>
        <pc:picChg chg="del">
          <ac:chgData name="Pasi Sorjonen" userId="af9ad459-762f-4f9b-af1f-e08ba050b57c" providerId="ADAL" clId="{963B4F88-A5D6-40A0-A7D9-A6FB91347D11}" dt="2024-09-24T11:54:02.737" v="130" actId="478"/>
          <ac:picMkLst>
            <pc:docMk/>
            <pc:sldMk cId="2129531255" sldId="392"/>
            <ac:picMk id="6" creationId="{E2E0AFE7-685E-6FFD-06C1-5FB37F2D1EB4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5:10.679" v="580"/>
        <pc:sldMkLst>
          <pc:docMk/>
          <pc:sldMk cId="1410283509" sldId="393"/>
        </pc:sldMkLst>
        <pc:spChg chg="add del mod">
          <ac:chgData name="Pasi Sorjonen" userId="af9ad459-762f-4f9b-af1f-e08ba050b57c" providerId="ADAL" clId="{963B4F88-A5D6-40A0-A7D9-A6FB91347D11}" dt="2024-09-24T12:15:10.679" v="580"/>
          <ac:spMkLst>
            <pc:docMk/>
            <pc:sldMk cId="1410283509" sldId="393"/>
            <ac:spMk id="4" creationId="{07AAA46A-69F3-EDDF-EFEA-DCF6DCB844F3}"/>
          </ac:spMkLst>
        </pc:spChg>
        <pc:picChg chg="del">
          <ac:chgData name="Pasi Sorjonen" userId="af9ad459-762f-4f9b-af1f-e08ba050b57c" providerId="ADAL" clId="{963B4F88-A5D6-40A0-A7D9-A6FB91347D11}" dt="2024-09-24T12:15:07.935" v="579" actId="478"/>
          <ac:picMkLst>
            <pc:docMk/>
            <pc:sldMk cId="1410283509" sldId="393"/>
            <ac:picMk id="5" creationId="{221D1D7C-53F6-DF77-F462-26D9A4C37296}"/>
          </ac:picMkLst>
        </pc:picChg>
        <pc:picChg chg="add mod">
          <ac:chgData name="Pasi Sorjonen" userId="af9ad459-762f-4f9b-af1f-e08ba050b57c" providerId="ADAL" clId="{963B4F88-A5D6-40A0-A7D9-A6FB91347D11}" dt="2024-09-24T12:15:10.679" v="580"/>
          <ac:picMkLst>
            <pc:docMk/>
            <pc:sldMk cId="1410283509" sldId="393"/>
            <ac:picMk id="6" creationId="{03B7DF88-E150-58B9-AFB6-E2FEE5214C80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1:58:50.442" v="262"/>
        <pc:sldMkLst>
          <pc:docMk/>
          <pc:sldMk cId="3923666066" sldId="395"/>
        </pc:sldMkLst>
        <pc:spChg chg="add del mod">
          <ac:chgData name="Pasi Sorjonen" userId="af9ad459-762f-4f9b-af1f-e08ba050b57c" providerId="ADAL" clId="{963B4F88-A5D6-40A0-A7D9-A6FB91347D11}" dt="2024-09-24T11:58:50.442" v="262"/>
          <ac:spMkLst>
            <pc:docMk/>
            <pc:sldMk cId="3923666066" sldId="395"/>
            <ac:spMk id="4" creationId="{284CDBD8-B40E-A7A4-0E03-833B1930AC51}"/>
          </ac:spMkLst>
        </pc:spChg>
        <pc:picChg chg="del">
          <ac:chgData name="Pasi Sorjonen" userId="af9ad459-762f-4f9b-af1f-e08ba050b57c" providerId="ADAL" clId="{963B4F88-A5D6-40A0-A7D9-A6FB91347D11}" dt="2024-09-24T11:58:46.060" v="261" actId="478"/>
          <ac:picMkLst>
            <pc:docMk/>
            <pc:sldMk cId="3923666066" sldId="395"/>
            <ac:picMk id="5" creationId="{4176F053-4185-EA50-2E2C-85901472D2A5}"/>
          </ac:picMkLst>
        </pc:picChg>
        <pc:picChg chg="add mod">
          <ac:chgData name="Pasi Sorjonen" userId="af9ad459-762f-4f9b-af1f-e08ba050b57c" providerId="ADAL" clId="{963B4F88-A5D6-40A0-A7D9-A6FB91347D11}" dt="2024-09-24T11:58:50.442" v="262"/>
          <ac:picMkLst>
            <pc:docMk/>
            <pc:sldMk cId="3923666066" sldId="395"/>
            <ac:picMk id="6" creationId="{AC0C774D-B806-3EE3-0FC1-7314D95E1441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1:59:29.478" v="264"/>
        <pc:sldMkLst>
          <pc:docMk/>
          <pc:sldMk cId="1643009156" sldId="396"/>
        </pc:sldMkLst>
        <pc:spChg chg="add del mod">
          <ac:chgData name="Pasi Sorjonen" userId="af9ad459-762f-4f9b-af1f-e08ba050b57c" providerId="ADAL" clId="{963B4F88-A5D6-40A0-A7D9-A6FB91347D11}" dt="2024-09-24T11:59:29.478" v="264"/>
          <ac:spMkLst>
            <pc:docMk/>
            <pc:sldMk cId="1643009156" sldId="396"/>
            <ac:spMk id="4" creationId="{083DB1FB-19B4-419C-D271-B33E2D223D3A}"/>
          </ac:spMkLst>
        </pc:spChg>
        <pc:picChg chg="add mod">
          <ac:chgData name="Pasi Sorjonen" userId="af9ad459-762f-4f9b-af1f-e08ba050b57c" providerId="ADAL" clId="{963B4F88-A5D6-40A0-A7D9-A6FB91347D11}" dt="2024-09-24T11:59:29.478" v="264"/>
          <ac:picMkLst>
            <pc:docMk/>
            <pc:sldMk cId="1643009156" sldId="396"/>
            <ac:picMk id="5" creationId="{28E96920-C55E-DC20-FFD8-012EDDFF7CFA}"/>
          </ac:picMkLst>
        </pc:picChg>
        <pc:picChg chg="del">
          <ac:chgData name="Pasi Sorjonen" userId="af9ad459-762f-4f9b-af1f-e08ba050b57c" providerId="ADAL" clId="{963B4F88-A5D6-40A0-A7D9-A6FB91347D11}" dt="2024-09-24T11:59:26.196" v="263" actId="478"/>
          <ac:picMkLst>
            <pc:docMk/>
            <pc:sldMk cId="1643009156" sldId="396"/>
            <ac:picMk id="6" creationId="{FCE28E5B-3C85-CD53-F443-5D4E89367093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00:58.979" v="309"/>
        <pc:sldMkLst>
          <pc:docMk/>
          <pc:sldMk cId="197151164" sldId="397"/>
        </pc:sldMkLst>
        <pc:spChg chg="add del mod">
          <ac:chgData name="Pasi Sorjonen" userId="af9ad459-762f-4f9b-af1f-e08ba050b57c" providerId="ADAL" clId="{963B4F88-A5D6-40A0-A7D9-A6FB91347D11}" dt="2024-09-24T12:00:58.979" v="309"/>
          <ac:spMkLst>
            <pc:docMk/>
            <pc:sldMk cId="197151164" sldId="397"/>
            <ac:spMk id="4" creationId="{B12626DD-9E8E-F133-42DF-6A27633F5122}"/>
          </ac:spMkLst>
        </pc:spChg>
        <pc:picChg chg="add mod">
          <ac:chgData name="Pasi Sorjonen" userId="af9ad459-762f-4f9b-af1f-e08ba050b57c" providerId="ADAL" clId="{963B4F88-A5D6-40A0-A7D9-A6FB91347D11}" dt="2024-09-24T12:00:58.979" v="309"/>
          <ac:picMkLst>
            <pc:docMk/>
            <pc:sldMk cId="197151164" sldId="397"/>
            <ac:picMk id="5" creationId="{A1D18E0D-7A4A-7917-C0D7-B948FD71840C}"/>
          </ac:picMkLst>
        </pc:picChg>
        <pc:picChg chg="del">
          <ac:chgData name="Pasi Sorjonen" userId="af9ad459-762f-4f9b-af1f-e08ba050b57c" providerId="ADAL" clId="{963B4F88-A5D6-40A0-A7D9-A6FB91347D11}" dt="2024-09-24T12:00:55.253" v="308" actId="478"/>
          <ac:picMkLst>
            <pc:docMk/>
            <pc:sldMk cId="197151164" sldId="397"/>
            <ac:picMk id="6" creationId="{E920943D-E4A3-6D10-2E17-E80E49BE5D8D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13:56.377" v="578" actId="14100"/>
        <pc:sldMkLst>
          <pc:docMk/>
          <pc:sldMk cId="3474409914" sldId="398"/>
        </pc:sldMkLst>
        <pc:spChg chg="add del mod">
          <ac:chgData name="Pasi Sorjonen" userId="af9ad459-762f-4f9b-af1f-e08ba050b57c" providerId="ADAL" clId="{963B4F88-A5D6-40A0-A7D9-A6FB91347D11}" dt="2024-09-24T12:13:49.451" v="576"/>
          <ac:spMkLst>
            <pc:docMk/>
            <pc:sldMk cId="3474409914" sldId="398"/>
            <ac:spMk id="4" creationId="{4D61E79B-0C07-CB16-3952-0BB85D519FB1}"/>
          </ac:spMkLst>
        </pc:spChg>
        <pc:picChg chg="add mod">
          <ac:chgData name="Pasi Sorjonen" userId="af9ad459-762f-4f9b-af1f-e08ba050b57c" providerId="ADAL" clId="{963B4F88-A5D6-40A0-A7D9-A6FB91347D11}" dt="2024-09-24T12:13:56.377" v="578" actId="14100"/>
          <ac:picMkLst>
            <pc:docMk/>
            <pc:sldMk cId="3474409914" sldId="398"/>
            <ac:picMk id="5" creationId="{11DF9477-7BAA-B20A-A8AE-79E08C91A5CA}"/>
          </ac:picMkLst>
        </pc:picChg>
        <pc:picChg chg="del">
          <ac:chgData name="Pasi Sorjonen" userId="af9ad459-762f-4f9b-af1f-e08ba050b57c" providerId="ADAL" clId="{963B4F88-A5D6-40A0-A7D9-A6FB91347D11}" dt="2024-09-24T12:13:45.784" v="575" actId="478"/>
          <ac:picMkLst>
            <pc:docMk/>
            <pc:sldMk cId="3474409914" sldId="398"/>
            <ac:picMk id="6" creationId="{8E0E8140-98E6-5972-62E9-873AA0F88304}"/>
          </ac:picMkLst>
        </pc:picChg>
      </pc:sldChg>
      <pc:sldChg chg="addSp delSp modSp mod">
        <pc:chgData name="Pasi Sorjonen" userId="af9ad459-762f-4f9b-af1f-e08ba050b57c" providerId="ADAL" clId="{963B4F88-A5D6-40A0-A7D9-A6FB91347D11}" dt="2024-09-24T12:00:38.381" v="307"/>
        <pc:sldMkLst>
          <pc:docMk/>
          <pc:sldMk cId="1562490155" sldId="399"/>
        </pc:sldMkLst>
        <pc:spChg chg="add del mod">
          <ac:chgData name="Pasi Sorjonen" userId="af9ad459-762f-4f9b-af1f-e08ba050b57c" providerId="ADAL" clId="{963B4F88-A5D6-40A0-A7D9-A6FB91347D11}" dt="2024-09-24T12:00:38.381" v="307"/>
          <ac:spMkLst>
            <pc:docMk/>
            <pc:sldMk cId="1562490155" sldId="399"/>
            <ac:spMk id="4" creationId="{9237FDCA-C3C9-AF30-D967-E8D2ED04025C}"/>
          </ac:spMkLst>
        </pc:spChg>
        <pc:picChg chg="add mod">
          <ac:chgData name="Pasi Sorjonen" userId="af9ad459-762f-4f9b-af1f-e08ba050b57c" providerId="ADAL" clId="{963B4F88-A5D6-40A0-A7D9-A6FB91347D11}" dt="2024-09-24T12:00:38.381" v="307"/>
          <ac:picMkLst>
            <pc:docMk/>
            <pc:sldMk cId="1562490155" sldId="399"/>
            <ac:picMk id="5" creationId="{9277F446-6528-019D-0487-329B05735DFB}"/>
          </ac:picMkLst>
        </pc:picChg>
        <pc:picChg chg="del">
          <ac:chgData name="Pasi Sorjonen" userId="af9ad459-762f-4f9b-af1f-e08ba050b57c" providerId="ADAL" clId="{963B4F88-A5D6-40A0-A7D9-A6FB91347D11}" dt="2024-09-24T12:00:35.108" v="306" actId="478"/>
          <ac:picMkLst>
            <pc:docMk/>
            <pc:sldMk cId="1562490155" sldId="399"/>
            <ac:picMk id="6" creationId="{B9992581-454F-CAB0-26DE-8C9F32F3D8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ja lomautettuja 30 086 enemmän kuin vuosi</a:t>
            </a:r>
            <a:br>
              <a:rPr lang="fi-FI" sz="2800" dirty="0"/>
            </a:br>
            <a:r>
              <a:rPr lang="fi-FI" sz="2800" dirty="0"/>
              <a:t>sitten – nousu ei sittenkään ole pysähtymässä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93F936A-3DE1-161B-4A4D-F62927584D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loivassa nousussa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277F446-6528-019D-0487-329B05735DF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1D18E0D-7A4A-7917-C0D7-B948FD7184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BF74F99-B9FA-1BA3-80D6-95E2DF9E943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84663" y="1611842"/>
            <a:ext cx="8813074" cy="45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elokuussa työttömänä 2375</a:t>
            </a:r>
            <a:br>
              <a:rPr lang="fi-FI" sz="2800" dirty="0"/>
            </a:br>
            <a:r>
              <a:rPr lang="fi-FI" sz="2800" dirty="0"/>
              <a:t>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8EC97C9-76B9-9CF7-D135-7E77763B73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Vastavalmistuneiden korkeakoulutettujen työttömyys ei</a:t>
            </a:r>
            <a:br>
              <a:rPr lang="fi-FI" sz="2800" dirty="0"/>
            </a:br>
            <a:r>
              <a:rPr lang="fi-FI" sz="2800" dirty="0"/>
              <a:t>ole sittenkään alkanut vähentyä – aiemmin väärä signaali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4AB327-0608-B98F-0872-7693B5FCC5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1474 enemmän kuin vuosi sitten – nousee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16ADE2C-652A-A5F9-3F5C-C927CAC532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Alemmalta korkea-asteelta vastavalmistuneiden</a:t>
            </a:r>
            <a:br>
              <a:rPr lang="fi-FI" sz="2800" dirty="0"/>
            </a:br>
            <a:r>
              <a:rPr lang="fi-FI" sz="2800" dirty="0"/>
              <a:t>työttömyyden nousu jatkuu toisin kuin hetken luultiin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2C7FD09-8EA6-D71A-10E8-208F36BBD1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Kahden kuukauden auvo ohi – vastavalmistuneiden työttömyys kasvaa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F4E07B2-73EE-0D19-954F-175CED9EEA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1DF9477-7BAA-B20A-A8AE-79E08C91A5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32566" y="1323885"/>
            <a:ext cx="6724348" cy="52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B7DF88-E150-58B9-AFB6-E2FEE5214C8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543D254-2933-9DC4-59CA-96504F9FBA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5563" y="1593659"/>
            <a:ext cx="9239888" cy="44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2DB91D-3A4A-3C38-1A12-4BD25DEFCBA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82FB6F8-28FB-D633-5334-BF7A12045D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BE29659-0DE2-9E13-0C8A-A50E767308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B7C76D5-2CBD-8B70-1019-427E289AC3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BB38FD3-9DB3-7EB3-B15F-E0BCC084CC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EF3F2F4-06D8-DBC5-AD0A-05F5B836A5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265875D-F338-EA10-7D3F-CC01142D5A1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02D945E-DD84-6427-C128-41FA88CBB3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8F5EE56-605D-4153-FB85-31E8A8F4DE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9FE891E-1D78-7DE2-0299-F3D7895956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27 608 enemmän kuin vuosi sitten –</a:t>
            </a:r>
            <a:br>
              <a:rPr lang="fi-FI" sz="2800" dirty="0"/>
            </a:br>
            <a:r>
              <a:rPr lang="fi-FI" sz="2800" dirty="0"/>
              <a:t>työttömyyden kasvu ei ole hidastunut merkittävästi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0E8083B-464A-FCA5-1EED-E46E34CB95E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AFBB602-499B-4780-003E-763187E8000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D7AF0BC-13AA-2574-7C8B-C8B3AEF1D2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80155FC-35FB-536E-A2B3-BFD94EDAEA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D7768AC-0A16-4614-CC1F-D4EE890095C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809CEAC-DFBA-C691-94CA-2CCAD21603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0ED8010-DE88-AA0C-EA5F-D4F71A78F03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F4810DD-A981-7CBB-696E-D4563EC746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E8A7FB7-A249-38E4-97C9-F0EE3E60D6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EAAECEA-4742-5D88-CD21-F1DFE015D2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B453BF2-B41D-0E27-FD8A-1EC22F92A3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Työttömyyden muutos vuoden takaisesta kasvaa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AD6740-DDD7-9E92-F20E-A88E0D5320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89868" y="1534724"/>
            <a:ext cx="9568262" cy="447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elokuussa 7 299 enemmän</a:t>
            </a:r>
            <a:br>
              <a:rPr lang="fi-FI" sz="2800" dirty="0"/>
            </a:br>
            <a:r>
              <a:rPr lang="fi-FI" sz="2800" dirty="0"/>
              <a:t>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A90F5F0-4C28-9212-7BD0-F456BA75402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EF241FC-2A8B-8D3A-EF37-B02E9E56AFA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C0C774D-B806-3EE3-0FC1-7314D95E14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8E96920-C55E-DC20-FFD8-012EDDFF7C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Muiden kuin korkeakoulutettujen työttömyys nousee</a:t>
            </a:r>
            <a:br>
              <a:rPr lang="fi-FI" sz="2800" dirty="0"/>
            </a:br>
            <a:r>
              <a:rPr lang="fi-FI" sz="2800" dirty="0"/>
              <a:t>tasaisesti – täällä käänteen pitäisi näkyä ensin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BA7AE3D-E281-65A9-9E11-D0124DCEBF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6A281-9012-4C8C-AEF4-ADE35986B566}"/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6865</TotalTime>
  <Words>131</Words>
  <Application>Microsoft Office PowerPoint</Application>
  <PresentationFormat>Laajakuva</PresentationFormat>
  <Paragraphs>16</Paragraphs>
  <Slides>39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1_Office-teema</vt:lpstr>
      <vt:lpstr>Mukautettu suunnittelumalli</vt:lpstr>
      <vt:lpstr>Työttömiä ja lomautettuja 30 086 enemmän kuin vuosi sitten – nousu ei sittenkään ole pysähtymässä</vt:lpstr>
      <vt:lpstr>PowerPoint-esitys</vt:lpstr>
      <vt:lpstr>Työttömiä on 27 608 enemmän kuin vuosi sitten – työttömyyden kasvu ei ole hidastunut merkittävästi</vt:lpstr>
      <vt:lpstr>Työttömyyden muutos vuoden takaisesta kasvaa </vt:lpstr>
      <vt:lpstr>Korkeakoulutettuja työttömiä oli elokuussa 7 299 enemmän kuin vuotta aiemmin</vt:lpstr>
      <vt:lpstr>PowerPoint-esitys</vt:lpstr>
      <vt:lpstr>PowerPoint-esitys</vt:lpstr>
      <vt:lpstr>PowerPoint-esitys</vt:lpstr>
      <vt:lpstr>Muiden kuin korkeakoulutettujen työttömyys nousee tasaisesti – täällä käänteen pitäisi näkyä ensin</vt:lpstr>
      <vt:lpstr>Perusasteen varassa olevien työttömyys on loivassa nousussa</vt:lpstr>
      <vt:lpstr>PowerPoint-esitys</vt:lpstr>
      <vt:lpstr>PowerPoint-esitys</vt:lpstr>
      <vt:lpstr>Vastavalmistuneita oli elokuussa työttömänä 2375 enemmän kuin vuotta aiemmin</vt:lpstr>
      <vt:lpstr>Vastavalmistuneiden korkeakoulutettujen työttömyys ei ole sittenkään alkanut vähentyä – aiemmin väärä signaali</vt:lpstr>
      <vt:lpstr>Muita vastavalmistuneita kuin korkeakoulutettuja on työttömänä 1474 enemmän kuin vuosi sitten – nousee</vt:lpstr>
      <vt:lpstr>Alemmalta korkea-asteelta vastavalmistuneiden työttömyyden nousu jatkuu toisin kuin hetken luultiin</vt:lpstr>
      <vt:lpstr>Ylempi korkea-aste: Kahden kuukauden auvo ohi – vastavalmistuneiden työttömyys kasvaa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55</cp:revision>
  <cp:lastPrinted>2020-02-28T07:57:12Z</cp:lastPrinted>
  <dcterms:created xsi:type="dcterms:W3CDTF">2018-03-20T15:15:04Z</dcterms:created>
  <dcterms:modified xsi:type="dcterms:W3CDTF">2024-09-24T12:24:01Z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