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51"/>
  </p:notesMasterIdLst>
  <p:sldIdLst>
    <p:sldId id="421" r:id="rId6"/>
    <p:sldId id="426" r:id="rId7"/>
    <p:sldId id="416" r:id="rId8"/>
    <p:sldId id="422" r:id="rId9"/>
    <p:sldId id="423" r:id="rId10"/>
    <p:sldId id="424" r:id="rId11"/>
    <p:sldId id="362" r:id="rId12"/>
    <p:sldId id="377" r:id="rId13"/>
    <p:sldId id="410" r:id="rId14"/>
    <p:sldId id="411" r:id="rId15"/>
    <p:sldId id="378" r:id="rId16"/>
    <p:sldId id="409" r:id="rId17"/>
    <p:sldId id="363" r:id="rId18"/>
    <p:sldId id="428" r:id="rId19"/>
    <p:sldId id="417" r:id="rId20"/>
    <p:sldId id="419" r:id="rId21"/>
    <p:sldId id="418" r:id="rId22"/>
    <p:sldId id="420" r:id="rId23"/>
    <p:sldId id="429" r:id="rId24"/>
    <p:sldId id="425" r:id="rId25"/>
    <p:sldId id="390" r:id="rId26"/>
    <p:sldId id="391" r:id="rId27"/>
    <p:sldId id="380" r:id="rId28"/>
    <p:sldId id="379" r:id="rId29"/>
    <p:sldId id="392" r:id="rId30"/>
    <p:sldId id="393" r:id="rId31"/>
    <p:sldId id="381" r:id="rId32"/>
    <p:sldId id="394" r:id="rId33"/>
    <p:sldId id="395" r:id="rId34"/>
    <p:sldId id="396" r:id="rId35"/>
    <p:sldId id="397" r:id="rId36"/>
    <p:sldId id="398" r:id="rId37"/>
    <p:sldId id="399" r:id="rId38"/>
    <p:sldId id="413" r:id="rId39"/>
    <p:sldId id="414" r:id="rId40"/>
    <p:sldId id="415" r:id="rId41"/>
    <p:sldId id="400" r:id="rId42"/>
    <p:sldId id="401" r:id="rId43"/>
    <p:sldId id="402" r:id="rId44"/>
    <p:sldId id="403" r:id="rId45"/>
    <p:sldId id="404" r:id="rId46"/>
    <p:sldId id="405" r:id="rId47"/>
    <p:sldId id="412" r:id="rId48"/>
    <p:sldId id="406" r:id="rId49"/>
    <p:sldId id="407" r:id="rId50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DC46AD-B2E9-4ACE-8B47-323DF7774623}" v="45" dt="2024-11-26T12:21:27.0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595" autoAdjust="0"/>
  </p:normalViewPr>
  <p:slideViewPr>
    <p:cSldViewPr snapToGrid="0" snapToObjects="1">
      <p:cViewPr varScale="1">
        <p:scale>
          <a:sx n="73" d="100"/>
          <a:sy n="73" d="100"/>
        </p:scale>
        <p:origin x="2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microsoft.com/office/2015/10/relationships/revisionInfo" Target="revisionInfo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i Sorjonen" userId="af9ad459-762f-4f9b-af1f-e08ba050b57c" providerId="ADAL" clId="{6DDC46AD-B2E9-4ACE-8B47-323DF7774623}"/>
    <pc:docChg chg="custSel addSld delSld modSld sldOrd">
      <pc:chgData name="Pasi Sorjonen" userId="af9ad459-762f-4f9b-af1f-e08ba050b57c" providerId="ADAL" clId="{6DDC46AD-B2E9-4ACE-8B47-323DF7774623}" dt="2024-11-26T12:21:27.002" v="297"/>
      <pc:docMkLst>
        <pc:docMk/>
      </pc:docMkLst>
      <pc:sldChg chg="addSp delSp modSp mod">
        <pc:chgData name="Pasi Sorjonen" userId="af9ad459-762f-4f9b-af1f-e08ba050b57c" providerId="ADAL" clId="{6DDC46AD-B2E9-4ACE-8B47-323DF7774623}" dt="2024-11-26T09:05:10.635" v="210"/>
        <pc:sldMkLst>
          <pc:docMk/>
          <pc:sldMk cId="2692188403" sldId="362"/>
        </pc:sldMkLst>
        <pc:spChg chg="add del mod">
          <ac:chgData name="Pasi Sorjonen" userId="af9ad459-762f-4f9b-af1f-e08ba050b57c" providerId="ADAL" clId="{6DDC46AD-B2E9-4ACE-8B47-323DF7774623}" dt="2024-11-26T09:05:10.635" v="210"/>
          <ac:spMkLst>
            <pc:docMk/>
            <pc:sldMk cId="2692188403" sldId="362"/>
            <ac:spMk id="3" creationId="{419C5920-4C90-421A-D05A-525CA0B7B72E}"/>
          </ac:spMkLst>
        </pc:spChg>
        <pc:picChg chg="add mod">
          <ac:chgData name="Pasi Sorjonen" userId="af9ad459-762f-4f9b-af1f-e08ba050b57c" providerId="ADAL" clId="{6DDC46AD-B2E9-4ACE-8B47-323DF7774623}" dt="2024-11-26T09:05:10.635" v="210"/>
          <ac:picMkLst>
            <pc:docMk/>
            <pc:sldMk cId="2692188403" sldId="362"/>
            <ac:picMk id="4" creationId="{AAADC3F4-8408-0DEF-ED7B-69247AEB4492}"/>
          </ac:picMkLst>
        </pc:picChg>
        <pc:picChg chg="del">
          <ac:chgData name="Pasi Sorjonen" userId="af9ad459-762f-4f9b-af1f-e08ba050b57c" providerId="ADAL" clId="{6DDC46AD-B2E9-4ACE-8B47-323DF7774623}" dt="2024-11-26T09:05:06.966" v="209" actId="478"/>
          <ac:picMkLst>
            <pc:docMk/>
            <pc:sldMk cId="2692188403" sldId="362"/>
            <ac:picMk id="5" creationId="{407EBC82-CF4C-98DA-525E-7349FC0E93B3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11:12:43.109" v="222"/>
        <pc:sldMkLst>
          <pc:docMk/>
          <pc:sldMk cId="3560938900" sldId="363"/>
        </pc:sldMkLst>
        <pc:spChg chg="add del mod">
          <ac:chgData name="Pasi Sorjonen" userId="af9ad459-762f-4f9b-af1f-e08ba050b57c" providerId="ADAL" clId="{6DDC46AD-B2E9-4ACE-8B47-323DF7774623}" dt="2024-11-26T11:12:43.109" v="222"/>
          <ac:spMkLst>
            <pc:docMk/>
            <pc:sldMk cId="3560938900" sldId="363"/>
            <ac:spMk id="3" creationId="{C68AFDE5-F34A-4316-440B-F0656DD83A5D}"/>
          </ac:spMkLst>
        </pc:spChg>
        <pc:picChg chg="add mod">
          <ac:chgData name="Pasi Sorjonen" userId="af9ad459-762f-4f9b-af1f-e08ba050b57c" providerId="ADAL" clId="{6DDC46AD-B2E9-4ACE-8B47-323DF7774623}" dt="2024-11-26T11:12:43.109" v="222"/>
          <ac:picMkLst>
            <pc:docMk/>
            <pc:sldMk cId="3560938900" sldId="363"/>
            <ac:picMk id="4" creationId="{5751357D-933E-DBFE-9863-FC9AAFE4B44C}"/>
          </ac:picMkLst>
        </pc:picChg>
        <pc:picChg chg="del">
          <ac:chgData name="Pasi Sorjonen" userId="af9ad459-762f-4f9b-af1f-e08ba050b57c" providerId="ADAL" clId="{6DDC46AD-B2E9-4ACE-8B47-323DF7774623}" dt="2024-11-26T11:12:39.275" v="221" actId="478"/>
          <ac:picMkLst>
            <pc:docMk/>
            <pc:sldMk cId="3560938900" sldId="363"/>
            <ac:picMk id="5" creationId="{D4634322-E156-CC62-2A99-6274EDF9DBF6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09:06:04.411" v="212"/>
        <pc:sldMkLst>
          <pc:docMk/>
          <pc:sldMk cId="3929526364" sldId="377"/>
        </pc:sldMkLst>
        <pc:spChg chg="add del mod">
          <ac:chgData name="Pasi Sorjonen" userId="af9ad459-762f-4f9b-af1f-e08ba050b57c" providerId="ADAL" clId="{6DDC46AD-B2E9-4ACE-8B47-323DF7774623}" dt="2024-11-26T09:06:04.411" v="212"/>
          <ac:spMkLst>
            <pc:docMk/>
            <pc:sldMk cId="3929526364" sldId="377"/>
            <ac:spMk id="3" creationId="{535F7D43-788A-2B0E-45BF-6C9F85F9291E}"/>
          </ac:spMkLst>
        </pc:spChg>
        <pc:picChg chg="add mod">
          <ac:chgData name="Pasi Sorjonen" userId="af9ad459-762f-4f9b-af1f-e08ba050b57c" providerId="ADAL" clId="{6DDC46AD-B2E9-4ACE-8B47-323DF7774623}" dt="2024-11-26T09:06:04.411" v="212"/>
          <ac:picMkLst>
            <pc:docMk/>
            <pc:sldMk cId="3929526364" sldId="377"/>
            <ac:picMk id="4" creationId="{C3DD48E2-6642-08A1-EAFB-172908C0C889}"/>
          </ac:picMkLst>
        </pc:picChg>
        <pc:picChg chg="del">
          <ac:chgData name="Pasi Sorjonen" userId="af9ad459-762f-4f9b-af1f-e08ba050b57c" providerId="ADAL" clId="{6DDC46AD-B2E9-4ACE-8B47-323DF7774623}" dt="2024-11-26T09:06:00.780" v="211" actId="478"/>
          <ac:picMkLst>
            <pc:docMk/>
            <pc:sldMk cId="3929526364" sldId="377"/>
            <ac:picMk id="5" creationId="{7147A995-1C4F-F2D8-2623-6936B4390892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11:10:57.488" v="218"/>
        <pc:sldMkLst>
          <pc:docMk/>
          <pc:sldMk cId="1803076261" sldId="378"/>
        </pc:sldMkLst>
        <pc:spChg chg="add del mod">
          <ac:chgData name="Pasi Sorjonen" userId="af9ad459-762f-4f9b-af1f-e08ba050b57c" providerId="ADAL" clId="{6DDC46AD-B2E9-4ACE-8B47-323DF7774623}" dt="2024-11-26T11:10:57.488" v="218"/>
          <ac:spMkLst>
            <pc:docMk/>
            <pc:sldMk cId="1803076261" sldId="378"/>
            <ac:spMk id="3" creationId="{F4C61873-0B21-3790-0B56-4350D37760CE}"/>
          </ac:spMkLst>
        </pc:spChg>
        <pc:picChg chg="add mod">
          <ac:chgData name="Pasi Sorjonen" userId="af9ad459-762f-4f9b-af1f-e08ba050b57c" providerId="ADAL" clId="{6DDC46AD-B2E9-4ACE-8B47-323DF7774623}" dt="2024-11-26T11:10:57.488" v="218"/>
          <ac:picMkLst>
            <pc:docMk/>
            <pc:sldMk cId="1803076261" sldId="378"/>
            <ac:picMk id="4" creationId="{B6FCA3E1-A36B-DE82-8C11-4B77AA6592CE}"/>
          </ac:picMkLst>
        </pc:picChg>
        <pc:picChg chg="del">
          <ac:chgData name="Pasi Sorjonen" userId="af9ad459-762f-4f9b-af1f-e08ba050b57c" providerId="ADAL" clId="{6DDC46AD-B2E9-4ACE-8B47-323DF7774623}" dt="2024-11-26T11:10:53.325" v="217" actId="478"/>
          <ac:picMkLst>
            <pc:docMk/>
            <pc:sldMk cId="1803076261" sldId="378"/>
            <ac:picMk id="5" creationId="{99DF573F-8A08-AAFD-733C-918A14EACE12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12:12:28.470" v="255"/>
        <pc:sldMkLst>
          <pc:docMk/>
          <pc:sldMk cId="1217304737" sldId="379"/>
        </pc:sldMkLst>
        <pc:spChg chg="add del mod">
          <ac:chgData name="Pasi Sorjonen" userId="af9ad459-762f-4f9b-af1f-e08ba050b57c" providerId="ADAL" clId="{6DDC46AD-B2E9-4ACE-8B47-323DF7774623}" dt="2024-11-26T12:12:28.470" v="255"/>
          <ac:spMkLst>
            <pc:docMk/>
            <pc:sldMk cId="1217304737" sldId="379"/>
            <ac:spMk id="3" creationId="{FF43E654-DD32-765A-E0FC-6B7925ACDE3E}"/>
          </ac:spMkLst>
        </pc:spChg>
        <pc:picChg chg="del">
          <ac:chgData name="Pasi Sorjonen" userId="af9ad459-762f-4f9b-af1f-e08ba050b57c" providerId="ADAL" clId="{6DDC46AD-B2E9-4ACE-8B47-323DF7774623}" dt="2024-11-26T12:12:24.888" v="254" actId="478"/>
          <ac:picMkLst>
            <pc:docMk/>
            <pc:sldMk cId="1217304737" sldId="379"/>
            <ac:picMk id="4" creationId="{72A950FB-F486-E837-AB3D-E2EDCAB152DC}"/>
          </ac:picMkLst>
        </pc:picChg>
        <pc:picChg chg="add mod">
          <ac:chgData name="Pasi Sorjonen" userId="af9ad459-762f-4f9b-af1f-e08ba050b57c" providerId="ADAL" clId="{6DDC46AD-B2E9-4ACE-8B47-323DF7774623}" dt="2024-11-26T12:12:28.470" v="255"/>
          <ac:picMkLst>
            <pc:docMk/>
            <pc:sldMk cId="1217304737" sldId="379"/>
            <ac:picMk id="5" creationId="{5A422D0C-CCF6-F2D2-FA1F-07D81183549E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12:11:50.922" v="253"/>
        <pc:sldMkLst>
          <pc:docMk/>
          <pc:sldMk cId="1362908807" sldId="380"/>
        </pc:sldMkLst>
        <pc:spChg chg="add del mod">
          <ac:chgData name="Pasi Sorjonen" userId="af9ad459-762f-4f9b-af1f-e08ba050b57c" providerId="ADAL" clId="{6DDC46AD-B2E9-4ACE-8B47-323DF7774623}" dt="2024-11-26T12:11:50.922" v="253"/>
          <ac:spMkLst>
            <pc:docMk/>
            <pc:sldMk cId="1362908807" sldId="380"/>
            <ac:spMk id="3" creationId="{790896D3-A6B4-50BB-17A9-9AF043019516}"/>
          </ac:spMkLst>
        </pc:spChg>
        <pc:picChg chg="del">
          <ac:chgData name="Pasi Sorjonen" userId="af9ad459-762f-4f9b-af1f-e08ba050b57c" providerId="ADAL" clId="{6DDC46AD-B2E9-4ACE-8B47-323DF7774623}" dt="2024-11-26T12:11:47.297" v="252" actId="478"/>
          <ac:picMkLst>
            <pc:docMk/>
            <pc:sldMk cId="1362908807" sldId="380"/>
            <ac:picMk id="4" creationId="{89882BC0-1E51-726B-53DF-9CD67A712063}"/>
          </ac:picMkLst>
        </pc:picChg>
        <pc:picChg chg="add mod">
          <ac:chgData name="Pasi Sorjonen" userId="af9ad459-762f-4f9b-af1f-e08ba050b57c" providerId="ADAL" clId="{6DDC46AD-B2E9-4ACE-8B47-323DF7774623}" dt="2024-11-26T12:11:50.922" v="253"/>
          <ac:picMkLst>
            <pc:docMk/>
            <pc:sldMk cId="1362908807" sldId="380"/>
            <ac:picMk id="5" creationId="{5945D219-FEEA-D371-D438-E5B74F84DE37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12:13:48.881" v="261"/>
        <pc:sldMkLst>
          <pc:docMk/>
          <pc:sldMk cId="502968237" sldId="381"/>
        </pc:sldMkLst>
        <pc:spChg chg="add del mod">
          <ac:chgData name="Pasi Sorjonen" userId="af9ad459-762f-4f9b-af1f-e08ba050b57c" providerId="ADAL" clId="{6DDC46AD-B2E9-4ACE-8B47-323DF7774623}" dt="2024-11-26T12:13:48.881" v="261"/>
          <ac:spMkLst>
            <pc:docMk/>
            <pc:sldMk cId="502968237" sldId="381"/>
            <ac:spMk id="3" creationId="{CA13B67A-497C-003A-1311-9BF334D81781}"/>
          </ac:spMkLst>
        </pc:spChg>
        <pc:picChg chg="del">
          <ac:chgData name="Pasi Sorjonen" userId="af9ad459-762f-4f9b-af1f-e08ba050b57c" providerId="ADAL" clId="{6DDC46AD-B2E9-4ACE-8B47-323DF7774623}" dt="2024-11-26T12:13:45.466" v="260" actId="478"/>
          <ac:picMkLst>
            <pc:docMk/>
            <pc:sldMk cId="502968237" sldId="381"/>
            <ac:picMk id="4" creationId="{926ECD71-4F23-5873-1F31-5694311DC9A4}"/>
          </ac:picMkLst>
        </pc:picChg>
        <pc:picChg chg="add mod">
          <ac:chgData name="Pasi Sorjonen" userId="af9ad459-762f-4f9b-af1f-e08ba050b57c" providerId="ADAL" clId="{6DDC46AD-B2E9-4ACE-8B47-323DF7774623}" dt="2024-11-26T12:13:48.881" v="261"/>
          <ac:picMkLst>
            <pc:docMk/>
            <pc:sldMk cId="502968237" sldId="381"/>
            <ac:picMk id="5" creationId="{58B84A92-3717-0E29-CE1E-6D690F9FB8D5}"/>
          </ac:picMkLst>
        </pc:picChg>
      </pc:sldChg>
      <pc:sldChg chg="addSp delSp modSp del mod ord">
        <pc:chgData name="Pasi Sorjonen" userId="af9ad459-762f-4f9b-af1f-e08ba050b57c" providerId="ADAL" clId="{6DDC46AD-B2E9-4ACE-8B47-323DF7774623}" dt="2024-11-26T11:20:36.170" v="241" actId="47"/>
        <pc:sldMkLst>
          <pc:docMk/>
          <pc:sldMk cId="1237176013" sldId="389"/>
        </pc:sldMkLst>
        <pc:spChg chg="add mod">
          <ac:chgData name="Pasi Sorjonen" userId="af9ad459-762f-4f9b-af1f-e08ba050b57c" providerId="ADAL" clId="{6DDC46AD-B2E9-4ACE-8B47-323DF7774623}" dt="2024-11-26T11:20:09.984" v="240" actId="478"/>
          <ac:spMkLst>
            <pc:docMk/>
            <pc:sldMk cId="1237176013" sldId="389"/>
            <ac:spMk id="4" creationId="{76A4F91D-84F7-9C23-BABC-6C170FE3A979}"/>
          </ac:spMkLst>
        </pc:spChg>
        <pc:picChg chg="del">
          <ac:chgData name="Pasi Sorjonen" userId="af9ad459-762f-4f9b-af1f-e08ba050b57c" providerId="ADAL" clId="{6DDC46AD-B2E9-4ACE-8B47-323DF7774623}" dt="2024-11-26T11:20:09.984" v="240" actId="478"/>
          <ac:picMkLst>
            <pc:docMk/>
            <pc:sldMk cId="1237176013" sldId="389"/>
            <ac:picMk id="5" creationId="{0A54BD6E-3788-F8F2-A6E4-714B4C381AB1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12:10:55.504" v="249"/>
        <pc:sldMkLst>
          <pc:docMk/>
          <pc:sldMk cId="2820870139" sldId="390"/>
        </pc:sldMkLst>
        <pc:spChg chg="add del mod">
          <ac:chgData name="Pasi Sorjonen" userId="af9ad459-762f-4f9b-af1f-e08ba050b57c" providerId="ADAL" clId="{6DDC46AD-B2E9-4ACE-8B47-323DF7774623}" dt="2024-11-26T12:10:55.504" v="249"/>
          <ac:spMkLst>
            <pc:docMk/>
            <pc:sldMk cId="2820870139" sldId="390"/>
            <ac:spMk id="4" creationId="{6D22B961-AB81-881A-1B55-07F2DC30CF95}"/>
          </ac:spMkLst>
        </pc:spChg>
        <pc:picChg chg="del">
          <ac:chgData name="Pasi Sorjonen" userId="af9ad459-762f-4f9b-af1f-e08ba050b57c" providerId="ADAL" clId="{6DDC46AD-B2E9-4ACE-8B47-323DF7774623}" dt="2024-11-26T12:10:52.087" v="248" actId="478"/>
          <ac:picMkLst>
            <pc:docMk/>
            <pc:sldMk cId="2820870139" sldId="390"/>
            <ac:picMk id="5" creationId="{B4EA55D3-6C19-33F1-D019-CF9331410D5F}"/>
          </ac:picMkLst>
        </pc:picChg>
        <pc:picChg chg="add mod">
          <ac:chgData name="Pasi Sorjonen" userId="af9ad459-762f-4f9b-af1f-e08ba050b57c" providerId="ADAL" clId="{6DDC46AD-B2E9-4ACE-8B47-323DF7774623}" dt="2024-11-26T12:10:55.504" v="249"/>
          <ac:picMkLst>
            <pc:docMk/>
            <pc:sldMk cId="2820870139" sldId="390"/>
            <ac:picMk id="6" creationId="{73CBA2FC-1B8D-388B-E391-8B58512B2EC3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12:11:17.210" v="251"/>
        <pc:sldMkLst>
          <pc:docMk/>
          <pc:sldMk cId="2757268552" sldId="391"/>
        </pc:sldMkLst>
        <pc:spChg chg="add del mod">
          <ac:chgData name="Pasi Sorjonen" userId="af9ad459-762f-4f9b-af1f-e08ba050b57c" providerId="ADAL" clId="{6DDC46AD-B2E9-4ACE-8B47-323DF7774623}" dt="2024-11-26T12:11:17.210" v="251"/>
          <ac:spMkLst>
            <pc:docMk/>
            <pc:sldMk cId="2757268552" sldId="391"/>
            <ac:spMk id="4" creationId="{B5297628-F6AA-E6A5-E0C0-2CA337214630}"/>
          </ac:spMkLst>
        </pc:spChg>
        <pc:picChg chg="del">
          <ac:chgData name="Pasi Sorjonen" userId="af9ad459-762f-4f9b-af1f-e08ba050b57c" providerId="ADAL" clId="{6DDC46AD-B2E9-4ACE-8B47-323DF7774623}" dt="2024-11-26T12:11:13.574" v="250" actId="478"/>
          <ac:picMkLst>
            <pc:docMk/>
            <pc:sldMk cId="2757268552" sldId="391"/>
            <ac:picMk id="5" creationId="{CB903CA5-5B3A-5D13-7245-33922C8A1774}"/>
          </ac:picMkLst>
        </pc:picChg>
        <pc:picChg chg="add mod">
          <ac:chgData name="Pasi Sorjonen" userId="af9ad459-762f-4f9b-af1f-e08ba050b57c" providerId="ADAL" clId="{6DDC46AD-B2E9-4ACE-8B47-323DF7774623}" dt="2024-11-26T12:11:17.210" v="251"/>
          <ac:picMkLst>
            <pc:docMk/>
            <pc:sldMk cId="2757268552" sldId="391"/>
            <ac:picMk id="6" creationId="{25C94508-CD8D-65C5-FF4F-37C47B166BC2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12:12:53.873" v="257"/>
        <pc:sldMkLst>
          <pc:docMk/>
          <pc:sldMk cId="2478160119" sldId="392"/>
        </pc:sldMkLst>
        <pc:spChg chg="add del mod">
          <ac:chgData name="Pasi Sorjonen" userId="af9ad459-762f-4f9b-af1f-e08ba050b57c" providerId="ADAL" clId="{6DDC46AD-B2E9-4ACE-8B47-323DF7774623}" dt="2024-11-26T12:12:53.873" v="257"/>
          <ac:spMkLst>
            <pc:docMk/>
            <pc:sldMk cId="2478160119" sldId="392"/>
            <ac:spMk id="3" creationId="{26C31ECD-C4E0-23BA-2BE3-52EF01CF6317}"/>
          </ac:spMkLst>
        </pc:spChg>
        <pc:picChg chg="del">
          <ac:chgData name="Pasi Sorjonen" userId="af9ad459-762f-4f9b-af1f-e08ba050b57c" providerId="ADAL" clId="{6DDC46AD-B2E9-4ACE-8B47-323DF7774623}" dt="2024-11-26T12:12:50.735" v="256" actId="478"/>
          <ac:picMkLst>
            <pc:docMk/>
            <pc:sldMk cId="2478160119" sldId="392"/>
            <ac:picMk id="4" creationId="{EC874C47-07AD-1813-04CF-6B7D362EAE5D}"/>
          </ac:picMkLst>
        </pc:picChg>
        <pc:picChg chg="add mod">
          <ac:chgData name="Pasi Sorjonen" userId="af9ad459-762f-4f9b-af1f-e08ba050b57c" providerId="ADAL" clId="{6DDC46AD-B2E9-4ACE-8B47-323DF7774623}" dt="2024-11-26T12:12:53.873" v="257"/>
          <ac:picMkLst>
            <pc:docMk/>
            <pc:sldMk cId="2478160119" sldId="392"/>
            <ac:picMk id="5" creationId="{7F552A81-D5FC-13F7-D574-1AAFFECBB1B1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12:13:24.726" v="259"/>
        <pc:sldMkLst>
          <pc:docMk/>
          <pc:sldMk cId="31408801" sldId="393"/>
        </pc:sldMkLst>
        <pc:spChg chg="add del mod">
          <ac:chgData name="Pasi Sorjonen" userId="af9ad459-762f-4f9b-af1f-e08ba050b57c" providerId="ADAL" clId="{6DDC46AD-B2E9-4ACE-8B47-323DF7774623}" dt="2024-11-26T12:13:24.726" v="259"/>
          <ac:spMkLst>
            <pc:docMk/>
            <pc:sldMk cId="31408801" sldId="393"/>
            <ac:spMk id="3" creationId="{6A6B96E7-132D-A249-5B12-E0829F05290B}"/>
          </ac:spMkLst>
        </pc:spChg>
        <pc:picChg chg="del">
          <ac:chgData name="Pasi Sorjonen" userId="af9ad459-762f-4f9b-af1f-e08ba050b57c" providerId="ADAL" clId="{6DDC46AD-B2E9-4ACE-8B47-323DF7774623}" dt="2024-11-26T12:13:21.082" v="258" actId="478"/>
          <ac:picMkLst>
            <pc:docMk/>
            <pc:sldMk cId="31408801" sldId="393"/>
            <ac:picMk id="4" creationId="{5C41C52D-2535-46D2-EA47-A79C0E7FD2AA}"/>
          </ac:picMkLst>
        </pc:picChg>
        <pc:picChg chg="add mod">
          <ac:chgData name="Pasi Sorjonen" userId="af9ad459-762f-4f9b-af1f-e08ba050b57c" providerId="ADAL" clId="{6DDC46AD-B2E9-4ACE-8B47-323DF7774623}" dt="2024-11-26T12:13:24.726" v="259"/>
          <ac:picMkLst>
            <pc:docMk/>
            <pc:sldMk cId="31408801" sldId="393"/>
            <ac:picMk id="5" creationId="{5FAD09C0-3380-6C27-B49D-0303850250C0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12:14:14.283" v="263"/>
        <pc:sldMkLst>
          <pc:docMk/>
          <pc:sldMk cId="685540742" sldId="394"/>
        </pc:sldMkLst>
        <pc:spChg chg="add del mod">
          <ac:chgData name="Pasi Sorjonen" userId="af9ad459-762f-4f9b-af1f-e08ba050b57c" providerId="ADAL" clId="{6DDC46AD-B2E9-4ACE-8B47-323DF7774623}" dt="2024-11-26T12:14:14.283" v="263"/>
          <ac:spMkLst>
            <pc:docMk/>
            <pc:sldMk cId="685540742" sldId="394"/>
            <ac:spMk id="4" creationId="{642CFA7D-DDFB-F2A3-8271-DCDBEF8B7032}"/>
          </ac:spMkLst>
        </pc:spChg>
        <pc:picChg chg="del">
          <ac:chgData name="Pasi Sorjonen" userId="af9ad459-762f-4f9b-af1f-e08ba050b57c" providerId="ADAL" clId="{6DDC46AD-B2E9-4ACE-8B47-323DF7774623}" dt="2024-11-26T12:14:10.929" v="262" actId="478"/>
          <ac:picMkLst>
            <pc:docMk/>
            <pc:sldMk cId="685540742" sldId="394"/>
            <ac:picMk id="5" creationId="{4126FD25-DCE3-612B-87A9-D9E0021B7F35}"/>
          </ac:picMkLst>
        </pc:picChg>
        <pc:picChg chg="add mod">
          <ac:chgData name="Pasi Sorjonen" userId="af9ad459-762f-4f9b-af1f-e08ba050b57c" providerId="ADAL" clId="{6DDC46AD-B2E9-4ACE-8B47-323DF7774623}" dt="2024-11-26T12:14:14.283" v="263"/>
          <ac:picMkLst>
            <pc:docMk/>
            <pc:sldMk cId="685540742" sldId="394"/>
            <ac:picMk id="6" creationId="{FDA9B764-39F7-C85F-00B8-3FAE52060666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12:14:45.302" v="265"/>
        <pc:sldMkLst>
          <pc:docMk/>
          <pc:sldMk cId="2708893141" sldId="395"/>
        </pc:sldMkLst>
        <pc:spChg chg="add del mod">
          <ac:chgData name="Pasi Sorjonen" userId="af9ad459-762f-4f9b-af1f-e08ba050b57c" providerId="ADAL" clId="{6DDC46AD-B2E9-4ACE-8B47-323DF7774623}" dt="2024-11-26T12:14:45.302" v="265"/>
          <ac:spMkLst>
            <pc:docMk/>
            <pc:sldMk cId="2708893141" sldId="395"/>
            <ac:spMk id="4" creationId="{1D6284BF-2FEA-F8DF-7DFA-AB95E8A7A98A}"/>
          </ac:spMkLst>
        </pc:spChg>
        <pc:picChg chg="del">
          <ac:chgData name="Pasi Sorjonen" userId="af9ad459-762f-4f9b-af1f-e08ba050b57c" providerId="ADAL" clId="{6DDC46AD-B2E9-4ACE-8B47-323DF7774623}" dt="2024-11-26T12:14:41.809" v="264" actId="478"/>
          <ac:picMkLst>
            <pc:docMk/>
            <pc:sldMk cId="2708893141" sldId="395"/>
            <ac:picMk id="5" creationId="{C422F1F5-7A6A-538A-D049-203FCB259675}"/>
          </ac:picMkLst>
        </pc:picChg>
        <pc:picChg chg="add mod">
          <ac:chgData name="Pasi Sorjonen" userId="af9ad459-762f-4f9b-af1f-e08ba050b57c" providerId="ADAL" clId="{6DDC46AD-B2E9-4ACE-8B47-323DF7774623}" dt="2024-11-26T12:14:45.302" v="265"/>
          <ac:picMkLst>
            <pc:docMk/>
            <pc:sldMk cId="2708893141" sldId="395"/>
            <ac:picMk id="6" creationId="{748BDE87-CD98-39A5-9992-C63B22E1D8AB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12:15:16.557" v="267"/>
        <pc:sldMkLst>
          <pc:docMk/>
          <pc:sldMk cId="1012804456" sldId="396"/>
        </pc:sldMkLst>
        <pc:spChg chg="add del mod">
          <ac:chgData name="Pasi Sorjonen" userId="af9ad459-762f-4f9b-af1f-e08ba050b57c" providerId="ADAL" clId="{6DDC46AD-B2E9-4ACE-8B47-323DF7774623}" dt="2024-11-26T12:15:16.557" v="267"/>
          <ac:spMkLst>
            <pc:docMk/>
            <pc:sldMk cId="1012804456" sldId="396"/>
            <ac:spMk id="4" creationId="{E7F9D2AF-5F18-2567-5138-E901BF6A1D82}"/>
          </ac:spMkLst>
        </pc:spChg>
        <pc:picChg chg="del">
          <ac:chgData name="Pasi Sorjonen" userId="af9ad459-762f-4f9b-af1f-e08ba050b57c" providerId="ADAL" clId="{6DDC46AD-B2E9-4ACE-8B47-323DF7774623}" dt="2024-11-26T12:15:12.498" v="266" actId="478"/>
          <ac:picMkLst>
            <pc:docMk/>
            <pc:sldMk cId="1012804456" sldId="396"/>
            <ac:picMk id="5" creationId="{D392B9E8-54C6-54DF-7F8C-BE80EA1EA017}"/>
          </ac:picMkLst>
        </pc:picChg>
        <pc:picChg chg="add mod">
          <ac:chgData name="Pasi Sorjonen" userId="af9ad459-762f-4f9b-af1f-e08ba050b57c" providerId="ADAL" clId="{6DDC46AD-B2E9-4ACE-8B47-323DF7774623}" dt="2024-11-26T12:15:16.557" v="267"/>
          <ac:picMkLst>
            <pc:docMk/>
            <pc:sldMk cId="1012804456" sldId="396"/>
            <ac:picMk id="6" creationId="{AA1088C9-51DF-6B83-9389-C0C4FD714B2F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12:15:41.848" v="269"/>
        <pc:sldMkLst>
          <pc:docMk/>
          <pc:sldMk cId="1927361822" sldId="397"/>
        </pc:sldMkLst>
        <pc:spChg chg="add del mod">
          <ac:chgData name="Pasi Sorjonen" userId="af9ad459-762f-4f9b-af1f-e08ba050b57c" providerId="ADAL" clId="{6DDC46AD-B2E9-4ACE-8B47-323DF7774623}" dt="2024-11-26T12:15:41.848" v="269"/>
          <ac:spMkLst>
            <pc:docMk/>
            <pc:sldMk cId="1927361822" sldId="397"/>
            <ac:spMk id="4" creationId="{99F40F3E-357D-EC64-C337-3CB4354C02F6}"/>
          </ac:spMkLst>
        </pc:spChg>
        <pc:picChg chg="del">
          <ac:chgData name="Pasi Sorjonen" userId="af9ad459-762f-4f9b-af1f-e08ba050b57c" providerId="ADAL" clId="{6DDC46AD-B2E9-4ACE-8B47-323DF7774623}" dt="2024-11-26T12:15:38.474" v="268" actId="478"/>
          <ac:picMkLst>
            <pc:docMk/>
            <pc:sldMk cId="1927361822" sldId="397"/>
            <ac:picMk id="5" creationId="{B2C71EE6-8B8A-2D34-559E-E71A8EAADA3B}"/>
          </ac:picMkLst>
        </pc:picChg>
        <pc:picChg chg="add mod">
          <ac:chgData name="Pasi Sorjonen" userId="af9ad459-762f-4f9b-af1f-e08ba050b57c" providerId="ADAL" clId="{6DDC46AD-B2E9-4ACE-8B47-323DF7774623}" dt="2024-11-26T12:15:41.848" v="269"/>
          <ac:picMkLst>
            <pc:docMk/>
            <pc:sldMk cId="1927361822" sldId="397"/>
            <ac:picMk id="6" creationId="{BE6ECD2C-74A1-3FE1-4462-3606C33E4287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12:16:12.016" v="271"/>
        <pc:sldMkLst>
          <pc:docMk/>
          <pc:sldMk cId="709257705" sldId="398"/>
        </pc:sldMkLst>
        <pc:spChg chg="add del mod">
          <ac:chgData name="Pasi Sorjonen" userId="af9ad459-762f-4f9b-af1f-e08ba050b57c" providerId="ADAL" clId="{6DDC46AD-B2E9-4ACE-8B47-323DF7774623}" dt="2024-11-26T12:16:12.016" v="271"/>
          <ac:spMkLst>
            <pc:docMk/>
            <pc:sldMk cId="709257705" sldId="398"/>
            <ac:spMk id="4" creationId="{BD0CCF2C-0AC4-9637-5878-DA2857445D78}"/>
          </ac:spMkLst>
        </pc:spChg>
        <pc:picChg chg="del">
          <ac:chgData name="Pasi Sorjonen" userId="af9ad459-762f-4f9b-af1f-e08ba050b57c" providerId="ADAL" clId="{6DDC46AD-B2E9-4ACE-8B47-323DF7774623}" dt="2024-11-26T12:16:08.306" v="270" actId="478"/>
          <ac:picMkLst>
            <pc:docMk/>
            <pc:sldMk cId="709257705" sldId="398"/>
            <ac:picMk id="5" creationId="{148C15E9-0B12-76CF-FED4-593482B06E0A}"/>
          </ac:picMkLst>
        </pc:picChg>
        <pc:picChg chg="add mod">
          <ac:chgData name="Pasi Sorjonen" userId="af9ad459-762f-4f9b-af1f-e08ba050b57c" providerId="ADAL" clId="{6DDC46AD-B2E9-4ACE-8B47-323DF7774623}" dt="2024-11-26T12:16:12.016" v="271"/>
          <ac:picMkLst>
            <pc:docMk/>
            <pc:sldMk cId="709257705" sldId="398"/>
            <ac:picMk id="6" creationId="{0F8457C1-2BCC-0E40-08A6-B60541BFFB95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12:16:44.844" v="273"/>
        <pc:sldMkLst>
          <pc:docMk/>
          <pc:sldMk cId="48380142" sldId="399"/>
        </pc:sldMkLst>
        <pc:spChg chg="add del mod">
          <ac:chgData name="Pasi Sorjonen" userId="af9ad459-762f-4f9b-af1f-e08ba050b57c" providerId="ADAL" clId="{6DDC46AD-B2E9-4ACE-8B47-323DF7774623}" dt="2024-11-26T12:16:44.844" v="273"/>
          <ac:spMkLst>
            <pc:docMk/>
            <pc:sldMk cId="48380142" sldId="399"/>
            <ac:spMk id="4" creationId="{9B106637-C95E-198F-827A-DC57D044E17D}"/>
          </ac:spMkLst>
        </pc:spChg>
        <pc:picChg chg="del">
          <ac:chgData name="Pasi Sorjonen" userId="af9ad459-762f-4f9b-af1f-e08ba050b57c" providerId="ADAL" clId="{6DDC46AD-B2E9-4ACE-8B47-323DF7774623}" dt="2024-11-26T12:16:41.130" v="272" actId="478"/>
          <ac:picMkLst>
            <pc:docMk/>
            <pc:sldMk cId="48380142" sldId="399"/>
            <ac:picMk id="5" creationId="{E0D45FCF-EBEE-F091-0AEE-238D985FCBBE}"/>
          </ac:picMkLst>
        </pc:picChg>
        <pc:picChg chg="add mod">
          <ac:chgData name="Pasi Sorjonen" userId="af9ad459-762f-4f9b-af1f-e08ba050b57c" providerId="ADAL" clId="{6DDC46AD-B2E9-4ACE-8B47-323DF7774623}" dt="2024-11-26T12:16:44.844" v="273"/>
          <ac:picMkLst>
            <pc:docMk/>
            <pc:sldMk cId="48380142" sldId="399"/>
            <ac:picMk id="6" creationId="{A08E3D7E-95E7-5AE3-0559-C053FDDA2BE4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12:18:28.080" v="281"/>
        <pc:sldMkLst>
          <pc:docMk/>
          <pc:sldMk cId="2010131551" sldId="400"/>
        </pc:sldMkLst>
        <pc:spChg chg="add del mod">
          <ac:chgData name="Pasi Sorjonen" userId="af9ad459-762f-4f9b-af1f-e08ba050b57c" providerId="ADAL" clId="{6DDC46AD-B2E9-4ACE-8B47-323DF7774623}" dt="2024-11-26T12:18:28.080" v="281"/>
          <ac:spMkLst>
            <pc:docMk/>
            <pc:sldMk cId="2010131551" sldId="400"/>
            <ac:spMk id="4" creationId="{55525F6D-FEA7-0FDB-78DF-AA6B675AC084}"/>
          </ac:spMkLst>
        </pc:spChg>
        <pc:picChg chg="del">
          <ac:chgData name="Pasi Sorjonen" userId="af9ad459-762f-4f9b-af1f-e08ba050b57c" providerId="ADAL" clId="{6DDC46AD-B2E9-4ACE-8B47-323DF7774623}" dt="2024-11-26T12:18:24.611" v="280" actId="478"/>
          <ac:picMkLst>
            <pc:docMk/>
            <pc:sldMk cId="2010131551" sldId="400"/>
            <ac:picMk id="5" creationId="{7F6898E5-FF44-1033-5418-C91D7D9E30C6}"/>
          </ac:picMkLst>
        </pc:picChg>
        <pc:picChg chg="add mod">
          <ac:chgData name="Pasi Sorjonen" userId="af9ad459-762f-4f9b-af1f-e08ba050b57c" providerId="ADAL" clId="{6DDC46AD-B2E9-4ACE-8B47-323DF7774623}" dt="2024-11-26T12:18:28.080" v="281"/>
          <ac:picMkLst>
            <pc:docMk/>
            <pc:sldMk cId="2010131551" sldId="400"/>
            <ac:picMk id="6" creationId="{586B39F2-094F-46C1-BE97-7C6D8A5A9523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12:18:48.923" v="283"/>
        <pc:sldMkLst>
          <pc:docMk/>
          <pc:sldMk cId="902528952" sldId="401"/>
        </pc:sldMkLst>
        <pc:spChg chg="add del mod">
          <ac:chgData name="Pasi Sorjonen" userId="af9ad459-762f-4f9b-af1f-e08ba050b57c" providerId="ADAL" clId="{6DDC46AD-B2E9-4ACE-8B47-323DF7774623}" dt="2024-11-26T12:18:48.923" v="283"/>
          <ac:spMkLst>
            <pc:docMk/>
            <pc:sldMk cId="902528952" sldId="401"/>
            <ac:spMk id="4" creationId="{D5C9FC6E-0F65-17AB-9EEF-EF6DDC4036EE}"/>
          </ac:spMkLst>
        </pc:spChg>
        <pc:picChg chg="del">
          <ac:chgData name="Pasi Sorjonen" userId="af9ad459-762f-4f9b-af1f-e08ba050b57c" providerId="ADAL" clId="{6DDC46AD-B2E9-4ACE-8B47-323DF7774623}" dt="2024-11-26T12:18:45.884" v="282" actId="478"/>
          <ac:picMkLst>
            <pc:docMk/>
            <pc:sldMk cId="902528952" sldId="401"/>
            <ac:picMk id="5" creationId="{03BA71E1-0ED7-30DD-7F6C-0FEDEB20E511}"/>
          </ac:picMkLst>
        </pc:picChg>
        <pc:picChg chg="add mod">
          <ac:chgData name="Pasi Sorjonen" userId="af9ad459-762f-4f9b-af1f-e08ba050b57c" providerId="ADAL" clId="{6DDC46AD-B2E9-4ACE-8B47-323DF7774623}" dt="2024-11-26T12:18:48.923" v="283"/>
          <ac:picMkLst>
            <pc:docMk/>
            <pc:sldMk cId="902528952" sldId="401"/>
            <ac:picMk id="6" creationId="{7E9E8B2D-B94E-D79C-08C4-C68740810270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12:19:10.220" v="285"/>
        <pc:sldMkLst>
          <pc:docMk/>
          <pc:sldMk cId="856521791" sldId="402"/>
        </pc:sldMkLst>
        <pc:spChg chg="add del mod">
          <ac:chgData name="Pasi Sorjonen" userId="af9ad459-762f-4f9b-af1f-e08ba050b57c" providerId="ADAL" clId="{6DDC46AD-B2E9-4ACE-8B47-323DF7774623}" dt="2024-11-26T12:19:10.220" v="285"/>
          <ac:spMkLst>
            <pc:docMk/>
            <pc:sldMk cId="856521791" sldId="402"/>
            <ac:spMk id="4" creationId="{DA134D56-8D5B-D684-9951-5A1A4379BD91}"/>
          </ac:spMkLst>
        </pc:spChg>
        <pc:picChg chg="del">
          <ac:chgData name="Pasi Sorjonen" userId="af9ad459-762f-4f9b-af1f-e08ba050b57c" providerId="ADAL" clId="{6DDC46AD-B2E9-4ACE-8B47-323DF7774623}" dt="2024-11-26T12:19:06.650" v="284" actId="478"/>
          <ac:picMkLst>
            <pc:docMk/>
            <pc:sldMk cId="856521791" sldId="402"/>
            <ac:picMk id="5" creationId="{E23E11CA-384C-5EE1-A24C-7E7ECE766514}"/>
          </ac:picMkLst>
        </pc:picChg>
        <pc:picChg chg="add mod">
          <ac:chgData name="Pasi Sorjonen" userId="af9ad459-762f-4f9b-af1f-e08ba050b57c" providerId="ADAL" clId="{6DDC46AD-B2E9-4ACE-8B47-323DF7774623}" dt="2024-11-26T12:19:10.220" v="285"/>
          <ac:picMkLst>
            <pc:docMk/>
            <pc:sldMk cId="856521791" sldId="402"/>
            <ac:picMk id="6" creationId="{A2A895D6-CECB-9919-4340-032DFB7070BA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12:19:38.161" v="287"/>
        <pc:sldMkLst>
          <pc:docMk/>
          <pc:sldMk cId="15214210" sldId="403"/>
        </pc:sldMkLst>
        <pc:spChg chg="add del mod">
          <ac:chgData name="Pasi Sorjonen" userId="af9ad459-762f-4f9b-af1f-e08ba050b57c" providerId="ADAL" clId="{6DDC46AD-B2E9-4ACE-8B47-323DF7774623}" dt="2024-11-26T12:19:38.161" v="287"/>
          <ac:spMkLst>
            <pc:docMk/>
            <pc:sldMk cId="15214210" sldId="403"/>
            <ac:spMk id="4" creationId="{9B07C55B-2083-23F0-71D6-D41F6E19ED5E}"/>
          </ac:spMkLst>
        </pc:spChg>
        <pc:picChg chg="del">
          <ac:chgData name="Pasi Sorjonen" userId="af9ad459-762f-4f9b-af1f-e08ba050b57c" providerId="ADAL" clId="{6DDC46AD-B2E9-4ACE-8B47-323DF7774623}" dt="2024-11-26T12:19:34.806" v="286" actId="478"/>
          <ac:picMkLst>
            <pc:docMk/>
            <pc:sldMk cId="15214210" sldId="403"/>
            <ac:picMk id="5" creationId="{1E16B0CB-EBF6-6D9E-B507-7C5B07FBF667}"/>
          </ac:picMkLst>
        </pc:picChg>
        <pc:picChg chg="add mod">
          <ac:chgData name="Pasi Sorjonen" userId="af9ad459-762f-4f9b-af1f-e08ba050b57c" providerId="ADAL" clId="{6DDC46AD-B2E9-4ACE-8B47-323DF7774623}" dt="2024-11-26T12:19:38.161" v="287"/>
          <ac:picMkLst>
            <pc:docMk/>
            <pc:sldMk cId="15214210" sldId="403"/>
            <ac:picMk id="6" creationId="{D8B51D68-E79F-86C8-1BE5-425705E67E47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12:20:05.173" v="289"/>
        <pc:sldMkLst>
          <pc:docMk/>
          <pc:sldMk cId="4045111238" sldId="404"/>
        </pc:sldMkLst>
        <pc:spChg chg="add del mod">
          <ac:chgData name="Pasi Sorjonen" userId="af9ad459-762f-4f9b-af1f-e08ba050b57c" providerId="ADAL" clId="{6DDC46AD-B2E9-4ACE-8B47-323DF7774623}" dt="2024-11-26T12:20:05.173" v="289"/>
          <ac:spMkLst>
            <pc:docMk/>
            <pc:sldMk cId="4045111238" sldId="404"/>
            <ac:spMk id="4" creationId="{7CD8B072-6171-DA02-8AD3-38FF4033BA81}"/>
          </ac:spMkLst>
        </pc:spChg>
        <pc:picChg chg="del">
          <ac:chgData name="Pasi Sorjonen" userId="af9ad459-762f-4f9b-af1f-e08ba050b57c" providerId="ADAL" clId="{6DDC46AD-B2E9-4ACE-8B47-323DF7774623}" dt="2024-11-26T12:20:02.087" v="288" actId="478"/>
          <ac:picMkLst>
            <pc:docMk/>
            <pc:sldMk cId="4045111238" sldId="404"/>
            <ac:picMk id="5" creationId="{BFEFF656-C1DE-8BD0-578D-0E11A1A977D1}"/>
          </ac:picMkLst>
        </pc:picChg>
        <pc:picChg chg="add mod">
          <ac:chgData name="Pasi Sorjonen" userId="af9ad459-762f-4f9b-af1f-e08ba050b57c" providerId="ADAL" clId="{6DDC46AD-B2E9-4ACE-8B47-323DF7774623}" dt="2024-11-26T12:20:05.173" v="289"/>
          <ac:picMkLst>
            <pc:docMk/>
            <pc:sldMk cId="4045111238" sldId="404"/>
            <ac:picMk id="6" creationId="{3B1B42A1-A5D7-52E0-6566-697A8CBE60C0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12:20:27.208" v="291"/>
        <pc:sldMkLst>
          <pc:docMk/>
          <pc:sldMk cId="2501186145" sldId="405"/>
        </pc:sldMkLst>
        <pc:spChg chg="add del mod">
          <ac:chgData name="Pasi Sorjonen" userId="af9ad459-762f-4f9b-af1f-e08ba050b57c" providerId="ADAL" clId="{6DDC46AD-B2E9-4ACE-8B47-323DF7774623}" dt="2024-11-26T12:20:27.208" v="291"/>
          <ac:spMkLst>
            <pc:docMk/>
            <pc:sldMk cId="2501186145" sldId="405"/>
            <ac:spMk id="4" creationId="{01B64E4C-EF0B-7E36-DEE6-3EB203B83FEB}"/>
          </ac:spMkLst>
        </pc:spChg>
        <pc:picChg chg="del">
          <ac:chgData name="Pasi Sorjonen" userId="af9ad459-762f-4f9b-af1f-e08ba050b57c" providerId="ADAL" clId="{6DDC46AD-B2E9-4ACE-8B47-323DF7774623}" dt="2024-11-26T12:20:23.725" v="290" actId="478"/>
          <ac:picMkLst>
            <pc:docMk/>
            <pc:sldMk cId="2501186145" sldId="405"/>
            <ac:picMk id="5" creationId="{F06438E2-8132-29AD-71FC-1C58D6B576F2}"/>
          </ac:picMkLst>
        </pc:picChg>
        <pc:picChg chg="add mod">
          <ac:chgData name="Pasi Sorjonen" userId="af9ad459-762f-4f9b-af1f-e08ba050b57c" providerId="ADAL" clId="{6DDC46AD-B2E9-4ACE-8B47-323DF7774623}" dt="2024-11-26T12:20:27.208" v="291"/>
          <ac:picMkLst>
            <pc:docMk/>
            <pc:sldMk cId="2501186145" sldId="405"/>
            <ac:picMk id="6" creationId="{0A54C088-0AF7-A864-0EB2-C208633F665C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12:21:05.552" v="295"/>
        <pc:sldMkLst>
          <pc:docMk/>
          <pc:sldMk cId="302949056" sldId="406"/>
        </pc:sldMkLst>
        <pc:spChg chg="add del mod">
          <ac:chgData name="Pasi Sorjonen" userId="af9ad459-762f-4f9b-af1f-e08ba050b57c" providerId="ADAL" clId="{6DDC46AD-B2E9-4ACE-8B47-323DF7774623}" dt="2024-11-26T12:21:05.552" v="295"/>
          <ac:spMkLst>
            <pc:docMk/>
            <pc:sldMk cId="302949056" sldId="406"/>
            <ac:spMk id="4" creationId="{32F9B47A-936D-68AB-5D8B-7094B65A1949}"/>
          </ac:spMkLst>
        </pc:spChg>
        <pc:picChg chg="del">
          <ac:chgData name="Pasi Sorjonen" userId="af9ad459-762f-4f9b-af1f-e08ba050b57c" providerId="ADAL" clId="{6DDC46AD-B2E9-4ACE-8B47-323DF7774623}" dt="2024-11-26T12:21:01.966" v="294" actId="478"/>
          <ac:picMkLst>
            <pc:docMk/>
            <pc:sldMk cId="302949056" sldId="406"/>
            <ac:picMk id="5" creationId="{DBBFC5EE-D9D1-27A2-D85A-5FF059331A69}"/>
          </ac:picMkLst>
        </pc:picChg>
        <pc:picChg chg="add mod">
          <ac:chgData name="Pasi Sorjonen" userId="af9ad459-762f-4f9b-af1f-e08ba050b57c" providerId="ADAL" clId="{6DDC46AD-B2E9-4ACE-8B47-323DF7774623}" dt="2024-11-26T12:21:05.552" v="295"/>
          <ac:picMkLst>
            <pc:docMk/>
            <pc:sldMk cId="302949056" sldId="406"/>
            <ac:picMk id="6" creationId="{D1F07828-2925-3DCF-0D8C-478B95746E80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12:21:27.002" v="297"/>
        <pc:sldMkLst>
          <pc:docMk/>
          <pc:sldMk cId="2636709412" sldId="407"/>
        </pc:sldMkLst>
        <pc:spChg chg="add del mod">
          <ac:chgData name="Pasi Sorjonen" userId="af9ad459-762f-4f9b-af1f-e08ba050b57c" providerId="ADAL" clId="{6DDC46AD-B2E9-4ACE-8B47-323DF7774623}" dt="2024-11-26T12:21:27.002" v="297"/>
          <ac:spMkLst>
            <pc:docMk/>
            <pc:sldMk cId="2636709412" sldId="407"/>
            <ac:spMk id="4" creationId="{DC701AAC-230C-820B-BA76-081FABD9CC7B}"/>
          </ac:spMkLst>
        </pc:spChg>
        <pc:picChg chg="add mod">
          <ac:chgData name="Pasi Sorjonen" userId="af9ad459-762f-4f9b-af1f-e08ba050b57c" providerId="ADAL" clId="{6DDC46AD-B2E9-4ACE-8B47-323DF7774623}" dt="2024-11-26T12:21:27.002" v="297"/>
          <ac:picMkLst>
            <pc:docMk/>
            <pc:sldMk cId="2636709412" sldId="407"/>
            <ac:picMk id="5" creationId="{9736A164-9BCD-A008-88A4-31920A11B78C}"/>
          </ac:picMkLst>
        </pc:picChg>
        <pc:picChg chg="del">
          <ac:chgData name="Pasi Sorjonen" userId="af9ad459-762f-4f9b-af1f-e08ba050b57c" providerId="ADAL" clId="{6DDC46AD-B2E9-4ACE-8B47-323DF7774623}" dt="2024-11-26T12:21:23.663" v="296" actId="478"/>
          <ac:picMkLst>
            <pc:docMk/>
            <pc:sldMk cId="2636709412" sldId="407"/>
            <ac:picMk id="6" creationId="{080CD970-7059-987B-D31D-1E3296B80E65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11:11:48.610" v="220"/>
        <pc:sldMkLst>
          <pc:docMk/>
          <pc:sldMk cId="2941011792" sldId="409"/>
        </pc:sldMkLst>
        <pc:spChg chg="add del mod">
          <ac:chgData name="Pasi Sorjonen" userId="af9ad459-762f-4f9b-af1f-e08ba050b57c" providerId="ADAL" clId="{6DDC46AD-B2E9-4ACE-8B47-323DF7774623}" dt="2024-11-26T11:11:48.610" v="220"/>
          <ac:spMkLst>
            <pc:docMk/>
            <pc:sldMk cId="2941011792" sldId="409"/>
            <ac:spMk id="4" creationId="{76DDFC0B-3825-1BBC-4FA4-F035615D2B0C}"/>
          </ac:spMkLst>
        </pc:spChg>
        <pc:picChg chg="add mod">
          <ac:chgData name="Pasi Sorjonen" userId="af9ad459-762f-4f9b-af1f-e08ba050b57c" providerId="ADAL" clId="{6DDC46AD-B2E9-4ACE-8B47-323DF7774623}" dt="2024-11-26T11:11:48.610" v="220"/>
          <ac:picMkLst>
            <pc:docMk/>
            <pc:sldMk cId="2941011792" sldId="409"/>
            <ac:picMk id="5" creationId="{352EA906-012C-FE98-DB56-6008DC5CAB92}"/>
          </ac:picMkLst>
        </pc:picChg>
        <pc:picChg chg="del">
          <ac:chgData name="Pasi Sorjonen" userId="af9ad459-762f-4f9b-af1f-e08ba050b57c" providerId="ADAL" clId="{6DDC46AD-B2E9-4ACE-8B47-323DF7774623}" dt="2024-11-26T11:11:44.762" v="219" actId="478"/>
          <ac:picMkLst>
            <pc:docMk/>
            <pc:sldMk cId="2941011792" sldId="409"/>
            <ac:picMk id="6" creationId="{A5019D5B-4CB6-E764-CFA8-316CC53F63D8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09:06:54.534" v="214"/>
        <pc:sldMkLst>
          <pc:docMk/>
          <pc:sldMk cId="450700252" sldId="410"/>
        </pc:sldMkLst>
        <pc:spChg chg="add del mod">
          <ac:chgData name="Pasi Sorjonen" userId="af9ad459-762f-4f9b-af1f-e08ba050b57c" providerId="ADAL" clId="{6DDC46AD-B2E9-4ACE-8B47-323DF7774623}" dt="2024-11-26T09:06:54.534" v="214"/>
          <ac:spMkLst>
            <pc:docMk/>
            <pc:sldMk cId="450700252" sldId="410"/>
            <ac:spMk id="3" creationId="{5C37DA4E-4CA1-038E-F12B-EE4CE85BCB20}"/>
          </ac:spMkLst>
        </pc:spChg>
        <pc:picChg chg="add mod">
          <ac:chgData name="Pasi Sorjonen" userId="af9ad459-762f-4f9b-af1f-e08ba050b57c" providerId="ADAL" clId="{6DDC46AD-B2E9-4ACE-8B47-323DF7774623}" dt="2024-11-26T09:06:54.534" v="214"/>
          <ac:picMkLst>
            <pc:docMk/>
            <pc:sldMk cId="450700252" sldId="410"/>
            <ac:picMk id="4" creationId="{FF652647-5C45-6A15-3E30-F3934570AD11}"/>
          </ac:picMkLst>
        </pc:picChg>
        <pc:picChg chg="del">
          <ac:chgData name="Pasi Sorjonen" userId="af9ad459-762f-4f9b-af1f-e08ba050b57c" providerId="ADAL" clId="{6DDC46AD-B2E9-4ACE-8B47-323DF7774623}" dt="2024-11-26T09:06:51.277" v="213" actId="478"/>
          <ac:picMkLst>
            <pc:docMk/>
            <pc:sldMk cId="450700252" sldId="410"/>
            <ac:picMk id="5" creationId="{B6C11F70-50AC-49B8-ADC8-60108565EC99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09:07:50.416" v="216"/>
        <pc:sldMkLst>
          <pc:docMk/>
          <pc:sldMk cId="2197971799" sldId="411"/>
        </pc:sldMkLst>
        <pc:spChg chg="add del mod">
          <ac:chgData name="Pasi Sorjonen" userId="af9ad459-762f-4f9b-af1f-e08ba050b57c" providerId="ADAL" clId="{6DDC46AD-B2E9-4ACE-8B47-323DF7774623}" dt="2024-11-26T09:07:50.416" v="216"/>
          <ac:spMkLst>
            <pc:docMk/>
            <pc:sldMk cId="2197971799" sldId="411"/>
            <ac:spMk id="3" creationId="{6B3CD017-31AC-702E-623A-E51E906055E1}"/>
          </ac:spMkLst>
        </pc:spChg>
        <pc:picChg chg="add mod">
          <ac:chgData name="Pasi Sorjonen" userId="af9ad459-762f-4f9b-af1f-e08ba050b57c" providerId="ADAL" clId="{6DDC46AD-B2E9-4ACE-8B47-323DF7774623}" dt="2024-11-26T09:07:50.416" v="216"/>
          <ac:picMkLst>
            <pc:docMk/>
            <pc:sldMk cId="2197971799" sldId="411"/>
            <ac:picMk id="4" creationId="{E3E4EFC8-7471-EC71-F66C-D4A5D0D83F1D}"/>
          </ac:picMkLst>
        </pc:picChg>
        <pc:picChg chg="del">
          <ac:chgData name="Pasi Sorjonen" userId="af9ad459-762f-4f9b-af1f-e08ba050b57c" providerId="ADAL" clId="{6DDC46AD-B2E9-4ACE-8B47-323DF7774623}" dt="2024-11-26T09:07:40.406" v="215" actId="478"/>
          <ac:picMkLst>
            <pc:docMk/>
            <pc:sldMk cId="2197971799" sldId="411"/>
            <ac:picMk id="5" creationId="{A49FBA17-BE1C-2BE2-9AC7-A75044C562D5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12:20:45.002" v="293"/>
        <pc:sldMkLst>
          <pc:docMk/>
          <pc:sldMk cId="611116475" sldId="412"/>
        </pc:sldMkLst>
        <pc:spChg chg="add del mod">
          <ac:chgData name="Pasi Sorjonen" userId="af9ad459-762f-4f9b-af1f-e08ba050b57c" providerId="ADAL" clId="{6DDC46AD-B2E9-4ACE-8B47-323DF7774623}" dt="2024-11-26T12:20:45.002" v="293"/>
          <ac:spMkLst>
            <pc:docMk/>
            <pc:sldMk cId="611116475" sldId="412"/>
            <ac:spMk id="4" creationId="{F0119CCA-57A7-8BF7-2921-BE60B9D14064}"/>
          </ac:spMkLst>
        </pc:spChg>
        <pc:picChg chg="del">
          <ac:chgData name="Pasi Sorjonen" userId="af9ad459-762f-4f9b-af1f-e08ba050b57c" providerId="ADAL" clId="{6DDC46AD-B2E9-4ACE-8B47-323DF7774623}" dt="2024-11-26T12:20:41.725" v="292" actId="478"/>
          <ac:picMkLst>
            <pc:docMk/>
            <pc:sldMk cId="611116475" sldId="412"/>
            <ac:picMk id="5" creationId="{5C5D1D4D-015C-1A82-4E38-3C4F7BEA6242}"/>
          </ac:picMkLst>
        </pc:picChg>
        <pc:picChg chg="add mod">
          <ac:chgData name="Pasi Sorjonen" userId="af9ad459-762f-4f9b-af1f-e08ba050b57c" providerId="ADAL" clId="{6DDC46AD-B2E9-4ACE-8B47-323DF7774623}" dt="2024-11-26T12:20:45.002" v="293"/>
          <ac:picMkLst>
            <pc:docMk/>
            <pc:sldMk cId="611116475" sldId="412"/>
            <ac:picMk id="6" creationId="{4C3FCFA5-C307-4B62-758C-41D727008C71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12:17:11.009" v="275"/>
        <pc:sldMkLst>
          <pc:docMk/>
          <pc:sldMk cId="756767865" sldId="413"/>
        </pc:sldMkLst>
        <pc:spChg chg="add del mod">
          <ac:chgData name="Pasi Sorjonen" userId="af9ad459-762f-4f9b-af1f-e08ba050b57c" providerId="ADAL" clId="{6DDC46AD-B2E9-4ACE-8B47-323DF7774623}" dt="2024-11-26T12:17:11.009" v="275"/>
          <ac:spMkLst>
            <pc:docMk/>
            <pc:sldMk cId="756767865" sldId="413"/>
            <ac:spMk id="4" creationId="{4C2DF0E3-142D-7E16-657C-1E242BF73007}"/>
          </ac:spMkLst>
        </pc:spChg>
        <pc:picChg chg="del">
          <ac:chgData name="Pasi Sorjonen" userId="af9ad459-762f-4f9b-af1f-e08ba050b57c" providerId="ADAL" clId="{6DDC46AD-B2E9-4ACE-8B47-323DF7774623}" dt="2024-11-26T12:17:07.138" v="274" actId="478"/>
          <ac:picMkLst>
            <pc:docMk/>
            <pc:sldMk cId="756767865" sldId="413"/>
            <ac:picMk id="5" creationId="{60F2BC64-9FAD-B897-21A3-4F87741653E0}"/>
          </ac:picMkLst>
        </pc:picChg>
        <pc:picChg chg="add mod">
          <ac:chgData name="Pasi Sorjonen" userId="af9ad459-762f-4f9b-af1f-e08ba050b57c" providerId="ADAL" clId="{6DDC46AD-B2E9-4ACE-8B47-323DF7774623}" dt="2024-11-26T12:17:11.009" v="275"/>
          <ac:picMkLst>
            <pc:docMk/>
            <pc:sldMk cId="756767865" sldId="413"/>
            <ac:picMk id="6" creationId="{EBF5D600-2510-C0DE-6770-A6015A522811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12:17:40.995" v="277"/>
        <pc:sldMkLst>
          <pc:docMk/>
          <pc:sldMk cId="2480237561" sldId="414"/>
        </pc:sldMkLst>
        <pc:spChg chg="add del mod">
          <ac:chgData name="Pasi Sorjonen" userId="af9ad459-762f-4f9b-af1f-e08ba050b57c" providerId="ADAL" clId="{6DDC46AD-B2E9-4ACE-8B47-323DF7774623}" dt="2024-11-26T12:17:40.995" v="277"/>
          <ac:spMkLst>
            <pc:docMk/>
            <pc:sldMk cId="2480237561" sldId="414"/>
            <ac:spMk id="4" creationId="{64D573C9-22DC-4D09-8030-F59D9CE0EA34}"/>
          </ac:spMkLst>
        </pc:spChg>
        <pc:picChg chg="del">
          <ac:chgData name="Pasi Sorjonen" userId="af9ad459-762f-4f9b-af1f-e08ba050b57c" providerId="ADAL" clId="{6DDC46AD-B2E9-4ACE-8B47-323DF7774623}" dt="2024-11-26T12:17:37.173" v="276" actId="478"/>
          <ac:picMkLst>
            <pc:docMk/>
            <pc:sldMk cId="2480237561" sldId="414"/>
            <ac:picMk id="5" creationId="{9A66947D-E6DD-8D9E-F7FC-5753A1A90C3A}"/>
          </ac:picMkLst>
        </pc:picChg>
        <pc:picChg chg="add mod">
          <ac:chgData name="Pasi Sorjonen" userId="af9ad459-762f-4f9b-af1f-e08ba050b57c" providerId="ADAL" clId="{6DDC46AD-B2E9-4ACE-8B47-323DF7774623}" dt="2024-11-26T12:17:40.995" v="277"/>
          <ac:picMkLst>
            <pc:docMk/>
            <pc:sldMk cId="2480237561" sldId="414"/>
            <ac:picMk id="6" creationId="{65B3E6C2-EBA8-A403-485C-F936EBC91E52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12:18:00.657" v="279"/>
        <pc:sldMkLst>
          <pc:docMk/>
          <pc:sldMk cId="2454802580" sldId="415"/>
        </pc:sldMkLst>
        <pc:spChg chg="add del mod">
          <ac:chgData name="Pasi Sorjonen" userId="af9ad459-762f-4f9b-af1f-e08ba050b57c" providerId="ADAL" clId="{6DDC46AD-B2E9-4ACE-8B47-323DF7774623}" dt="2024-11-26T12:18:00.657" v="279"/>
          <ac:spMkLst>
            <pc:docMk/>
            <pc:sldMk cId="2454802580" sldId="415"/>
            <ac:spMk id="4" creationId="{DF5885A5-84DF-1AFF-CF78-F739D4E55E81}"/>
          </ac:spMkLst>
        </pc:spChg>
        <pc:picChg chg="add mod">
          <ac:chgData name="Pasi Sorjonen" userId="af9ad459-762f-4f9b-af1f-e08ba050b57c" providerId="ADAL" clId="{6DDC46AD-B2E9-4ACE-8B47-323DF7774623}" dt="2024-11-26T12:18:00.657" v="279"/>
          <ac:picMkLst>
            <pc:docMk/>
            <pc:sldMk cId="2454802580" sldId="415"/>
            <ac:picMk id="5" creationId="{09BF6C1B-443B-21F0-5542-07DA225E4420}"/>
          </ac:picMkLst>
        </pc:picChg>
        <pc:picChg chg="del">
          <ac:chgData name="Pasi Sorjonen" userId="af9ad459-762f-4f9b-af1f-e08ba050b57c" providerId="ADAL" clId="{6DDC46AD-B2E9-4ACE-8B47-323DF7774623}" dt="2024-11-26T12:17:57.276" v="278" actId="478"/>
          <ac:picMkLst>
            <pc:docMk/>
            <pc:sldMk cId="2454802580" sldId="415"/>
            <ac:picMk id="6" creationId="{829EFF48-5DC9-0B60-AB8E-8482D107F3B1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09:00:16.377" v="29"/>
        <pc:sldMkLst>
          <pc:docMk/>
          <pc:sldMk cId="2819607338" sldId="416"/>
        </pc:sldMkLst>
        <pc:spChg chg="add del mod">
          <ac:chgData name="Pasi Sorjonen" userId="af9ad459-762f-4f9b-af1f-e08ba050b57c" providerId="ADAL" clId="{6DDC46AD-B2E9-4ACE-8B47-323DF7774623}" dt="2024-11-26T09:00:16.377" v="29"/>
          <ac:spMkLst>
            <pc:docMk/>
            <pc:sldMk cId="2819607338" sldId="416"/>
            <ac:spMk id="4" creationId="{D3C8315C-C6A5-1A84-8D6D-EFB4891F531A}"/>
          </ac:spMkLst>
        </pc:spChg>
        <pc:picChg chg="del">
          <ac:chgData name="Pasi Sorjonen" userId="af9ad459-762f-4f9b-af1f-e08ba050b57c" providerId="ADAL" clId="{6DDC46AD-B2E9-4ACE-8B47-323DF7774623}" dt="2024-11-26T09:00:12.362" v="28" actId="478"/>
          <ac:picMkLst>
            <pc:docMk/>
            <pc:sldMk cId="2819607338" sldId="416"/>
            <ac:picMk id="5" creationId="{F2F7E08B-5EA6-464E-19EF-D78E2023D9C9}"/>
          </ac:picMkLst>
        </pc:picChg>
        <pc:picChg chg="add mod">
          <ac:chgData name="Pasi Sorjonen" userId="af9ad459-762f-4f9b-af1f-e08ba050b57c" providerId="ADAL" clId="{6DDC46AD-B2E9-4ACE-8B47-323DF7774623}" dt="2024-11-26T09:00:16.377" v="29"/>
          <ac:picMkLst>
            <pc:docMk/>
            <pc:sldMk cId="2819607338" sldId="416"/>
            <ac:picMk id="6" creationId="{442A04FC-F562-C7AA-2821-2DD87274479B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11:18:19.586" v="226"/>
        <pc:sldMkLst>
          <pc:docMk/>
          <pc:sldMk cId="4254205764" sldId="417"/>
        </pc:sldMkLst>
        <pc:spChg chg="add del mod">
          <ac:chgData name="Pasi Sorjonen" userId="af9ad459-762f-4f9b-af1f-e08ba050b57c" providerId="ADAL" clId="{6DDC46AD-B2E9-4ACE-8B47-323DF7774623}" dt="2024-11-26T11:18:19.586" v="226"/>
          <ac:spMkLst>
            <pc:docMk/>
            <pc:sldMk cId="4254205764" sldId="417"/>
            <ac:spMk id="4" creationId="{CDB32B4D-D5A8-A7F5-E037-61BFFEBB5078}"/>
          </ac:spMkLst>
        </pc:spChg>
        <pc:picChg chg="del">
          <ac:chgData name="Pasi Sorjonen" userId="af9ad459-762f-4f9b-af1f-e08ba050b57c" providerId="ADAL" clId="{6DDC46AD-B2E9-4ACE-8B47-323DF7774623}" dt="2024-11-26T11:18:15.772" v="225" actId="478"/>
          <ac:picMkLst>
            <pc:docMk/>
            <pc:sldMk cId="4254205764" sldId="417"/>
            <ac:picMk id="5" creationId="{05C7C1EA-41ED-ABD9-FD61-046565CB35C2}"/>
          </ac:picMkLst>
        </pc:picChg>
        <pc:picChg chg="add mod">
          <ac:chgData name="Pasi Sorjonen" userId="af9ad459-762f-4f9b-af1f-e08ba050b57c" providerId="ADAL" clId="{6DDC46AD-B2E9-4ACE-8B47-323DF7774623}" dt="2024-11-26T11:18:19.586" v="226"/>
          <ac:picMkLst>
            <pc:docMk/>
            <pc:sldMk cId="4254205764" sldId="417"/>
            <ac:picMk id="6" creationId="{CD837264-65B5-258E-9823-130AD7F540E5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11:19:08.638" v="230"/>
        <pc:sldMkLst>
          <pc:docMk/>
          <pc:sldMk cId="1132927145" sldId="418"/>
        </pc:sldMkLst>
        <pc:spChg chg="add del mod">
          <ac:chgData name="Pasi Sorjonen" userId="af9ad459-762f-4f9b-af1f-e08ba050b57c" providerId="ADAL" clId="{6DDC46AD-B2E9-4ACE-8B47-323DF7774623}" dt="2024-11-26T11:19:08.638" v="230"/>
          <ac:spMkLst>
            <pc:docMk/>
            <pc:sldMk cId="1132927145" sldId="418"/>
            <ac:spMk id="4" creationId="{88A3DF7B-77CE-D075-4CB4-7B9A3A1734FA}"/>
          </ac:spMkLst>
        </pc:spChg>
        <pc:picChg chg="del">
          <ac:chgData name="Pasi Sorjonen" userId="af9ad459-762f-4f9b-af1f-e08ba050b57c" providerId="ADAL" clId="{6DDC46AD-B2E9-4ACE-8B47-323DF7774623}" dt="2024-11-26T11:19:04.751" v="229" actId="478"/>
          <ac:picMkLst>
            <pc:docMk/>
            <pc:sldMk cId="1132927145" sldId="418"/>
            <ac:picMk id="5" creationId="{0FC5BE0F-477C-475C-A448-2FC68842EDDB}"/>
          </ac:picMkLst>
        </pc:picChg>
        <pc:picChg chg="add mod">
          <ac:chgData name="Pasi Sorjonen" userId="af9ad459-762f-4f9b-af1f-e08ba050b57c" providerId="ADAL" clId="{6DDC46AD-B2E9-4ACE-8B47-323DF7774623}" dt="2024-11-26T11:19:08.638" v="230"/>
          <ac:picMkLst>
            <pc:docMk/>
            <pc:sldMk cId="1132927145" sldId="418"/>
            <ac:picMk id="6" creationId="{A6139ECC-AAFD-2943-50F1-9015988C8D61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11:18:39.948" v="228"/>
        <pc:sldMkLst>
          <pc:docMk/>
          <pc:sldMk cId="948230496" sldId="419"/>
        </pc:sldMkLst>
        <pc:spChg chg="add del mod">
          <ac:chgData name="Pasi Sorjonen" userId="af9ad459-762f-4f9b-af1f-e08ba050b57c" providerId="ADAL" clId="{6DDC46AD-B2E9-4ACE-8B47-323DF7774623}" dt="2024-11-26T11:18:39.948" v="228"/>
          <ac:spMkLst>
            <pc:docMk/>
            <pc:sldMk cId="948230496" sldId="419"/>
            <ac:spMk id="4" creationId="{5DE5941D-E63A-C710-8D98-C409885041E2}"/>
          </ac:spMkLst>
        </pc:spChg>
        <pc:picChg chg="del">
          <ac:chgData name="Pasi Sorjonen" userId="af9ad459-762f-4f9b-af1f-e08ba050b57c" providerId="ADAL" clId="{6DDC46AD-B2E9-4ACE-8B47-323DF7774623}" dt="2024-11-26T11:18:36.744" v="227" actId="478"/>
          <ac:picMkLst>
            <pc:docMk/>
            <pc:sldMk cId="948230496" sldId="419"/>
            <ac:picMk id="5" creationId="{0F40FC3C-21BA-20E9-54E0-68EE2C85000E}"/>
          </ac:picMkLst>
        </pc:picChg>
        <pc:picChg chg="add mod">
          <ac:chgData name="Pasi Sorjonen" userId="af9ad459-762f-4f9b-af1f-e08ba050b57c" providerId="ADAL" clId="{6DDC46AD-B2E9-4ACE-8B47-323DF7774623}" dt="2024-11-26T11:18:39.948" v="228"/>
          <ac:picMkLst>
            <pc:docMk/>
            <pc:sldMk cId="948230496" sldId="419"/>
            <ac:picMk id="6" creationId="{35A49E4A-133F-ED55-B99C-37C16E2D374B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11:19:41.912" v="232"/>
        <pc:sldMkLst>
          <pc:docMk/>
          <pc:sldMk cId="631130022" sldId="420"/>
        </pc:sldMkLst>
        <pc:spChg chg="add del mod">
          <ac:chgData name="Pasi Sorjonen" userId="af9ad459-762f-4f9b-af1f-e08ba050b57c" providerId="ADAL" clId="{6DDC46AD-B2E9-4ACE-8B47-323DF7774623}" dt="2024-11-26T11:19:41.912" v="232"/>
          <ac:spMkLst>
            <pc:docMk/>
            <pc:sldMk cId="631130022" sldId="420"/>
            <ac:spMk id="4" creationId="{FFD2A63A-25CB-884C-C7C9-2144F686461F}"/>
          </ac:spMkLst>
        </pc:spChg>
        <pc:picChg chg="del">
          <ac:chgData name="Pasi Sorjonen" userId="af9ad459-762f-4f9b-af1f-e08ba050b57c" providerId="ADAL" clId="{6DDC46AD-B2E9-4ACE-8B47-323DF7774623}" dt="2024-11-26T11:19:38.222" v="231" actId="478"/>
          <ac:picMkLst>
            <pc:docMk/>
            <pc:sldMk cId="631130022" sldId="420"/>
            <ac:picMk id="5" creationId="{E7C806CA-A04F-2AAD-96C1-278C224C3D6E}"/>
          </ac:picMkLst>
        </pc:picChg>
        <pc:picChg chg="add mod">
          <ac:chgData name="Pasi Sorjonen" userId="af9ad459-762f-4f9b-af1f-e08ba050b57c" providerId="ADAL" clId="{6DDC46AD-B2E9-4ACE-8B47-323DF7774623}" dt="2024-11-26T11:19:41.912" v="232"/>
          <ac:picMkLst>
            <pc:docMk/>
            <pc:sldMk cId="631130022" sldId="420"/>
            <ac:picMk id="6" creationId="{11DA99F0-6520-E2FB-1910-81AE476ACEB8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08:57:34.873" v="25" actId="6549"/>
        <pc:sldMkLst>
          <pc:docMk/>
          <pc:sldMk cId="367978240" sldId="421"/>
        </pc:sldMkLst>
        <pc:spChg chg="mod">
          <ac:chgData name="Pasi Sorjonen" userId="af9ad459-762f-4f9b-af1f-e08ba050b57c" providerId="ADAL" clId="{6DDC46AD-B2E9-4ACE-8B47-323DF7774623}" dt="2024-11-26T08:57:34.873" v="25" actId="6549"/>
          <ac:spMkLst>
            <pc:docMk/>
            <pc:sldMk cId="367978240" sldId="421"/>
            <ac:spMk id="2" creationId="{C82ECABE-8F30-4469-908B-57A1A821AF87}"/>
          </ac:spMkLst>
        </pc:spChg>
        <pc:spChg chg="add del mod">
          <ac:chgData name="Pasi Sorjonen" userId="af9ad459-762f-4f9b-af1f-e08ba050b57c" providerId="ADAL" clId="{6DDC46AD-B2E9-4ACE-8B47-323DF7774623}" dt="2024-11-26T08:56:41.061" v="1"/>
          <ac:spMkLst>
            <pc:docMk/>
            <pc:sldMk cId="367978240" sldId="421"/>
            <ac:spMk id="4" creationId="{D91DC7A1-A383-3D7D-581E-7B5CEB5E576C}"/>
          </ac:spMkLst>
        </pc:spChg>
        <pc:picChg chg="add mod">
          <ac:chgData name="Pasi Sorjonen" userId="af9ad459-762f-4f9b-af1f-e08ba050b57c" providerId="ADAL" clId="{6DDC46AD-B2E9-4ACE-8B47-323DF7774623}" dt="2024-11-26T08:56:41.061" v="1"/>
          <ac:picMkLst>
            <pc:docMk/>
            <pc:sldMk cId="367978240" sldId="421"/>
            <ac:picMk id="5" creationId="{2AD60285-94F3-9D67-C32A-8017C4F0DC7C}"/>
          </ac:picMkLst>
        </pc:picChg>
        <pc:picChg chg="del">
          <ac:chgData name="Pasi Sorjonen" userId="af9ad459-762f-4f9b-af1f-e08ba050b57c" providerId="ADAL" clId="{6DDC46AD-B2E9-4ACE-8B47-323DF7774623}" dt="2024-11-26T08:56:37.585" v="0" actId="478"/>
          <ac:picMkLst>
            <pc:docMk/>
            <pc:sldMk cId="367978240" sldId="421"/>
            <ac:picMk id="6" creationId="{7417625B-E667-66F9-E16C-5604A6E1C1E4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09:01:38.513" v="34" actId="6549"/>
        <pc:sldMkLst>
          <pc:docMk/>
          <pc:sldMk cId="3193099938" sldId="422"/>
        </pc:sldMkLst>
        <pc:spChg chg="mod">
          <ac:chgData name="Pasi Sorjonen" userId="af9ad459-762f-4f9b-af1f-e08ba050b57c" providerId="ADAL" clId="{6DDC46AD-B2E9-4ACE-8B47-323DF7774623}" dt="2024-11-26T09:01:38.513" v="34" actId="6549"/>
          <ac:spMkLst>
            <pc:docMk/>
            <pc:sldMk cId="3193099938" sldId="422"/>
            <ac:spMk id="2" creationId="{C82ECABE-8F30-4469-908B-57A1A821AF87}"/>
          </ac:spMkLst>
        </pc:spChg>
        <pc:spChg chg="add del mod">
          <ac:chgData name="Pasi Sorjonen" userId="af9ad459-762f-4f9b-af1f-e08ba050b57c" providerId="ADAL" clId="{6DDC46AD-B2E9-4ACE-8B47-323DF7774623}" dt="2024-11-26T09:01:31.255" v="31"/>
          <ac:spMkLst>
            <pc:docMk/>
            <pc:sldMk cId="3193099938" sldId="422"/>
            <ac:spMk id="4" creationId="{4D98FC85-DA43-289E-A16A-F651C304D783}"/>
          </ac:spMkLst>
        </pc:spChg>
        <pc:picChg chg="del">
          <ac:chgData name="Pasi Sorjonen" userId="af9ad459-762f-4f9b-af1f-e08ba050b57c" providerId="ADAL" clId="{6DDC46AD-B2E9-4ACE-8B47-323DF7774623}" dt="2024-11-26T09:01:27.481" v="30" actId="478"/>
          <ac:picMkLst>
            <pc:docMk/>
            <pc:sldMk cId="3193099938" sldId="422"/>
            <ac:picMk id="5" creationId="{604B762A-30AF-A560-F237-87513FDAEF61}"/>
          </ac:picMkLst>
        </pc:picChg>
        <pc:picChg chg="add mod">
          <ac:chgData name="Pasi Sorjonen" userId="af9ad459-762f-4f9b-af1f-e08ba050b57c" providerId="ADAL" clId="{6DDC46AD-B2E9-4ACE-8B47-323DF7774623}" dt="2024-11-26T09:01:31.255" v="31"/>
          <ac:picMkLst>
            <pc:docMk/>
            <pc:sldMk cId="3193099938" sldId="422"/>
            <ac:picMk id="6" creationId="{2C28729E-7895-BEBF-65A2-3D55C414CB6D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09:02:12.950" v="36"/>
        <pc:sldMkLst>
          <pc:docMk/>
          <pc:sldMk cId="3632227459" sldId="423"/>
        </pc:sldMkLst>
        <pc:spChg chg="add del mod">
          <ac:chgData name="Pasi Sorjonen" userId="af9ad459-762f-4f9b-af1f-e08ba050b57c" providerId="ADAL" clId="{6DDC46AD-B2E9-4ACE-8B47-323DF7774623}" dt="2024-11-26T09:02:12.950" v="36"/>
          <ac:spMkLst>
            <pc:docMk/>
            <pc:sldMk cId="3632227459" sldId="423"/>
            <ac:spMk id="4" creationId="{37330E07-481E-AC92-7793-80CCF113094C}"/>
          </ac:spMkLst>
        </pc:spChg>
        <pc:picChg chg="add mod">
          <ac:chgData name="Pasi Sorjonen" userId="af9ad459-762f-4f9b-af1f-e08ba050b57c" providerId="ADAL" clId="{6DDC46AD-B2E9-4ACE-8B47-323DF7774623}" dt="2024-11-26T09:02:12.950" v="36"/>
          <ac:picMkLst>
            <pc:docMk/>
            <pc:sldMk cId="3632227459" sldId="423"/>
            <ac:picMk id="5" creationId="{3BBFE882-72F4-B72B-E56D-A7474492E51F}"/>
          </ac:picMkLst>
        </pc:picChg>
        <pc:picChg chg="del">
          <ac:chgData name="Pasi Sorjonen" userId="af9ad459-762f-4f9b-af1f-e08ba050b57c" providerId="ADAL" clId="{6DDC46AD-B2E9-4ACE-8B47-323DF7774623}" dt="2024-11-26T09:02:09.134" v="35" actId="478"/>
          <ac:picMkLst>
            <pc:docMk/>
            <pc:sldMk cId="3632227459" sldId="423"/>
            <ac:picMk id="6" creationId="{73E610F3-0AE5-4F5C-B1D3-19402D9C52CD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09:04:13.179" v="208" actId="6549"/>
        <pc:sldMkLst>
          <pc:docMk/>
          <pc:sldMk cId="2190757248" sldId="424"/>
        </pc:sldMkLst>
        <pc:spChg chg="mod">
          <ac:chgData name="Pasi Sorjonen" userId="af9ad459-762f-4f9b-af1f-e08ba050b57c" providerId="ADAL" clId="{6DDC46AD-B2E9-4ACE-8B47-323DF7774623}" dt="2024-11-26T09:04:13.179" v="208" actId="6549"/>
          <ac:spMkLst>
            <pc:docMk/>
            <pc:sldMk cId="2190757248" sldId="424"/>
            <ac:spMk id="2" creationId="{C82ECABE-8F30-4469-908B-57A1A821AF87}"/>
          </ac:spMkLst>
        </pc:spChg>
        <pc:spChg chg="add del mod">
          <ac:chgData name="Pasi Sorjonen" userId="af9ad459-762f-4f9b-af1f-e08ba050b57c" providerId="ADAL" clId="{6DDC46AD-B2E9-4ACE-8B47-323DF7774623}" dt="2024-11-26T09:02:53.214" v="38"/>
          <ac:spMkLst>
            <pc:docMk/>
            <pc:sldMk cId="2190757248" sldId="424"/>
            <ac:spMk id="4" creationId="{BACAC133-0759-B960-FD07-840A0F139AB1}"/>
          </ac:spMkLst>
        </pc:spChg>
        <pc:picChg chg="del">
          <ac:chgData name="Pasi Sorjonen" userId="af9ad459-762f-4f9b-af1f-e08ba050b57c" providerId="ADAL" clId="{6DDC46AD-B2E9-4ACE-8B47-323DF7774623}" dt="2024-11-26T09:02:49.242" v="37" actId="478"/>
          <ac:picMkLst>
            <pc:docMk/>
            <pc:sldMk cId="2190757248" sldId="424"/>
            <ac:picMk id="5" creationId="{49065D9C-84EE-3433-763D-B0458E99E765}"/>
          </ac:picMkLst>
        </pc:picChg>
        <pc:picChg chg="add mod">
          <ac:chgData name="Pasi Sorjonen" userId="af9ad459-762f-4f9b-af1f-e08ba050b57c" providerId="ADAL" clId="{6DDC46AD-B2E9-4ACE-8B47-323DF7774623}" dt="2024-11-26T09:03:00.934" v="40" actId="14100"/>
          <ac:picMkLst>
            <pc:docMk/>
            <pc:sldMk cId="2190757248" sldId="424"/>
            <ac:picMk id="6" creationId="{424C7533-5C41-D9BB-A59F-FCC0FECC6330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12:10:34.804" v="247"/>
        <pc:sldMkLst>
          <pc:docMk/>
          <pc:sldMk cId="1973349136" sldId="425"/>
        </pc:sldMkLst>
        <pc:spChg chg="add del mod">
          <ac:chgData name="Pasi Sorjonen" userId="af9ad459-762f-4f9b-af1f-e08ba050b57c" providerId="ADAL" clId="{6DDC46AD-B2E9-4ACE-8B47-323DF7774623}" dt="2024-11-26T12:10:34.804" v="247"/>
          <ac:spMkLst>
            <pc:docMk/>
            <pc:sldMk cId="1973349136" sldId="425"/>
            <ac:spMk id="4" creationId="{CA873AA9-05D8-8280-7A1B-14DE150CB16A}"/>
          </ac:spMkLst>
        </pc:spChg>
        <pc:picChg chg="del">
          <ac:chgData name="Pasi Sorjonen" userId="af9ad459-762f-4f9b-af1f-e08ba050b57c" providerId="ADAL" clId="{6DDC46AD-B2E9-4ACE-8B47-323DF7774623}" dt="2024-11-26T12:10:31.359" v="246" actId="478"/>
          <ac:picMkLst>
            <pc:docMk/>
            <pc:sldMk cId="1973349136" sldId="425"/>
            <ac:picMk id="5" creationId="{AB8CC9DC-88E1-352D-C32C-FDF67B5DD690}"/>
          </ac:picMkLst>
        </pc:picChg>
        <pc:picChg chg="add mod">
          <ac:chgData name="Pasi Sorjonen" userId="af9ad459-762f-4f9b-af1f-e08ba050b57c" providerId="ADAL" clId="{6DDC46AD-B2E9-4ACE-8B47-323DF7774623}" dt="2024-11-26T12:10:34.804" v="247"/>
          <ac:picMkLst>
            <pc:docMk/>
            <pc:sldMk cId="1973349136" sldId="425"/>
            <ac:picMk id="6" creationId="{373F481F-D10C-385F-52A4-23C1F8F61D9A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08:58:08.291" v="27"/>
        <pc:sldMkLst>
          <pc:docMk/>
          <pc:sldMk cId="581673848" sldId="426"/>
        </pc:sldMkLst>
        <pc:spChg chg="add del mod">
          <ac:chgData name="Pasi Sorjonen" userId="af9ad459-762f-4f9b-af1f-e08ba050b57c" providerId="ADAL" clId="{6DDC46AD-B2E9-4ACE-8B47-323DF7774623}" dt="2024-11-26T08:58:08.291" v="27"/>
          <ac:spMkLst>
            <pc:docMk/>
            <pc:sldMk cId="581673848" sldId="426"/>
            <ac:spMk id="4" creationId="{1E4B6C80-3C06-CCEE-FEE0-C137B0A3241F}"/>
          </ac:spMkLst>
        </pc:spChg>
        <pc:picChg chg="del">
          <ac:chgData name="Pasi Sorjonen" userId="af9ad459-762f-4f9b-af1f-e08ba050b57c" providerId="ADAL" clId="{6DDC46AD-B2E9-4ACE-8B47-323DF7774623}" dt="2024-11-26T08:58:04.234" v="26" actId="478"/>
          <ac:picMkLst>
            <pc:docMk/>
            <pc:sldMk cId="581673848" sldId="426"/>
            <ac:picMk id="5" creationId="{6BE4A7E9-E7D2-5EE6-4B57-D2E3029DFE26}"/>
          </ac:picMkLst>
        </pc:picChg>
        <pc:picChg chg="add mod">
          <ac:chgData name="Pasi Sorjonen" userId="af9ad459-762f-4f9b-af1f-e08ba050b57c" providerId="ADAL" clId="{6DDC46AD-B2E9-4ACE-8B47-323DF7774623}" dt="2024-11-26T08:58:08.291" v="27"/>
          <ac:picMkLst>
            <pc:docMk/>
            <pc:sldMk cId="581673848" sldId="426"/>
            <ac:picMk id="6" creationId="{CBEE079E-4D9B-3393-D2E0-1447D4C63A6A}"/>
          </ac:picMkLst>
        </pc:picChg>
      </pc:sldChg>
      <pc:sldChg chg="addSp delSp modSp mod">
        <pc:chgData name="Pasi Sorjonen" userId="af9ad459-762f-4f9b-af1f-e08ba050b57c" providerId="ADAL" clId="{6DDC46AD-B2E9-4ACE-8B47-323DF7774623}" dt="2024-11-26T11:17:58.081" v="224"/>
        <pc:sldMkLst>
          <pc:docMk/>
          <pc:sldMk cId="4074951963" sldId="428"/>
        </pc:sldMkLst>
        <pc:spChg chg="add del mod">
          <ac:chgData name="Pasi Sorjonen" userId="af9ad459-762f-4f9b-af1f-e08ba050b57c" providerId="ADAL" clId="{6DDC46AD-B2E9-4ACE-8B47-323DF7774623}" dt="2024-11-26T11:17:58.081" v="224"/>
          <ac:spMkLst>
            <pc:docMk/>
            <pc:sldMk cId="4074951963" sldId="428"/>
            <ac:spMk id="4" creationId="{9DB23E2E-3A33-1DEE-34AE-F50106B5B407}"/>
          </ac:spMkLst>
        </pc:spChg>
        <pc:picChg chg="del">
          <ac:chgData name="Pasi Sorjonen" userId="af9ad459-762f-4f9b-af1f-e08ba050b57c" providerId="ADAL" clId="{6DDC46AD-B2E9-4ACE-8B47-323DF7774623}" dt="2024-11-26T11:17:54.398" v="223" actId="478"/>
          <ac:picMkLst>
            <pc:docMk/>
            <pc:sldMk cId="4074951963" sldId="428"/>
            <ac:picMk id="5" creationId="{A2DDFBD4-BEE4-4667-D7D1-5B4642294DE1}"/>
          </ac:picMkLst>
        </pc:picChg>
        <pc:picChg chg="add mod">
          <ac:chgData name="Pasi Sorjonen" userId="af9ad459-762f-4f9b-af1f-e08ba050b57c" providerId="ADAL" clId="{6DDC46AD-B2E9-4ACE-8B47-323DF7774623}" dt="2024-11-26T11:17:58.081" v="224"/>
          <ac:picMkLst>
            <pc:docMk/>
            <pc:sldMk cId="4074951963" sldId="428"/>
            <ac:picMk id="6" creationId="{6BF5A7F2-6A3C-BF4B-71AB-7461817A9BA7}"/>
          </ac:picMkLst>
        </pc:picChg>
      </pc:sldChg>
      <pc:sldChg chg="addSp delSp modSp add mod">
        <pc:chgData name="Pasi Sorjonen" userId="af9ad459-762f-4f9b-af1f-e08ba050b57c" providerId="ADAL" clId="{6DDC46AD-B2E9-4ACE-8B47-323DF7774623}" dt="2024-11-26T12:10:01.237" v="245" actId="14100"/>
        <pc:sldMkLst>
          <pc:docMk/>
          <pc:sldMk cId="64382038" sldId="429"/>
        </pc:sldMkLst>
        <pc:spChg chg="add del mod">
          <ac:chgData name="Pasi Sorjonen" userId="af9ad459-762f-4f9b-af1f-e08ba050b57c" providerId="ADAL" clId="{6DDC46AD-B2E9-4ACE-8B47-323DF7774623}" dt="2024-11-26T12:09:55.078" v="243"/>
          <ac:spMkLst>
            <pc:docMk/>
            <pc:sldMk cId="64382038" sldId="429"/>
            <ac:spMk id="4" creationId="{9E423EB9-836B-4086-F6D0-821744671724}"/>
          </ac:spMkLst>
        </pc:spChg>
        <pc:picChg chg="del">
          <ac:chgData name="Pasi Sorjonen" userId="af9ad459-762f-4f9b-af1f-e08ba050b57c" providerId="ADAL" clId="{6DDC46AD-B2E9-4ACE-8B47-323DF7774623}" dt="2024-11-26T12:09:50.874" v="242" actId="478"/>
          <ac:picMkLst>
            <pc:docMk/>
            <pc:sldMk cId="64382038" sldId="429"/>
            <ac:picMk id="5" creationId="{0A54BD6E-3788-F8F2-A6E4-714B4C381AB1}"/>
          </ac:picMkLst>
        </pc:picChg>
        <pc:picChg chg="add mod">
          <ac:chgData name="Pasi Sorjonen" userId="af9ad459-762f-4f9b-af1f-e08ba050b57c" providerId="ADAL" clId="{6DDC46AD-B2E9-4ACE-8B47-323DF7774623}" dt="2024-11-26T12:10:01.237" v="245" actId="14100"/>
          <ac:picMkLst>
            <pc:docMk/>
            <pc:sldMk cId="64382038" sldId="429"/>
            <ac:picMk id="6" creationId="{3AF040D8-E1DF-E1DB-2E3D-0D7E0306FE7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A1675-E574-47B8-BFFD-138C82816CA5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D7DB9-0368-49D8-948A-4DA1AAA15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86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002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62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642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73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63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Kokoaikaisesti lomautettuja oli lokakuussa 21 690</a:t>
            </a:r>
            <a:br>
              <a:rPr lang="fi-FI" sz="2800" dirty="0"/>
            </a:br>
            <a:r>
              <a:rPr lang="fi-FI" sz="2800" dirty="0"/>
              <a:t>– se on 498 enemmän kuin vuotta aiemmin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AD60285-94F3-9D67-C32A-8017C4F0DC7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8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C61B259-8611-45D1-89E8-E4C0B537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E3E4EFC8-7471-EC71-F66C-D4A5D0D83F1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71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91098FB-BA83-484B-880F-FF55A1D4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B6FCA3E1-A36B-DE82-8C11-4B77AA6592C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52EA906-012C-FE98-DB56-6008DC5CAB9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11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EEA29E93-F7DA-4CFA-A12A-B2A7B2A0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5751357D-933E-DBFE-9863-FC9AAFE4B44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BF5A7F2-6A3C-BF4B-71AB-7461817A9BA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51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D837264-65B5-258E-9823-130AD7F540E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05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5A49E4A-133F-ED55-B99C-37C16E2D374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30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6139ECC-AAFD-2943-50F1-9015988C8D6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27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1DA99F0-6520-E2FB-1910-81AE476ACEB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30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AF040D8-E1DF-E1DB-2E3D-0D7E0306FE7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908663" y="1314246"/>
            <a:ext cx="5686697" cy="530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Lyhennettyä työviikkoa tekevien määrä on edelleen</a:t>
            </a:r>
            <a:br>
              <a:rPr lang="fi-FI" sz="2800" dirty="0"/>
            </a:br>
            <a:r>
              <a:rPr lang="fi-FI" sz="2800" dirty="0"/>
              <a:t>selvästi koholla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BEE079E-4D9B-3393-D2E0-1447D4C63A6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73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73F481F-D10C-385F-52A4-23C1F8F61D9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49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3CBA2FC-1B8D-388B-E391-8B58512B2EC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70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5C94508-CD8D-65C5-FF4F-37C47B166BC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68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60A7E233-8B04-4087-83B3-1515EBE28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945D219-FEEA-D371-D438-E5B74F84DE3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08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EF86909D-6DF3-41DE-99D7-666BBD74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A422D0C-CCF6-F2D2-FA1F-07D81183549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04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EF86909D-6DF3-41DE-99D7-666BBD74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F552A81-D5FC-13F7-D574-1AAFFECBB1B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60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EF86909D-6DF3-41DE-99D7-666BBD74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FAD09C0-3380-6C27-B49D-0303850250C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374F5012-D110-4528-B231-DB8901511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8B84A92-3717-0E29-CE1E-6D690F9FB8D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68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DA9B764-39F7-C85F-00B8-3FAE5206066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40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48BDE87-CD98-39A5-9992-C63B22E1D8A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9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Lomautettujen määrän suunta on epäselvä – taso on edelleen selvästi koholla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42A04FC-F562-C7AA-2821-2DD87274479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07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A1088C9-51DF-6B83-9389-C0C4FD714B2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4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E6ECD2C-74A1-3FE1-4462-3606C33E428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61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F8457C1-2BCC-0E40-08A6-B60541BFFB9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57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08E3D7E-95E7-5AE3-0559-C053FDDA2BE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0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BF5D600-2510-C0DE-6770-A6015A52281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67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5B3E6C2-EBA8-A403-485C-F936EBC91E5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37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9BF6C1B-443B-21F0-5542-07DA225E442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02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86B39F2-094F-46C1-BE97-7C6D8A5A952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31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E9E8B2D-B94E-D79C-08C4-C6874081027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28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2A895D6-CECB-9919-4340-032DFB7070B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21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Korkeakoulutettujen lomautukset ovat uudelleen</a:t>
            </a:r>
            <a:br>
              <a:rPr lang="fi-FI" sz="2800" dirty="0"/>
            </a:br>
            <a:r>
              <a:rPr lang="fi-FI" sz="2800" dirty="0"/>
              <a:t>kasvussa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C28729E-7895-BEBF-65A2-3D55C414CB6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999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8B51D68-E79F-86C8-1BE5-425705E67E4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2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B1B42A1-A5D7-52E0-6566-697A8CBE60C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11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A54C088-0AF7-A864-0EB2-C208633F665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861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C3FCFA5-C307-4B62-758C-41D727008C7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164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1F07828-2925-3DCF-0D8C-478B95746E8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9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736A164-9BCD-A008-88A4-31920A11B78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0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Muilla kuin korkeakoulutetuilla lomautusten määrän suunta</a:t>
            </a:r>
            <a:br>
              <a:rPr lang="fi-FI" sz="2800" dirty="0"/>
            </a:br>
            <a:r>
              <a:rPr lang="fi-FI" sz="2800" dirty="0"/>
              <a:t>on epäselvä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BBFE882-72F4-B72B-E56D-A7474492E51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2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Korkeakoulutettuja lomautettuna enemmän kuin vuosi</a:t>
            </a:r>
            <a:br>
              <a:rPr lang="fi-FI" sz="2800" dirty="0"/>
            </a:br>
            <a:r>
              <a:rPr lang="fi-FI" sz="2800" dirty="0"/>
              <a:t>– muita on vähemmän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24C7533-5C41-D9BB-A59F-FCC0FECC633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097187" y="1793966"/>
            <a:ext cx="9326973" cy="436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57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BD364E0F-4316-4A09-B191-4524F0A5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AADC3F4-8408-0DEF-ED7B-69247AEB449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C61B259-8611-45D1-89E8-E4C0B537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C3DD48E2-6642-08A1-EAFB-172908C0C88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C61B259-8611-45D1-89E8-E4C0B537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FF652647-5C45-6A15-3E30-F3934570AD1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002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91B52CBCAB7F44AA46F7C9F64623456" ma:contentTypeVersion="17" ma:contentTypeDescription="Luo uusi asiakirja." ma:contentTypeScope="" ma:versionID="a78d1ca2a128ec26ec8a8b1dbeaa944d">
  <xsd:schema xmlns:xsd="http://www.w3.org/2001/XMLSchema" xmlns:xs="http://www.w3.org/2001/XMLSchema" xmlns:p="http://schemas.microsoft.com/office/2006/metadata/properties" xmlns:ns2="71839f1a-8ccd-4e72-9a4a-398ef249ab1b" xmlns:ns3="7273a5e7-f1aa-498f-8bfa-4c2f3b7ed9e7" xmlns:ns4="5378bcff-6476-422c-987b-0a965be4a1dd" targetNamespace="http://schemas.microsoft.com/office/2006/metadata/properties" ma:root="true" ma:fieldsID="3ade0bb482891cc24de69d63c8e767cf" ns2:_="" ns3:_="" ns4:_="">
    <xsd:import namespace="71839f1a-8ccd-4e72-9a4a-398ef249ab1b"/>
    <xsd:import namespace="7273a5e7-f1aa-498f-8bfa-4c2f3b7ed9e7"/>
    <xsd:import namespace="5378bcff-6476-422c-987b-0a965be4a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839f1a-8ccd-4e72-9a4a-398ef249ab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489265fc-aef3-4079-8550-467015e6e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3a5e7-f1aa-498f-8bfa-4c2f3b7ed9e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8bcff-6476-422c-987b-0a965be4a1d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7ac4d2a-33e0-4d3d-8d83-c6b9b879ff5a}" ma:internalName="TaxCatchAll" ma:showField="CatchAllData" ma:web="7273a5e7-f1aa-498f-8bfa-4c2f3b7ed9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839f1a-8ccd-4e72-9a4a-398ef249ab1b">
      <Terms xmlns="http://schemas.microsoft.com/office/infopath/2007/PartnerControls"/>
    </lcf76f155ced4ddcb4097134ff3c332f>
    <TaxCatchAll xmlns="5378bcff-6476-422c-987b-0a965be4a1dd" xsi:nil="true"/>
  </documentManagement>
</p:properties>
</file>

<file path=customXml/itemProps1.xml><?xml version="1.0" encoding="utf-8"?>
<ds:datastoreItem xmlns:ds="http://schemas.openxmlformats.org/officeDocument/2006/customXml" ds:itemID="{0839A0FE-C8B0-4334-830C-E8C6BBA20B5D}"/>
</file>

<file path=customXml/itemProps2.xml><?xml version="1.0" encoding="utf-8"?>
<ds:datastoreItem xmlns:ds="http://schemas.openxmlformats.org/officeDocument/2006/customXml" ds:itemID="{B2FC86F4-404E-49EB-BC00-553E8302ED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DFDEEB-00F4-43AE-9BB3-1CC6980EA51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339045d-f99c-4c19-afb9-8ac6854f752a"/>
    <ds:schemaRef ds:uri="d9f5f211-d266-40d7-a442-e276961ce77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8339</TotalTime>
  <Words>65</Words>
  <Application>Microsoft Office PowerPoint</Application>
  <PresentationFormat>Laajakuva</PresentationFormat>
  <Paragraphs>11</Paragraphs>
  <Slides>45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45</vt:i4>
      </vt:variant>
    </vt:vector>
  </HeadingPairs>
  <TitlesOfParts>
    <vt:vector size="49" baseType="lpstr">
      <vt:lpstr>Arial</vt:lpstr>
      <vt:lpstr>Calibri</vt:lpstr>
      <vt:lpstr>1_Office-teema</vt:lpstr>
      <vt:lpstr>Mukautettu suunnittelumalli</vt:lpstr>
      <vt:lpstr>Kokoaikaisesti lomautettuja oli lokakuussa 21 690 – se on 498 enemmän kuin vuotta aiemmin</vt:lpstr>
      <vt:lpstr>Lyhennettyä työviikkoa tekevien määrä on edelleen selvästi koholla</vt:lpstr>
      <vt:lpstr>Lomautettujen määrän suunta on epäselvä – taso on edelleen selvästi koholla</vt:lpstr>
      <vt:lpstr>Korkeakoulutettujen lomautukset ovat uudelleen kasvussa</vt:lpstr>
      <vt:lpstr>Muilla kuin korkeakoulutetuilla lomautusten määrän suunta on epäselvä</vt:lpstr>
      <vt:lpstr>Korkeakoulutettuja lomautettuna enemmän kuin vuosi – muita on vähemmän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Pasi Sorjonen</cp:lastModifiedBy>
  <cp:revision>49</cp:revision>
  <cp:lastPrinted>2020-02-28T07:57:12Z</cp:lastPrinted>
  <dcterms:created xsi:type="dcterms:W3CDTF">2018-03-20T15:15:04Z</dcterms:created>
  <dcterms:modified xsi:type="dcterms:W3CDTF">2024-11-26T12:21:29Z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0x010100F91B52CBCAB7F44AA46F7C9F64623456</vt:lpwstr>
  </property>
</Properties>
</file>