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6"/>
  </p:notesMasterIdLst>
  <p:sldIdLst>
    <p:sldId id="385" r:id="rId6"/>
    <p:sldId id="391" r:id="rId7"/>
    <p:sldId id="384" r:id="rId8"/>
    <p:sldId id="402" r:id="rId9"/>
    <p:sldId id="392" r:id="rId10"/>
    <p:sldId id="380" r:id="rId11"/>
    <p:sldId id="390" r:id="rId12"/>
    <p:sldId id="395" r:id="rId13"/>
    <p:sldId id="396" r:id="rId14"/>
    <p:sldId id="381" r:id="rId15"/>
    <p:sldId id="399" r:id="rId16"/>
    <p:sldId id="397" r:id="rId17"/>
    <p:sldId id="379" r:id="rId18"/>
    <p:sldId id="389" r:id="rId19"/>
    <p:sldId id="386" r:id="rId20"/>
    <p:sldId id="383" r:id="rId21"/>
    <p:sldId id="387" r:id="rId22"/>
    <p:sldId id="388" r:id="rId23"/>
    <p:sldId id="398" r:id="rId24"/>
    <p:sldId id="393" r:id="rId25"/>
    <p:sldId id="363" r:id="rId26"/>
    <p:sldId id="362" r:id="rId27"/>
    <p:sldId id="378" r:id="rId28"/>
    <p:sldId id="377" r:id="rId29"/>
    <p:sldId id="356" r:id="rId30"/>
    <p:sldId id="373" r:id="rId31"/>
    <p:sldId id="355" r:id="rId32"/>
    <p:sldId id="343" r:id="rId33"/>
    <p:sldId id="376" r:id="rId34"/>
    <p:sldId id="375" r:id="rId35"/>
    <p:sldId id="330" r:id="rId36"/>
    <p:sldId id="372" r:id="rId37"/>
    <p:sldId id="331" r:id="rId38"/>
    <p:sldId id="336" r:id="rId39"/>
    <p:sldId id="337" r:id="rId40"/>
    <p:sldId id="339" r:id="rId41"/>
    <p:sldId id="340" r:id="rId42"/>
    <p:sldId id="342" r:id="rId43"/>
    <p:sldId id="346" r:id="rId44"/>
    <p:sldId id="347" r:id="rId45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21673-EB44-4547-9385-2226E81AE102}" v="40" dt="2024-11-26T08:36:23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73" d="100"/>
          <a:sy n="73" d="100"/>
        </p:scale>
        <p:origin x="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F5521673-EB44-4547-9385-2226E81AE102}"/>
    <pc:docChg chg="custSel delSld modSld">
      <pc:chgData name="Pasi Sorjonen" userId="af9ad459-762f-4f9b-af1f-e08ba050b57c" providerId="ADAL" clId="{F5521673-EB44-4547-9385-2226E81AE102}" dt="2024-11-26T08:37:18.482" v="350" actId="6549"/>
      <pc:docMkLst>
        <pc:docMk/>
      </pc:docMkLst>
      <pc:sldChg chg="addSp delSp modSp mod">
        <pc:chgData name="Pasi Sorjonen" userId="af9ad459-762f-4f9b-af1f-e08ba050b57c" providerId="ADAL" clId="{F5521673-EB44-4547-9385-2226E81AE102}" dt="2024-11-26T08:31:44.615" v="291"/>
        <pc:sldMkLst>
          <pc:docMk/>
          <pc:sldMk cId="4103366826" sldId="330"/>
        </pc:sldMkLst>
        <pc:spChg chg="add del mod">
          <ac:chgData name="Pasi Sorjonen" userId="af9ad459-762f-4f9b-af1f-e08ba050b57c" providerId="ADAL" clId="{F5521673-EB44-4547-9385-2226E81AE102}" dt="2024-11-26T08:31:44.615" v="291"/>
          <ac:spMkLst>
            <pc:docMk/>
            <pc:sldMk cId="4103366826" sldId="330"/>
            <ac:spMk id="4" creationId="{F3D281AC-A477-08F4-369E-4E09DCDD362D}"/>
          </ac:spMkLst>
        </pc:spChg>
        <pc:picChg chg="add mod">
          <ac:chgData name="Pasi Sorjonen" userId="af9ad459-762f-4f9b-af1f-e08ba050b57c" providerId="ADAL" clId="{F5521673-EB44-4547-9385-2226E81AE102}" dt="2024-11-26T08:31:44.615" v="291"/>
          <ac:picMkLst>
            <pc:docMk/>
            <pc:sldMk cId="4103366826" sldId="330"/>
            <ac:picMk id="5" creationId="{693F130A-E062-BBC2-B911-53B2483949FF}"/>
          </ac:picMkLst>
        </pc:picChg>
        <pc:picChg chg="del">
          <ac:chgData name="Pasi Sorjonen" userId="af9ad459-762f-4f9b-af1f-e08ba050b57c" providerId="ADAL" clId="{F5521673-EB44-4547-9385-2226E81AE102}" dt="2024-11-26T08:31:41.014" v="290" actId="478"/>
          <ac:picMkLst>
            <pc:docMk/>
            <pc:sldMk cId="4103366826" sldId="330"/>
            <ac:picMk id="6" creationId="{8BCCFEB4-D3E6-0E6C-3BFE-64821830879B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2:20.717" v="295"/>
        <pc:sldMkLst>
          <pc:docMk/>
          <pc:sldMk cId="2164221323" sldId="331"/>
        </pc:sldMkLst>
        <pc:spChg chg="add del mod">
          <ac:chgData name="Pasi Sorjonen" userId="af9ad459-762f-4f9b-af1f-e08ba050b57c" providerId="ADAL" clId="{F5521673-EB44-4547-9385-2226E81AE102}" dt="2024-11-26T08:32:20.717" v="295"/>
          <ac:spMkLst>
            <pc:docMk/>
            <pc:sldMk cId="2164221323" sldId="331"/>
            <ac:spMk id="4" creationId="{0EC08678-38BC-0EAC-816C-2757E1C979FA}"/>
          </ac:spMkLst>
        </pc:spChg>
        <pc:picChg chg="add mod">
          <ac:chgData name="Pasi Sorjonen" userId="af9ad459-762f-4f9b-af1f-e08ba050b57c" providerId="ADAL" clId="{F5521673-EB44-4547-9385-2226E81AE102}" dt="2024-11-26T08:32:20.717" v="295"/>
          <ac:picMkLst>
            <pc:docMk/>
            <pc:sldMk cId="2164221323" sldId="331"/>
            <ac:picMk id="5" creationId="{13165C36-F54A-7472-17C5-721852E1DDDA}"/>
          </ac:picMkLst>
        </pc:picChg>
        <pc:picChg chg="del">
          <ac:chgData name="Pasi Sorjonen" userId="af9ad459-762f-4f9b-af1f-e08ba050b57c" providerId="ADAL" clId="{F5521673-EB44-4547-9385-2226E81AE102}" dt="2024-11-26T08:32:17.335" v="294" actId="478"/>
          <ac:picMkLst>
            <pc:docMk/>
            <pc:sldMk cId="2164221323" sldId="331"/>
            <ac:picMk id="6" creationId="{0D7C8AEE-00C0-3D76-7150-2BF9FC72DA78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2:39.948" v="297"/>
        <pc:sldMkLst>
          <pc:docMk/>
          <pc:sldMk cId="597852646" sldId="336"/>
        </pc:sldMkLst>
        <pc:spChg chg="add del mod">
          <ac:chgData name="Pasi Sorjonen" userId="af9ad459-762f-4f9b-af1f-e08ba050b57c" providerId="ADAL" clId="{F5521673-EB44-4547-9385-2226E81AE102}" dt="2024-11-26T08:32:39.948" v="297"/>
          <ac:spMkLst>
            <pc:docMk/>
            <pc:sldMk cId="597852646" sldId="336"/>
            <ac:spMk id="4" creationId="{EAE33419-A9C3-7444-4992-8711EE91A580}"/>
          </ac:spMkLst>
        </pc:spChg>
        <pc:picChg chg="add mod">
          <ac:chgData name="Pasi Sorjonen" userId="af9ad459-762f-4f9b-af1f-e08ba050b57c" providerId="ADAL" clId="{F5521673-EB44-4547-9385-2226E81AE102}" dt="2024-11-26T08:32:39.948" v="297"/>
          <ac:picMkLst>
            <pc:docMk/>
            <pc:sldMk cId="597852646" sldId="336"/>
            <ac:picMk id="5" creationId="{56812969-CF81-FECE-BE37-3326D501A741}"/>
          </ac:picMkLst>
        </pc:picChg>
        <pc:picChg chg="del">
          <ac:chgData name="Pasi Sorjonen" userId="af9ad459-762f-4f9b-af1f-e08ba050b57c" providerId="ADAL" clId="{F5521673-EB44-4547-9385-2226E81AE102}" dt="2024-11-26T08:32:36.766" v="296" actId="478"/>
          <ac:picMkLst>
            <pc:docMk/>
            <pc:sldMk cId="597852646" sldId="336"/>
            <ac:picMk id="6" creationId="{E0183D43-80D3-936B-4051-901B255BD8FE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2:59.092" v="299"/>
        <pc:sldMkLst>
          <pc:docMk/>
          <pc:sldMk cId="1679745194" sldId="337"/>
        </pc:sldMkLst>
        <pc:spChg chg="add del mod">
          <ac:chgData name="Pasi Sorjonen" userId="af9ad459-762f-4f9b-af1f-e08ba050b57c" providerId="ADAL" clId="{F5521673-EB44-4547-9385-2226E81AE102}" dt="2024-11-26T08:32:59.092" v="299"/>
          <ac:spMkLst>
            <pc:docMk/>
            <pc:sldMk cId="1679745194" sldId="337"/>
            <ac:spMk id="4" creationId="{D86C6DDE-398A-BEF6-63BF-BBEE180E194A}"/>
          </ac:spMkLst>
        </pc:spChg>
        <pc:picChg chg="add mod">
          <ac:chgData name="Pasi Sorjonen" userId="af9ad459-762f-4f9b-af1f-e08ba050b57c" providerId="ADAL" clId="{F5521673-EB44-4547-9385-2226E81AE102}" dt="2024-11-26T08:32:59.092" v="299"/>
          <ac:picMkLst>
            <pc:docMk/>
            <pc:sldMk cId="1679745194" sldId="337"/>
            <ac:picMk id="5" creationId="{EC5BC078-2950-0AE4-0AF4-B1CA6326BC52}"/>
          </ac:picMkLst>
        </pc:picChg>
        <pc:picChg chg="del">
          <ac:chgData name="Pasi Sorjonen" userId="af9ad459-762f-4f9b-af1f-e08ba050b57c" providerId="ADAL" clId="{F5521673-EB44-4547-9385-2226E81AE102}" dt="2024-11-26T08:32:55.047" v="298" actId="478"/>
          <ac:picMkLst>
            <pc:docMk/>
            <pc:sldMk cId="1679745194" sldId="337"/>
            <ac:picMk id="6" creationId="{AAD8DCEE-888F-337C-3556-B22138F04F16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3:19.223" v="301"/>
        <pc:sldMkLst>
          <pc:docMk/>
          <pc:sldMk cId="2173700670" sldId="339"/>
        </pc:sldMkLst>
        <pc:spChg chg="add del mod">
          <ac:chgData name="Pasi Sorjonen" userId="af9ad459-762f-4f9b-af1f-e08ba050b57c" providerId="ADAL" clId="{F5521673-EB44-4547-9385-2226E81AE102}" dt="2024-11-26T08:33:19.223" v="301"/>
          <ac:spMkLst>
            <pc:docMk/>
            <pc:sldMk cId="2173700670" sldId="339"/>
            <ac:spMk id="4" creationId="{D75325EC-B642-404A-9E91-48E154F0606F}"/>
          </ac:spMkLst>
        </pc:spChg>
        <pc:picChg chg="add mod">
          <ac:chgData name="Pasi Sorjonen" userId="af9ad459-762f-4f9b-af1f-e08ba050b57c" providerId="ADAL" clId="{F5521673-EB44-4547-9385-2226E81AE102}" dt="2024-11-26T08:33:19.223" v="301"/>
          <ac:picMkLst>
            <pc:docMk/>
            <pc:sldMk cId="2173700670" sldId="339"/>
            <ac:picMk id="5" creationId="{D03177E1-5A95-7756-1C30-74655E4C1C94}"/>
          </ac:picMkLst>
        </pc:picChg>
        <pc:picChg chg="del">
          <ac:chgData name="Pasi Sorjonen" userId="af9ad459-762f-4f9b-af1f-e08ba050b57c" providerId="ADAL" clId="{F5521673-EB44-4547-9385-2226E81AE102}" dt="2024-11-26T08:33:15.295" v="300" actId="478"/>
          <ac:picMkLst>
            <pc:docMk/>
            <pc:sldMk cId="2173700670" sldId="339"/>
            <ac:picMk id="6" creationId="{FA617E87-D768-720D-19D4-D5F8B4E5FFCF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5:25.118" v="303"/>
        <pc:sldMkLst>
          <pc:docMk/>
          <pc:sldMk cId="181581781" sldId="340"/>
        </pc:sldMkLst>
        <pc:spChg chg="add del mod">
          <ac:chgData name="Pasi Sorjonen" userId="af9ad459-762f-4f9b-af1f-e08ba050b57c" providerId="ADAL" clId="{F5521673-EB44-4547-9385-2226E81AE102}" dt="2024-11-26T08:35:25.118" v="303"/>
          <ac:spMkLst>
            <pc:docMk/>
            <pc:sldMk cId="181581781" sldId="340"/>
            <ac:spMk id="4" creationId="{B57ECD32-D999-EC2B-1D79-3345B2976C65}"/>
          </ac:spMkLst>
        </pc:spChg>
        <pc:picChg chg="add mod">
          <ac:chgData name="Pasi Sorjonen" userId="af9ad459-762f-4f9b-af1f-e08ba050b57c" providerId="ADAL" clId="{F5521673-EB44-4547-9385-2226E81AE102}" dt="2024-11-26T08:35:25.118" v="303"/>
          <ac:picMkLst>
            <pc:docMk/>
            <pc:sldMk cId="181581781" sldId="340"/>
            <ac:picMk id="5" creationId="{ED160164-5835-3BC8-46A6-5065D9E4E1E9}"/>
          </ac:picMkLst>
        </pc:picChg>
        <pc:picChg chg="del">
          <ac:chgData name="Pasi Sorjonen" userId="af9ad459-762f-4f9b-af1f-e08ba050b57c" providerId="ADAL" clId="{F5521673-EB44-4547-9385-2226E81AE102}" dt="2024-11-26T08:35:22.050" v="302" actId="478"/>
          <ac:picMkLst>
            <pc:docMk/>
            <pc:sldMk cId="181581781" sldId="340"/>
            <ac:picMk id="6" creationId="{C4FDE4D9-056C-24AD-2EF2-7B806AD02BDD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5:44.696" v="305"/>
        <pc:sldMkLst>
          <pc:docMk/>
          <pc:sldMk cId="2807749963" sldId="342"/>
        </pc:sldMkLst>
        <pc:spChg chg="add del mod">
          <ac:chgData name="Pasi Sorjonen" userId="af9ad459-762f-4f9b-af1f-e08ba050b57c" providerId="ADAL" clId="{F5521673-EB44-4547-9385-2226E81AE102}" dt="2024-11-26T08:35:44.696" v="305"/>
          <ac:spMkLst>
            <pc:docMk/>
            <pc:sldMk cId="2807749963" sldId="342"/>
            <ac:spMk id="4" creationId="{1964F652-1A3A-41A6-CD7B-68714A7FD222}"/>
          </ac:spMkLst>
        </pc:spChg>
        <pc:picChg chg="del">
          <ac:chgData name="Pasi Sorjonen" userId="af9ad459-762f-4f9b-af1f-e08ba050b57c" providerId="ADAL" clId="{F5521673-EB44-4547-9385-2226E81AE102}" dt="2024-11-26T08:35:41.567" v="304" actId="478"/>
          <ac:picMkLst>
            <pc:docMk/>
            <pc:sldMk cId="2807749963" sldId="342"/>
            <ac:picMk id="5" creationId="{241E6FFE-9A44-D840-419C-EA5FCAC37B71}"/>
          </ac:picMkLst>
        </pc:picChg>
        <pc:picChg chg="add mod">
          <ac:chgData name="Pasi Sorjonen" userId="af9ad459-762f-4f9b-af1f-e08ba050b57c" providerId="ADAL" clId="{F5521673-EB44-4547-9385-2226E81AE102}" dt="2024-11-26T08:35:44.696" v="305"/>
          <ac:picMkLst>
            <pc:docMk/>
            <pc:sldMk cId="2807749963" sldId="342"/>
            <ac:picMk id="6" creationId="{F71EE5DD-51D0-E967-6E46-BF78F25DD659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0:35.213" v="285"/>
        <pc:sldMkLst>
          <pc:docMk/>
          <pc:sldMk cId="3333501075" sldId="343"/>
        </pc:sldMkLst>
        <pc:spChg chg="add del mod">
          <ac:chgData name="Pasi Sorjonen" userId="af9ad459-762f-4f9b-af1f-e08ba050b57c" providerId="ADAL" clId="{F5521673-EB44-4547-9385-2226E81AE102}" dt="2024-11-26T08:30:35.213" v="285"/>
          <ac:spMkLst>
            <pc:docMk/>
            <pc:sldMk cId="3333501075" sldId="343"/>
            <ac:spMk id="4" creationId="{B1081402-4051-9C4A-4569-92F0FA5CA3CC}"/>
          </ac:spMkLst>
        </pc:spChg>
        <pc:picChg chg="add mod">
          <ac:chgData name="Pasi Sorjonen" userId="af9ad459-762f-4f9b-af1f-e08ba050b57c" providerId="ADAL" clId="{F5521673-EB44-4547-9385-2226E81AE102}" dt="2024-11-26T08:30:35.213" v="285"/>
          <ac:picMkLst>
            <pc:docMk/>
            <pc:sldMk cId="3333501075" sldId="343"/>
            <ac:picMk id="5" creationId="{341F624F-46D1-B338-AEC9-A9627B061AC6}"/>
          </ac:picMkLst>
        </pc:picChg>
        <pc:picChg chg="del">
          <ac:chgData name="Pasi Sorjonen" userId="af9ad459-762f-4f9b-af1f-e08ba050b57c" providerId="ADAL" clId="{F5521673-EB44-4547-9385-2226E81AE102}" dt="2024-11-26T08:30:31.917" v="284" actId="478"/>
          <ac:picMkLst>
            <pc:docMk/>
            <pc:sldMk cId="3333501075" sldId="343"/>
            <ac:picMk id="6" creationId="{5E529F4E-D000-A59D-3BA2-3AEBF4C1FE3E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6:02.509" v="307"/>
        <pc:sldMkLst>
          <pc:docMk/>
          <pc:sldMk cId="1425977161" sldId="346"/>
        </pc:sldMkLst>
        <pc:spChg chg="add del mod">
          <ac:chgData name="Pasi Sorjonen" userId="af9ad459-762f-4f9b-af1f-e08ba050b57c" providerId="ADAL" clId="{F5521673-EB44-4547-9385-2226E81AE102}" dt="2024-11-26T08:36:02.509" v="307"/>
          <ac:spMkLst>
            <pc:docMk/>
            <pc:sldMk cId="1425977161" sldId="346"/>
            <ac:spMk id="4" creationId="{615499D7-8A9C-B507-0343-894AEFEBDBDE}"/>
          </ac:spMkLst>
        </pc:spChg>
        <pc:picChg chg="add mod">
          <ac:chgData name="Pasi Sorjonen" userId="af9ad459-762f-4f9b-af1f-e08ba050b57c" providerId="ADAL" clId="{F5521673-EB44-4547-9385-2226E81AE102}" dt="2024-11-26T08:36:02.509" v="307"/>
          <ac:picMkLst>
            <pc:docMk/>
            <pc:sldMk cId="1425977161" sldId="346"/>
            <ac:picMk id="5" creationId="{5D7E5748-B1E0-E635-3EC1-BCEB00963532}"/>
          </ac:picMkLst>
        </pc:picChg>
        <pc:picChg chg="del">
          <ac:chgData name="Pasi Sorjonen" userId="af9ad459-762f-4f9b-af1f-e08ba050b57c" providerId="ADAL" clId="{F5521673-EB44-4547-9385-2226E81AE102}" dt="2024-11-26T08:35:59.411" v="306" actId="478"/>
          <ac:picMkLst>
            <pc:docMk/>
            <pc:sldMk cId="1425977161" sldId="346"/>
            <ac:picMk id="6" creationId="{51D92FFF-9493-8C0F-26AB-B8C243CAAF6A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6:23.985" v="309"/>
        <pc:sldMkLst>
          <pc:docMk/>
          <pc:sldMk cId="2280234652" sldId="347"/>
        </pc:sldMkLst>
        <pc:spChg chg="add del mod">
          <ac:chgData name="Pasi Sorjonen" userId="af9ad459-762f-4f9b-af1f-e08ba050b57c" providerId="ADAL" clId="{F5521673-EB44-4547-9385-2226E81AE102}" dt="2024-11-26T08:36:23.985" v="309"/>
          <ac:spMkLst>
            <pc:docMk/>
            <pc:sldMk cId="2280234652" sldId="347"/>
            <ac:spMk id="4" creationId="{F5B2A072-AE71-F50D-0921-4653312E3F2E}"/>
          </ac:spMkLst>
        </pc:spChg>
        <pc:picChg chg="add mod">
          <ac:chgData name="Pasi Sorjonen" userId="af9ad459-762f-4f9b-af1f-e08ba050b57c" providerId="ADAL" clId="{F5521673-EB44-4547-9385-2226E81AE102}" dt="2024-11-26T08:36:23.985" v="309"/>
          <ac:picMkLst>
            <pc:docMk/>
            <pc:sldMk cId="2280234652" sldId="347"/>
            <ac:picMk id="5" creationId="{82170057-6673-AC07-307C-50C9EFBC116A}"/>
          </ac:picMkLst>
        </pc:picChg>
        <pc:picChg chg="del">
          <ac:chgData name="Pasi Sorjonen" userId="af9ad459-762f-4f9b-af1f-e08ba050b57c" providerId="ADAL" clId="{F5521673-EB44-4547-9385-2226E81AE102}" dt="2024-11-26T08:36:20.761" v="308" actId="478"/>
          <ac:picMkLst>
            <pc:docMk/>
            <pc:sldMk cId="2280234652" sldId="347"/>
            <ac:picMk id="6" creationId="{85595480-FDA0-DDAE-524A-32588BB3AB68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0:16.152" v="283"/>
        <pc:sldMkLst>
          <pc:docMk/>
          <pc:sldMk cId="4177445958" sldId="355"/>
        </pc:sldMkLst>
        <pc:spChg chg="add del mod">
          <ac:chgData name="Pasi Sorjonen" userId="af9ad459-762f-4f9b-af1f-e08ba050b57c" providerId="ADAL" clId="{F5521673-EB44-4547-9385-2226E81AE102}" dt="2024-11-26T08:30:16.152" v="283"/>
          <ac:spMkLst>
            <pc:docMk/>
            <pc:sldMk cId="4177445958" sldId="355"/>
            <ac:spMk id="4" creationId="{E0C7B20B-9BEF-5AB5-3962-002AAEFF267E}"/>
          </ac:spMkLst>
        </pc:spChg>
        <pc:picChg chg="add mod">
          <ac:chgData name="Pasi Sorjonen" userId="af9ad459-762f-4f9b-af1f-e08ba050b57c" providerId="ADAL" clId="{F5521673-EB44-4547-9385-2226E81AE102}" dt="2024-11-26T08:30:16.152" v="283"/>
          <ac:picMkLst>
            <pc:docMk/>
            <pc:sldMk cId="4177445958" sldId="355"/>
            <ac:picMk id="5" creationId="{E7EFA5B9-9323-01C0-B0E7-052AC4595A58}"/>
          </ac:picMkLst>
        </pc:picChg>
        <pc:picChg chg="del">
          <ac:chgData name="Pasi Sorjonen" userId="af9ad459-762f-4f9b-af1f-e08ba050b57c" providerId="ADAL" clId="{F5521673-EB44-4547-9385-2226E81AE102}" dt="2024-11-26T08:30:12.613" v="282" actId="478"/>
          <ac:picMkLst>
            <pc:docMk/>
            <pc:sldMk cId="4177445958" sldId="355"/>
            <ac:picMk id="6" creationId="{056E989D-D7B6-3CE2-C16D-AE14AD4DAFA7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9:38.440" v="279"/>
        <pc:sldMkLst>
          <pc:docMk/>
          <pc:sldMk cId="2256193961" sldId="356"/>
        </pc:sldMkLst>
        <pc:spChg chg="add del mod">
          <ac:chgData name="Pasi Sorjonen" userId="af9ad459-762f-4f9b-af1f-e08ba050b57c" providerId="ADAL" clId="{F5521673-EB44-4547-9385-2226E81AE102}" dt="2024-11-26T08:29:38.440" v="279"/>
          <ac:spMkLst>
            <pc:docMk/>
            <pc:sldMk cId="2256193961" sldId="356"/>
            <ac:spMk id="4" creationId="{35A24D4B-8444-1A27-8A40-9325DCE850E6}"/>
          </ac:spMkLst>
        </pc:spChg>
        <pc:picChg chg="add mod">
          <ac:chgData name="Pasi Sorjonen" userId="af9ad459-762f-4f9b-af1f-e08ba050b57c" providerId="ADAL" clId="{F5521673-EB44-4547-9385-2226E81AE102}" dt="2024-11-26T08:29:38.440" v="279"/>
          <ac:picMkLst>
            <pc:docMk/>
            <pc:sldMk cId="2256193961" sldId="356"/>
            <ac:picMk id="5" creationId="{1F7E2A39-1567-9926-48D1-6B6F3297CD8A}"/>
          </ac:picMkLst>
        </pc:picChg>
        <pc:picChg chg="del">
          <ac:chgData name="Pasi Sorjonen" userId="af9ad459-762f-4f9b-af1f-e08ba050b57c" providerId="ADAL" clId="{F5521673-EB44-4547-9385-2226E81AE102}" dt="2024-11-26T08:29:35.060" v="278" actId="478"/>
          <ac:picMkLst>
            <pc:docMk/>
            <pc:sldMk cId="2256193961" sldId="356"/>
            <ac:picMk id="6" creationId="{B3313AAB-1CAD-EE4A-A996-167C22138957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8:43.178" v="273"/>
        <pc:sldMkLst>
          <pc:docMk/>
          <pc:sldMk cId="2692188403" sldId="362"/>
        </pc:sldMkLst>
        <pc:spChg chg="add del mod">
          <ac:chgData name="Pasi Sorjonen" userId="af9ad459-762f-4f9b-af1f-e08ba050b57c" providerId="ADAL" clId="{F5521673-EB44-4547-9385-2226E81AE102}" dt="2024-11-26T08:28:43.178" v="273"/>
          <ac:spMkLst>
            <pc:docMk/>
            <pc:sldMk cId="2692188403" sldId="362"/>
            <ac:spMk id="4" creationId="{A139FA8B-574B-BB8B-EC60-FBA8C8E1380C}"/>
          </ac:spMkLst>
        </pc:spChg>
        <pc:picChg chg="del">
          <ac:chgData name="Pasi Sorjonen" userId="af9ad459-762f-4f9b-af1f-e08ba050b57c" providerId="ADAL" clId="{F5521673-EB44-4547-9385-2226E81AE102}" dt="2024-11-26T08:28:38.244" v="272" actId="478"/>
          <ac:picMkLst>
            <pc:docMk/>
            <pc:sldMk cId="2692188403" sldId="362"/>
            <ac:picMk id="5" creationId="{9825AF16-8712-4BD2-E6AC-41A73637823A}"/>
          </ac:picMkLst>
        </pc:picChg>
        <pc:picChg chg="add mod">
          <ac:chgData name="Pasi Sorjonen" userId="af9ad459-762f-4f9b-af1f-e08ba050b57c" providerId="ADAL" clId="{F5521673-EB44-4547-9385-2226E81AE102}" dt="2024-11-26T08:28:43.178" v="273"/>
          <ac:picMkLst>
            <pc:docMk/>
            <pc:sldMk cId="2692188403" sldId="362"/>
            <ac:picMk id="6" creationId="{4C49DD01-DC07-214F-801B-735857F27364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8:22.279" v="271"/>
        <pc:sldMkLst>
          <pc:docMk/>
          <pc:sldMk cId="3560938900" sldId="363"/>
        </pc:sldMkLst>
        <pc:spChg chg="add del mod">
          <ac:chgData name="Pasi Sorjonen" userId="af9ad459-762f-4f9b-af1f-e08ba050b57c" providerId="ADAL" clId="{F5521673-EB44-4547-9385-2226E81AE102}" dt="2024-11-26T08:28:22.279" v="271"/>
          <ac:spMkLst>
            <pc:docMk/>
            <pc:sldMk cId="3560938900" sldId="363"/>
            <ac:spMk id="4" creationId="{8A1E20B3-E68F-913B-E927-D202453F21A2}"/>
          </ac:spMkLst>
        </pc:spChg>
        <pc:picChg chg="del">
          <ac:chgData name="Pasi Sorjonen" userId="af9ad459-762f-4f9b-af1f-e08ba050b57c" providerId="ADAL" clId="{F5521673-EB44-4547-9385-2226E81AE102}" dt="2024-11-26T08:28:18.781" v="270" actId="478"/>
          <ac:picMkLst>
            <pc:docMk/>
            <pc:sldMk cId="3560938900" sldId="363"/>
            <ac:picMk id="5" creationId="{2F10F277-1702-A897-4AB4-589760C3CBC1}"/>
          </ac:picMkLst>
        </pc:picChg>
        <pc:picChg chg="add mod">
          <ac:chgData name="Pasi Sorjonen" userId="af9ad459-762f-4f9b-af1f-e08ba050b57c" providerId="ADAL" clId="{F5521673-EB44-4547-9385-2226E81AE102}" dt="2024-11-26T08:28:22.279" v="271"/>
          <ac:picMkLst>
            <pc:docMk/>
            <pc:sldMk cId="3560938900" sldId="363"/>
            <ac:picMk id="6" creationId="{C6933F19-11B1-7A1D-155B-E951D8BC41CB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2:02.908" v="293"/>
        <pc:sldMkLst>
          <pc:docMk/>
          <pc:sldMk cId="3537911006" sldId="372"/>
        </pc:sldMkLst>
        <pc:spChg chg="add del mod">
          <ac:chgData name="Pasi Sorjonen" userId="af9ad459-762f-4f9b-af1f-e08ba050b57c" providerId="ADAL" clId="{F5521673-EB44-4547-9385-2226E81AE102}" dt="2024-11-26T08:32:02.908" v="293"/>
          <ac:spMkLst>
            <pc:docMk/>
            <pc:sldMk cId="3537911006" sldId="372"/>
            <ac:spMk id="4" creationId="{68C768B6-A88B-FA04-E246-5E2C58E4D175}"/>
          </ac:spMkLst>
        </pc:spChg>
        <pc:picChg chg="add mod">
          <ac:chgData name="Pasi Sorjonen" userId="af9ad459-762f-4f9b-af1f-e08ba050b57c" providerId="ADAL" clId="{F5521673-EB44-4547-9385-2226E81AE102}" dt="2024-11-26T08:32:02.908" v="293"/>
          <ac:picMkLst>
            <pc:docMk/>
            <pc:sldMk cId="3537911006" sldId="372"/>
            <ac:picMk id="5" creationId="{CAA16C9C-6627-3ABB-375B-ECBFD09F3DB1}"/>
          </ac:picMkLst>
        </pc:picChg>
        <pc:picChg chg="del">
          <ac:chgData name="Pasi Sorjonen" userId="af9ad459-762f-4f9b-af1f-e08ba050b57c" providerId="ADAL" clId="{F5521673-EB44-4547-9385-2226E81AE102}" dt="2024-11-26T08:31:59.670" v="292" actId="478"/>
          <ac:picMkLst>
            <pc:docMk/>
            <pc:sldMk cId="3537911006" sldId="372"/>
            <ac:picMk id="6" creationId="{8ED65EDD-494F-A798-1881-B95CBC32BA0D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9:57.509" v="281"/>
        <pc:sldMkLst>
          <pc:docMk/>
          <pc:sldMk cId="24287503" sldId="373"/>
        </pc:sldMkLst>
        <pc:spChg chg="add del mod">
          <ac:chgData name="Pasi Sorjonen" userId="af9ad459-762f-4f9b-af1f-e08ba050b57c" providerId="ADAL" clId="{F5521673-EB44-4547-9385-2226E81AE102}" dt="2024-11-26T08:29:57.509" v="281"/>
          <ac:spMkLst>
            <pc:docMk/>
            <pc:sldMk cId="24287503" sldId="373"/>
            <ac:spMk id="4" creationId="{6211DBC6-0995-F7BA-2D70-9FCDCBCB8AFA}"/>
          </ac:spMkLst>
        </pc:spChg>
        <pc:picChg chg="add mod">
          <ac:chgData name="Pasi Sorjonen" userId="af9ad459-762f-4f9b-af1f-e08ba050b57c" providerId="ADAL" clId="{F5521673-EB44-4547-9385-2226E81AE102}" dt="2024-11-26T08:29:57.509" v="281"/>
          <ac:picMkLst>
            <pc:docMk/>
            <pc:sldMk cId="24287503" sldId="373"/>
            <ac:picMk id="5" creationId="{9342CD94-C2DA-55AD-72C3-DF63E9D6B90A}"/>
          </ac:picMkLst>
        </pc:picChg>
        <pc:picChg chg="del">
          <ac:chgData name="Pasi Sorjonen" userId="af9ad459-762f-4f9b-af1f-e08ba050b57c" providerId="ADAL" clId="{F5521673-EB44-4547-9385-2226E81AE102}" dt="2024-11-26T08:29:53.619" v="280" actId="478"/>
          <ac:picMkLst>
            <pc:docMk/>
            <pc:sldMk cId="24287503" sldId="373"/>
            <ac:picMk id="6" creationId="{7488EF08-C1B9-08FD-EE43-419BAB345369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1:25.794" v="289"/>
        <pc:sldMkLst>
          <pc:docMk/>
          <pc:sldMk cId="2303607" sldId="375"/>
        </pc:sldMkLst>
        <pc:spChg chg="add del mod">
          <ac:chgData name="Pasi Sorjonen" userId="af9ad459-762f-4f9b-af1f-e08ba050b57c" providerId="ADAL" clId="{F5521673-EB44-4547-9385-2226E81AE102}" dt="2024-11-26T08:31:25.794" v="289"/>
          <ac:spMkLst>
            <pc:docMk/>
            <pc:sldMk cId="2303607" sldId="375"/>
            <ac:spMk id="4" creationId="{C744B975-8818-45E9-A7DC-BE2FA2A65658}"/>
          </ac:spMkLst>
        </pc:spChg>
        <pc:picChg chg="add mod">
          <ac:chgData name="Pasi Sorjonen" userId="af9ad459-762f-4f9b-af1f-e08ba050b57c" providerId="ADAL" clId="{F5521673-EB44-4547-9385-2226E81AE102}" dt="2024-11-26T08:31:25.794" v="289"/>
          <ac:picMkLst>
            <pc:docMk/>
            <pc:sldMk cId="2303607" sldId="375"/>
            <ac:picMk id="5" creationId="{103DF667-B3AB-70D7-B417-5F04C074E3FA}"/>
          </ac:picMkLst>
        </pc:picChg>
        <pc:picChg chg="del">
          <ac:chgData name="Pasi Sorjonen" userId="af9ad459-762f-4f9b-af1f-e08ba050b57c" providerId="ADAL" clId="{F5521673-EB44-4547-9385-2226E81AE102}" dt="2024-11-26T08:31:22.272" v="288" actId="478"/>
          <ac:picMkLst>
            <pc:docMk/>
            <pc:sldMk cId="2303607" sldId="375"/>
            <ac:picMk id="6" creationId="{5C2C95C4-5A04-D126-B8AB-E4D9F17A799A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1:07.313" v="287"/>
        <pc:sldMkLst>
          <pc:docMk/>
          <pc:sldMk cId="724509379" sldId="376"/>
        </pc:sldMkLst>
        <pc:spChg chg="add del mod">
          <ac:chgData name="Pasi Sorjonen" userId="af9ad459-762f-4f9b-af1f-e08ba050b57c" providerId="ADAL" clId="{F5521673-EB44-4547-9385-2226E81AE102}" dt="2024-11-26T08:31:07.313" v="287"/>
          <ac:spMkLst>
            <pc:docMk/>
            <pc:sldMk cId="724509379" sldId="376"/>
            <ac:spMk id="4" creationId="{9A1A4058-F4A5-9374-CE13-A32F4C2F53A7}"/>
          </ac:spMkLst>
        </pc:spChg>
        <pc:picChg chg="add mod">
          <ac:chgData name="Pasi Sorjonen" userId="af9ad459-762f-4f9b-af1f-e08ba050b57c" providerId="ADAL" clId="{F5521673-EB44-4547-9385-2226E81AE102}" dt="2024-11-26T08:31:07.313" v="287"/>
          <ac:picMkLst>
            <pc:docMk/>
            <pc:sldMk cId="724509379" sldId="376"/>
            <ac:picMk id="5" creationId="{A2E51EE8-A5F8-4F08-6ABC-8A7033CD6E71}"/>
          </ac:picMkLst>
        </pc:picChg>
        <pc:picChg chg="del">
          <ac:chgData name="Pasi Sorjonen" userId="af9ad459-762f-4f9b-af1f-e08ba050b57c" providerId="ADAL" clId="{F5521673-EB44-4547-9385-2226E81AE102}" dt="2024-11-26T08:31:03.390" v="286" actId="478"/>
          <ac:picMkLst>
            <pc:docMk/>
            <pc:sldMk cId="724509379" sldId="376"/>
            <ac:picMk id="6" creationId="{28932548-CDC6-97DD-3077-801C5EFB5422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9:19.760" v="277"/>
        <pc:sldMkLst>
          <pc:docMk/>
          <pc:sldMk cId="3929526364" sldId="377"/>
        </pc:sldMkLst>
        <pc:spChg chg="add del mod">
          <ac:chgData name="Pasi Sorjonen" userId="af9ad459-762f-4f9b-af1f-e08ba050b57c" providerId="ADAL" clId="{F5521673-EB44-4547-9385-2226E81AE102}" dt="2024-11-26T08:29:19.760" v="277"/>
          <ac:spMkLst>
            <pc:docMk/>
            <pc:sldMk cId="3929526364" sldId="377"/>
            <ac:spMk id="4" creationId="{811BA775-0B1E-66D0-804B-49922591B71A}"/>
          </ac:spMkLst>
        </pc:spChg>
        <pc:picChg chg="del">
          <ac:chgData name="Pasi Sorjonen" userId="af9ad459-762f-4f9b-af1f-e08ba050b57c" providerId="ADAL" clId="{F5521673-EB44-4547-9385-2226E81AE102}" dt="2024-11-26T08:29:16.716" v="276" actId="478"/>
          <ac:picMkLst>
            <pc:docMk/>
            <pc:sldMk cId="3929526364" sldId="377"/>
            <ac:picMk id="5" creationId="{0695A2F1-1BC6-85B2-B723-FAB8EA69D6BE}"/>
          </ac:picMkLst>
        </pc:picChg>
        <pc:picChg chg="add mod">
          <ac:chgData name="Pasi Sorjonen" userId="af9ad459-762f-4f9b-af1f-e08ba050b57c" providerId="ADAL" clId="{F5521673-EB44-4547-9385-2226E81AE102}" dt="2024-11-26T08:29:19.760" v="277"/>
          <ac:picMkLst>
            <pc:docMk/>
            <pc:sldMk cId="3929526364" sldId="377"/>
            <ac:picMk id="6" creationId="{C6E6B6A9-26A0-376F-04CC-3796AF577112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9:02.381" v="275"/>
        <pc:sldMkLst>
          <pc:docMk/>
          <pc:sldMk cId="1803076261" sldId="378"/>
        </pc:sldMkLst>
        <pc:spChg chg="add del mod">
          <ac:chgData name="Pasi Sorjonen" userId="af9ad459-762f-4f9b-af1f-e08ba050b57c" providerId="ADAL" clId="{F5521673-EB44-4547-9385-2226E81AE102}" dt="2024-11-26T08:29:02.381" v="275"/>
          <ac:spMkLst>
            <pc:docMk/>
            <pc:sldMk cId="1803076261" sldId="378"/>
            <ac:spMk id="4" creationId="{374243F6-0B48-66F4-483D-5607954CEE30}"/>
          </ac:spMkLst>
        </pc:spChg>
        <pc:picChg chg="del">
          <ac:chgData name="Pasi Sorjonen" userId="af9ad459-762f-4f9b-af1f-e08ba050b57c" providerId="ADAL" clId="{F5521673-EB44-4547-9385-2226E81AE102}" dt="2024-11-26T08:28:59.091" v="274" actId="478"/>
          <ac:picMkLst>
            <pc:docMk/>
            <pc:sldMk cId="1803076261" sldId="378"/>
            <ac:picMk id="5" creationId="{44547C67-FA4E-60B2-2E48-A2F68683DCB6}"/>
          </ac:picMkLst>
        </pc:picChg>
        <pc:picChg chg="add mod">
          <ac:chgData name="Pasi Sorjonen" userId="af9ad459-762f-4f9b-af1f-e08ba050b57c" providerId="ADAL" clId="{F5521673-EB44-4547-9385-2226E81AE102}" dt="2024-11-26T08:29:02.381" v="275"/>
          <ac:picMkLst>
            <pc:docMk/>
            <pc:sldMk cId="1803076261" sldId="378"/>
            <ac:picMk id="6" creationId="{112CD0BF-D49E-F990-F03D-F9FA10BC1AE4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2:30.950" v="143" actId="14100"/>
        <pc:sldMkLst>
          <pc:docMk/>
          <pc:sldMk cId="1235062153" sldId="379"/>
        </pc:sldMkLst>
        <pc:spChg chg="add del mod">
          <ac:chgData name="Pasi Sorjonen" userId="af9ad459-762f-4f9b-af1f-e08ba050b57c" providerId="ADAL" clId="{F5521673-EB44-4547-9385-2226E81AE102}" dt="2024-11-26T08:22:22.881" v="141"/>
          <ac:spMkLst>
            <pc:docMk/>
            <pc:sldMk cId="1235062153" sldId="379"/>
            <ac:spMk id="4" creationId="{103B0645-08F4-7471-F942-909AA3ED7D19}"/>
          </ac:spMkLst>
        </pc:spChg>
        <pc:picChg chg="add mod">
          <ac:chgData name="Pasi Sorjonen" userId="af9ad459-762f-4f9b-af1f-e08ba050b57c" providerId="ADAL" clId="{F5521673-EB44-4547-9385-2226E81AE102}" dt="2024-11-26T08:22:30.950" v="143" actId="14100"/>
          <ac:picMkLst>
            <pc:docMk/>
            <pc:sldMk cId="1235062153" sldId="379"/>
            <ac:picMk id="5" creationId="{F105031D-B223-57BC-F3D5-A1982F254884}"/>
          </ac:picMkLst>
        </pc:picChg>
        <pc:picChg chg="del">
          <ac:chgData name="Pasi Sorjonen" userId="af9ad459-762f-4f9b-af1f-e08ba050b57c" providerId="ADAL" clId="{F5521673-EB44-4547-9385-2226E81AE102}" dt="2024-11-26T08:22:19.177" v="140" actId="478"/>
          <ac:picMkLst>
            <pc:docMk/>
            <pc:sldMk cId="1235062153" sldId="379"/>
            <ac:picMk id="6" creationId="{8C17FABB-112C-04B8-D4A5-34CEF71B008A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18:48.207" v="125" actId="20577"/>
        <pc:sldMkLst>
          <pc:docMk/>
          <pc:sldMk cId="2278138908" sldId="380"/>
        </pc:sldMkLst>
        <pc:spChg chg="mod">
          <ac:chgData name="Pasi Sorjonen" userId="af9ad459-762f-4f9b-af1f-e08ba050b57c" providerId="ADAL" clId="{F5521673-EB44-4547-9385-2226E81AE102}" dt="2024-11-26T08:18:48.207" v="125" actId="20577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F5521673-EB44-4547-9385-2226E81AE102}" dt="2024-11-26T08:18:14.454" v="94"/>
          <ac:spMkLst>
            <pc:docMk/>
            <pc:sldMk cId="2278138908" sldId="380"/>
            <ac:spMk id="4" creationId="{555A0BE7-427E-6C35-02EA-D91D4B3B15F7}"/>
          </ac:spMkLst>
        </pc:spChg>
        <pc:picChg chg="add mod">
          <ac:chgData name="Pasi Sorjonen" userId="af9ad459-762f-4f9b-af1f-e08ba050b57c" providerId="ADAL" clId="{F5521673-EB44-4547-9385-2226E81AE102}" dt="2024-11-26T08:18:14.454" v="94"/>
          <ac:picMkLst>
            <pc:docMk/>
            <pc:sldMk cId="2278138908" sldId="380"/>
            <ac:picMk id="5" creationId="{456648A7-3407-76B8-20C2-444140F3BB27}"/>
          </ac:picMkLst>
        </pc:picChg>
        <pc:picChg chg="del">
          <ac:chgData name="Pasi Sorjonen" userId="af9ad459-762f-4f9b-af1f-e08ba050b57c" providerId="ADAL" clId="{F5521673-EB44-4547-9385-2226E81AE102}" dt="2024-11-26T08:18:10.965" v="93" actId="478"/>
          <ac:picMkLst>
            <pc:docMk/>
            <pc:sldMk cId="2278138908" sldId="380"/>
            <ac:picMk id="6" creationId="{0A90F5F0-4C28-9212-7BD0-F456BA75402C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1:00.754" v="135"/>
        <pc:sldMkLst>
          <pc:docMk/>
          <pc:sldMk cId="3783355587" sldId="381"/>
        </pc:sldMkLst>
        <pc:spChg chg="add del mod">
          <ac:chgData name="Pasi Sorjonen" userId="af9ad459-762f-4f9b-af1f-e08ba050b57c" providerId="ADAL" clId="{F5521673-EB44-4547-9385-2226E81AE102}" dt="2024-11-26T08:21:00.754" v="135"/>
          <ac:spMkLst>
            <pc:docMk/>
            <pc:sldMk cId="3783355587" sldId="381"/>
            <ac:spMk id="4" creationId="{FDB7481B-E88F-EBC8-7054-A61801A14A18}"/>
          </ac:spMkLst>
        </pc:spChg>
        <pc:picChg chg="del">
          <ac:chgData name="Pasi Sorjonen" userId="af9ad459-762f-4f9b-af1f-e08ba050b57c" providerId="ADAL" clId="{F5521673-EB44-4547-9385-2226E81AE102}" dt="2024-11-26T08:20:57.360" v="134" actId="478"/>
          <ac:picMkLst>
            <pc:docMk/>
            <pc:sldMk cId="3783355587" sldId="381"/>
            <ac:picMk id="5" creationId="{2D1121E9-282F-83BB-BE72-08F5532523B7}"/>
          </ac:picMkLst>
        </pc:picChg>
        <pc:picChg chg="add mod">
          <ac:chgData name="Pasi Sorjonen" userId="af9ad459-762f-4f9b-af1f-e08ba050b57c" providerId="ADAL" clId="{F5521673-EB44-4547-9385-2226E81AE102}" dt="2024-11-26T08:21:00.754" v="135"/>
          <ac:picMkLst>
            <pc:docMk/>
            <pc:sldMk cId="3783355587" sldId="381"/>
            <ac:picMk id="6" creationId="{44E6718E-C9C4-09F0-5801-7B43B11FD5D4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4:46.529" v="188" actId="6549"/>
        <pc:sldMkLst>
          <pc:docMk/>
          <pc:sldMk cId="2301280366" sldId="383"/>
        </pc:sldMkLst>
        <pc:spChg chg="mod">
          <ac:chgData name="Pasi Sorjonen" userId="af9ad459-762f-4f9b-af1f-e08ba050b57c" providerId="ADAL" clId="{F5521673-EB44-4547-9385-2226E81AE102}" dt="2024-11-26T08:24:46.529" v="188" actId="6549"/>
          <ac:spMkLst>
            <pc:docMk/>
            <pc:sldMk cId="2301280366" sldId="383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5521673-EB44-4547-9385-2226E81AE102}" dt="2024-11-26T08:24:31.560" v="182"/>
          <ac:spMkLst>
            <pc:docMk/>
            <pc:sldMk cId="2301280366" sldId="383"/>
            <ac:spMk id="4" creationId="{BA747A2E-F548-433A-2B6D-20D295931E6E}"/>
          </ac:spMkLst>
        </pc:spChg>
        <pc:picChg chg="add mod">
          <ac:chgData name="Pasi Sorjonen" userId="af9ad459-762f-4f9b-af1f-e08ba050b57c" providerId="ADAL" clId="{F5521673-EB44-4547-9385-2226E81AE102}" dt="2024-11-26T08:24:31.560" v="182"/>
          <ac:picMkLst>
            <pc:docMk/>
            <pc:sldMk cId="2301280366" sldId="383"/>
            <ac:picMk id="5" creationId="{A4F2BC78-5E4D-2E6A-02B0-E7F55C9BE878}"/>
          </ac:picMkLst>
        </pc:picChg>
        <pc:picChg chg="del">
          <ac:chgData name="Pasi Sorjonen" userId="af9ad459-762f-4f9b-af1f-e08ba050b57c" providerId="ADAL" clId="{F5521673-EB44-4547-9385-2226E81AE102}" dt="2024-11-26T08:24:28.419" v="181" actId="478"/>
          <ac:picMkLst>
            <pc:docMk/>
            <pc:sldMk cId="2301280366" sldId="383"/>
            <ac:picMk id="6" creationId="{25138F0D-6312-036E-4CE7-35F5146E10DC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37:18.482" v="350" actId="6549"/>
        <pc:sldMkLst>
          <pc:docMk/>
          <pc:sldMk cId="1061338153" sldId="384"/>
        </pc:sldMkLst>
        <pc:spChg chg="mod">
          <ac:chgData name="Pasi Sorjonen" userId="af9ad459-762f-4f9b-af1f-e08ba050b57c" providerId="ADAL" clId="{F5521673-EB44-4547-9385-2226E81AE102}" dt="2024-11-26T08:37:18.482" v="350" actId="6549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5521673-EB44-4547-9385-2226E81AE102}" dt="2024-11-26T08:12:41.730" v="23"/>
          <ac:spMkLst>
            <pc:docMk/>
            <pc:sldMk cId="1061338153" sldId="384"/>
            <ac:spMk id="4" creationId="{D4D2EB8A-3C03-2B7C-98F7-63B2A309077F}"/>
          </ac:spMkLst>
        </pc:spChg>
        <pc:picChg chg="del">
          <ac:chgData name="Pasi Sorjonen" userId="af9ad459-762f-4f9b-af1f-e08ba050b57c" providerId="ADAL" clId="{F5521673-EB44-4547-9385-2226E81AE102}" dt="2024-11-26T08:12:38.353" v="22" actId="478"/>
          <ac:picMkLst>
            <pc:docMk/>
            <pc:sldMk cId="1061338153" sldId="384"/>
            <ac:picMk id="5" creationId="{80E8083B-464A-FCA5-1EED-E46E34CB95EA}"/>
          </ac:picMkLst>
        </pc:picChg>
        <pc:picChg chg="add mod">
          <ac:chgData name="Pasi Sorjonen" userId="af9ad459-762f-4f9b-af1f-e08ba050b57c" providerId="ADAL" clId="{F5521673-EB44-4547-9385-2226E81AE102}" dt="2024-11-26T08:12:41.730" v="23"/>
          <ac:picMkLst>
            <pc:docMk/>
            <pc:sldMk cId="1061338153" sldId="384"/>
            <ac:picMk id="6" creationId="{4D0267B9-5661-102E-D1D0-F28FCCFB32AF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11:24.141" v="21"/>
        <pc:sldMkLst>
          <pc:docMk/>
          <pc:sldMk cId="143592134" sldId="385"/>
        </pc:sldMkLst>
        <pc:spChg chg="mod">
          <ac:chgData name="Pasi Sorjonen" userId="af9ad459-762f-4f9b-af1f-e08ba050b57c" providerId="ADAL" clId="{F5521673-EB44-4547-9385-2226E81AE102}" dt="2024-11-26T08:10:55.258" v="19" actId="6549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5521673-EB44-4547-9385-2226E81AE102}" dt="2024-11-26T08:11:24.141" v="21"/>
          <ac:spMkLst>
            <pc:docMk/>
            <pc:sldMk cId="143592134" sldId="385"/>
            <ac:spMk id="4" creationId="{C25CD185-5244-5C7B-7F69-2CCBF56FCCC8}"/>
          </ac:spMkLst>
        </pc:spChg>
        <pc:picChg chg="del">
          <ac:chgData name="Pasi Sorjonen" userId="af9ad459-762f-4f9b-af1f-e08ba050b57c" providerId="ADAL" clId="{F5521673-EB44-4547-9385-2226E81AE102}" dt="2024-11-26T08:11:20.222" v="20" actId="478"/>
          <ac:picMkLst>
            <pc:docMk/>
            <pc:sldMk cId="143592134" sldId="385"/>
            <ac:picMk id="5" creationId="{0C4EA12A-D7B0-C580-29AF-411C4284D586}"/>
          </ac:picMkLst>
        </pc:picChg>
        <pc:picChg chg="add mod">
          <ac:chgData name="Pasi Sorjonen" userId="af9ad459-762f-4f9b-af1f-e08ba050b57c" providerId="ADAL" clId="{F5521673-EB44-4547-9385-2226E81AE102}" dt="2024-11-26T08:11:24.141" v="21"/>
          <ac:picMkLst>
            <pc:docMk/>
            <pc:sldMk cId="143592134" sldId="385"/>
            <ac:picMk id="6" creationId="{26DC1A76-7870-92F7-7E9A-8FFD29E92D91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4:10.901" v="180" actId="6549"/>
        <pc:sldMkLst>
          <pc:docMk/>
          <pc:sldMk cId="1242193011" sldId="386"/>
        </pc:sldMkLst>
        <pc:spChg chg="mod">
          <ac:chgData name="Pasi Sorjonen" userId="af9ad459-762f-4f9b-af1f-e08ba050b57c" providerId="ADAL" clId="{F5521673-EB44-4547-9385-2226E81AE102}" dt="2024-11-26T08:24:10.901" v="180" actId="6549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5521673-EB44-4547-9385-2226E81AE102}" dt="2024-11-26T08:23:51.417" v="163"/>
          <ac:spMkLst>
            <pc:docMk/>
            <pc:sldMk cId="1242193011" sldId="386"/>
            <ac:spMk id="4" creationId="{52A1A334-B52A-DCBF-004A-C30976A0E982}"/>
          </ac:spMkLst>
        </pc:spChg>
        <pc:picChg chg="add mod">
          <ac:chgData name="Pasi Sorjonen" userId="af9ad459-762f-4f9b-af1f-e08ba050b57c" providerId="ADAL" clId="{F5521673-EB44-4547-9385-2226E81AE102}" dt="2024-11-26T08:23:51.417" v="163"/>
          <ac:picMkLst>
            <pc:docMk/>
            <pc:sldMk cId="1242193011" sldId="386"/>
            <ac:picMk id="5" creationId="{382F6B07-22B0-C3EA-7E2F-4C0F137D643D}"/>
          </ac:picMkLst>
        </pc:picChg>
        <pc:picChg chg="del">
          <ac:chgData name="Pasi Sorjonen" userId="af9ad459-762f-4f9b-af1f-e08ba050b57c" providerId="ADAL" clId="{F5521673-EB44-4547-9385-2226E81AE102}" dt="2024-11-26T08:23:48.080" v="162" actId="478"/>
          <ac:picMkLst>
            <pc:docMk/>
            <pc:sldMk cId="1242193011" sldId="386"/>
            <ac:picMk id="6" creationId="{B53E31AF-87CA-C8F2-B2AE-624DE7746DB8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5:35.243" v="213" actId="6549"/>
        <pc:sldMkLst>
          <pc:docMk/>
          <pc:sldMk cId="491154084" sldId="387"/>
        </pc:sldMkLst>
        <pc:spChg chg="mod">
          <ac:chgData name="Pasi Sorjonen" userId="af9ad459-762f-4f9b-af1f-e08ba050b57c" providerId="ADAL" clId="{F5521673-EB44-4547-9385-2226E81AE102}" dt="2024-11-26T08:25:35.243" v="213" actId="6549"/>
          <ac:spMkLst>
            <pc:docMk/>
            <pc:sldMk cId="491154084" sldId="387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5521673-EB44-4547-9385-2226E81AE102}" dt="2024-11-26T08:25:16.235" v="190"/>
          <ac:spMkLst>
            <pc:docMk/>
            <pc:sldMk cId="491154084" sldId="387"/>
            <ac:spMk id="4" creationId="{72C80D25-4D34-9625-B01A-C4BC9A36EB8C}"/>
          </ac:spMkLst>
        </pc:spChg>
        <pc:picChg chg="add mod">
          <ac:chgData name="Pasi Sorjonen" userId="af9ad459-762f-4f9b-af1f-e08ba050b57c" providerId="ADAL" clId="{F5521673-EB44-4547-9385-2226E81AE102}" dt="2024-11-26T08:25:16.235" v="190"/>
          <ac:picMkLst>
            <pc:docMk/>
            <pc:sldMk cId="491154084" sldId="387"/>
            <ac:picMk id="5" creationId="{0C98D447-139A-CA12-4308-E8767CEAD30E}"/>
          </ac:picMkLst>
        </pc:picChg>
        <pc:picChg chg="del">
          <ac:chgData name="Pasi Sorjonen" userId="af9ad459-762f-4f9b-af1f-e08ba050b57c" providerId="ADAL" clId="{F5521673-EB44-4547-9385-2226E81AE102}" dt="2024-11-26T08:25:12.970" v="189" actId="478"/>
          <ac:picMkLst>
            <pc:docMk/>
            <pc:sldMk cId="491154084" sldId="387"/>
            <ac:picMk id="6" creationId="{E9AFA179-8839-37C5-856D-056B88D358EE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6:31.138" v="263" actId="20577"/>
        <pc:sldMkLst>
          <pc:docMk/>
          <pc:sldMk cId="1914559052" sldId="388"/>
        </pc:sldMkLst>
        <pc:spChg chg="mod">
          <ac:chgData name="Pasi Sorjonen" userId="af9ad459-762f-4f9b-af1f-e08ba050b57c" providerId="ADAL" clId="{F5521673-EB44-4547-9385-2226E81AE102}" dt="2024-11-26T08:26:31.138" v="263" actId="20577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5521673-EB44-4547-9385-2226E81AE102}" dt="2024-11-26T08:25:56.651" v="215"/>
          <ac:spMkLst>
            <pc:docMk/>
            <pc:sldMk cId="1914559052" sldId="388"/>
            <ac:spMk id="4" creationId="{B6BF3BA3-3411-0497-5435-77F2F4E2A071}"/>
          </ac:spMkLst>
        </pc:spChg>
        <pc:picChg chg="add mod">
          <ac:chgData name="Pasi Sorjonen" userId="af9ad459-762f-4f9b-af1f-e08ba050b57c" providerId="ADAL" clId="{F5521673-EB44-4547-9385-2226E81AE102}" dt="2024-11-26T08:25:56.651" v="215"/>
          <ac:picMkLst>
            <pc:docMk/>
            <pc:sldMk cId="1914559052" sldId="388"/>
            <ac:picMk id="5" creationId="{9A595DA9-245F-E46D-6BD1-9C108E2988B7}"/>
          </ac:picMkLst>
        </pc:picChg>
        <pc:picChg chg="del">
          <ac:chgData name="Pasi Sorjonen" userId="af9ad459-762f-4f9b-af1f-e08ba050b57c" providerId="ADAL" clId="{F5521673-EB44-4547-9385-2226E81AE102}" dt="2024-11-26T08:25:53.481" v="214" actId="478"/>
          <ac:picMkLst>
            <pc:docMk/>
            <pc:sldMk cId="1914559052" sldId="388"/>
            <ac:picMk id="6" creationId="{FA30943B-71EA-CF87-3B4E-2B45815DA515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3:27.553" v="161"/>
        <pc:sldMkLst>
          <pc:docMk/>
          <pc:sldMk cId="1672464743" sldId="389"/>
        </pc:sldMkLst>
        <pc:spChg chg="add del mod">
          <ac:chgData name="Pasi Sorjonen" userId="af9ad459-762f-4f9b-af1f-e08ba050b57c" providerId="ADAL" clId="{F5521673-EB44-4547-9385-2226E81AE102}" dt="2024-11-26T08:23:27.553" v="161"/>
          <ac:spMkLst>
            <pc:docMk/>
            <pc:sldMk cId="1672464743" sldId="389"/>
            <ac:spMk id="3" creationId="{8A0E920C-B93E-7E53-7AF0-42654B569D38}"/>
          </ac:spMkLst>
        </pc:spChg>
        <pc:spChg chg="mod">
          <ac:chgData name="Pasi Sorjonen" userId="af9ad459-762f-4f9b-af1f-e08ba050b57c" providerId="ADAL" clId="{F5521673-EB44-4547-9385-2226E81AE102}" dt="2024-11-26T08:22:57.380" v="159" actId="6549"/>
          <ac:spMkLst>
            <pc:docMk/>
            <pc:sldMk cId="1672464743" sldId="389"/>
            <ac:spMk id="4" creationId="{D7647B14-28C7-49CE-92AB-E71C1B50E2DE}"/>
          </ac:spMkLst>
        </pc:spChg>
        <pc:picChg chg="add mod">
          <ac:chgData name="Pasi Sorjonen" userId="af9ad459-762f-4f9b-af1f-e08ba050b57c" providerId="ADAL" clId="{F5521673-EB44-4547-9385-2226E81AE102}" dt="2024-11-26T08:23:27.553" v="161"/>
          <ac:picMkLst>
            <pc:docMk/>
            <pc:sldMk cId="1672464743" sldId="389"/>
            <ac:picMk id="5" creationId="{76EB4FD0-189F-1524-0275-73ADBF3F6236}"/>
          </ac:picMkLst>
        </pc:picChg>
        <pc:picChg chg="del">
          <ac:chgData name="Pasi Sorjonen" userId="af9ad459-762f-4f9b-af1f-e08ba050b57c" providerId="ADAL" clId="{F5521673-EB44-4547-9385-2226E81AE102}" dt="2024-11-26T08:23:24.472" v="160" actId="478"/>
          <ac:picMkLst>
            <pc:docMk/>
            <pc:sldMk cId="1672464743" sldId="389"/>
            <ac:picMk id="6" creationId="{62CDA082-1422-B174-8541-0EF615814955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19:36.266" v="129"/>
        <pc:sldMkLst>
          <pc:docMk/>
          <pc:sldMk cId="3031261575" sldId="390"/>
        </pc:sldMkLst>
        <pc:spChg chg="add del mod">
          <ac:chgData name="Pasi Sorjonen" userId="af9ad459-762f-4f9b-af1f-e08ba050b57c" providerId="ADAL" clId="{F5521673-EB44-4547-9385-2226E81AE102}" dt="2024-11-26T08:19:36.266" v="129"/>
          <ac:spMkLst>
            <pc:docMk/>
            <pc:sldMk cId="3031261575" sldId="390"/>
            <ac:spMk id="4" creationId="{2BE06D62-24A9-4A59-2281-E883ECFC4516}"/>
          </ac:spMkLst>
        </pc:spChg>
        <pc:picChg chg="add mod">
          <ac:chgData name="Pasi Sorjonen" userId="af9ad459-762f-4f9b-af1f-e08ba050b57c" providerId="ADAL" clId="{F5521673-EB44-4547-9385-2226E81AE102}" dt="2024-11-26T08:19:36.266" v="129"/>
          <ac:picMkLst>
            <pc:docMk/>
            <pc:sldMk cId="3031261575" sldId="390"/>
            <ac:picMk id="5" creationId="{D7648345-71C5-B92A-9DF6-DDB46CD3DB91}"/>
          </ac:picMkLst>
        </pc:picChg>
        <pc:picChg chg="del">
          <ac:chgData name="Pasi Sorjonen" userId="af9ad459-762f-4f9b-af1f-e08ba050b57c" providerId="ADAL" clId="{F5521673-EB44-4547-9385-2226E81AE102}" dt="2024-11-26T08:19:32.654" v="128" actId="478"/>
          <ac:picMkLst>
            <pc:docMk/>
            <pc:sldMk cId="3031261575" sldId="390"/>
            <ac:picMk id="6" creationId="{38D6D141-06C3-7BFB-E7B1-E11FBB8F5194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10:13.270" v="3" actId="14100"/>
        <pc:sldMkLst>
          <pc:docMk/>
          <pc:sldMk cId="477079286" sldId="391"/>
        </pc:sldMkLst>
        <pc:spChg chg="add del mod">
          <ac:chgData name="Pasi Sorjonen" userId="af9ad459-762f-4f9b-af1f-e08ba050b57c" providerId="ADAL" clId="{F5521673-EB44-4547-9385-2226E81AE102}" dt="2024-11-26T08:10:06.186" v="1"/>
          <ac:spMkLst>
            <pc:docMk/>
            <pc:sldMk cId="477079286" sldId="391"/>
            <ac:spMk id="4" creationId="{61985614-607F-0F09-8BF8-B0954C49E2CD}"/>
          </ac:spMkLst>
        </pc:spChg>
        <pc:picChg chg="add mod">
          <ac:chgData name="Pasi Sorjonen" userId="af9ad459-762f-4f9b-af1f-e08ba050b57c" providerId="ADAL" clId="{F5521673-EB44-4547-9385-2226E81AE102}" dt="2024-11-26T08:10:13.270" v="3" actId="14100"/>
          <ac:picMkLst>
            <pc:docMk/>
            <pc:sldMk cId="477079286" sldId="391"/>
            <ac:picMk id="5" creationId="{8B19A5CE-CC49-5755-89CB-9CD1080A21A9}"/>
          </ac:picMkLst>
        </pc:picChg>
        <pc:picChg chg="del">
          <ac:chgData name="Pasi Sorjonen" userId="af9ad459-762f-4f9b-af1f-e08ba050b57c" providerId="ADAL" clId="{F5521673-EB44-4547-9385-2226E81AE102}" dt="2024-11-26T08:10:01.579" v="0" actId="478"/>
          <ac:picMkLst>
            <pc:docMk/>
            <pc:sldMk cId="477079286" sldId="391"/>
            <ac:picMk id="6" creationId="{BF860221-E973-A929-A512-50DDC4EFCA3B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17:04.112" v="88" actId="20577"/>
        <pc:sldMkLst>
          <pc:docMk/>
          <pc:sldMk cId="2129531255" sldId="392"/>
        </pc:sldMkLst>
        <pc:spChg chg="mod">
          <ac:chgData name="Pasi Sorjonen" userId="af9ad459-762f-4f9b-af1f-e08ba050b57c" providerId="ADAL" clId="{F5521673-EB44-4547-9385-2226E81AE102}" dt="2024-11-26T08:17:04.112" v="88" actId="20577"/>
          <ac:spMkLst>
            <pc:docMk/>
            <pc:sldMk cId="2129531255" sldId="392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5521673-EB44-4547-9385-2226E81AE102}" dt="2024-11-26T08:16:07.882" v="80"/>
          <ac:spMkLst>
            <pc:docMk/>
            <pc:sldMk cId="2129531255" sldId="392"/>
            <ac:spMk id="4" creationId="{552F33C4-EB02-426F-93BD-EEC941331CB6}"/>
          </ac:spMkLst>
        </pc:spChg>
        <pc:picChg chg="add mod">
          <ac:chgData name="Pasi Sorjonen" userId="af9ad459-762f-4f9b-af1f-e08ba050b57c" providerId="ADAL" clId="{F5521673-EB44-4547-9385-2226E81AE102}" dt="2024-11-26T08:16:15.275" v="82" actId="14100"/>
          <ac:picMkLst>
            <pc:docMk/>
            <pc:sldMk cId="2129531255" sldId="392"/>
            <ac:picMk id="5" creationId="{FF95C91D-17EA-D84C-5D3C-E98B2181F162}"/>
          </ac:picMkLst>
        </pc:picChg>
        <pc:picChg chg="del">
          <ac:chgData name="Pasi Sorjonen" userId="af9ad459-762f-4f9b-af1f-e08ba050b57c" providerId="ADAL" clId="{F5521673-EB44-4547-9385-2226E81AE102}" dt="2024-11-26T08:16:04.218" v="79" actId="478"/>
          <ac:picMkLst>
            <pc:docMk/>
            <pc:sldMk cId="2129531255" sldId="392"/>
            <ac:picMk id="6" creationId="{71DEB896-12E7-8CF2-6BEE-D5DB674743B3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8:03.619" v="269"/>
        <pc:sldMkLst>
          <pc:docMk/>
          <pc:sldMk cId="1410283509" sldId="393"/>
        </pc:sldMkLst>
        <pc:spChg chg="add del mod">
          <ac:chgData name="Pasi Sorjonen" userId="af9ad459-762f-4f9b-af1f-e08ba050b57c" providerId="ADAL" clId="{F5521673-EB44-4547-9385-2226E81AE102}" dt="2024-11-26T08:28:03.619" v="269"/>
          <ac:spMkLst>
            <pc:docMk/>
            <pc:sldMk cId="1410283509" sldId="393"/>
            <ac:spMk id="4" creationId="{38A8D4DC-0277-507B-D9E3-A29FAE0B5744}"/>
          </ac:spMkLst>
        </pc:spChg>
        <pc:picChg chg="del">
          <ac:chgData name="Pasi Sorjonen" userId="af9ad459-762f-4f9b-af1f-e08ba050b57c" providerId="ADAL" clId="{F5521673-EB44-4547-9385-2226E81AE102}" dt="2024-11-26T08:27:58.916" v="268" actId="478"/>
          <ac:picMkLst>
            <pc:docMk/>
            <pc:sldMk cId="1410283509" sldId="393"/>
            <ac:picMk id="5" creationId="{F6FCBAF4-EF18-AF5C-CFB1-4BEB9BBD431C}"/>
          </ac:picMkLst>
        </pc:picChg>
        <pc:picChg chg="add mod">
          <ac:chgData name="Pasi Sorjonen" userId="af9ad459-762f-4f9b-af1f-e08ba050b57c" providerId="ADAL" clId="{F5521673-EB44-4547-9385-2226E81AE102}" dt="2024-11-26T08:28:03.619" v="269"/>
          <ac:picMkLst>
            <pc:docMk/>
            <pc:sldMk cId="1410283509" sldId="393"/>
            <ac:picMk id="6" creationId="{A5F71E9F-5DCA-97F9-AF63-7F2885B644CC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0:07.309" v="131"/>
        <pc:sldMkLst>
          <pc:docMk/>
          <pc:sldMk cId="3923666066" sldId="395"/>
        </pc:sldMkLst>
        <pc:spChg chg="add del mod">
          <ac:chgData name="Pasi Sorjonen" userId="af9ad459-762f-4f9b-af1f-e08ba050b57c" providerId="ADAL" clId="{F5521673-EB44-4547-9385-2226E81AE102}" dt="2024-11-26T08:20:07.309" v="131"/>
          <ac:spMkLst>
            <pc:docMk/>
            <pc:sldMk cId="3923666066" sldId="395"/>
            <ac:spMk id="4" creationId="{47EF4E45-D478-917C-3798-EDEEF2DA568E}"/>
          </ac:spMkLst>
        </pc:spChg>
        <pc:picChg chg="del">
          <ac:chgData name="Pasi Sorjonen" userId="af9ad459-762f-4f9b-af1f-e08ba050b57c" providerId="ADAL" clId="{F5521673-EB44-4547-9385-2226E81AE102}" dt="2024-11-26T08:20:04.107" v="130" actId="478"/>
          <ac:picMkLst>
            <pc:docMk/>
            <pc:sldMk cId="3923666066" sldId="395"/>
            <ac:picMk id="5" creationId="{1827BDF6-2A6C-7090-9961-25931459BB79}"/>
          </ac:picMkLst>
        </pc:picChg>
        <pc:picChg chg="add mod">
          <ac:chgData name="Pasi Sorjonen" userId="af9ad459-762f-4f9b-af1f-e08ba050b57c" providerId="ADAL" clId="{F5521673-EB44-4547-9385-2226E81AE102}" dt="2024-11-26T08:20:07.309" v="131"/>
          <ac:picMkLst>
            <pc:docMk/>
            <pc:sldMk cId="3923666066" sldId="395"/>
            <ac:picMk id="6" creationId="{D4A00306-93C1-1257-9D0D-688C3CB41494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0:30.280" v="133"/>
        <pc:sldMkLst>
          <pc:docMk/>
          <pc:sldMk cId="1643009156" sldId="396"/>
        </pc:sldMkLst>
        <pc:spChg chg="add del mod">
          <ac:chgData name="Pasi Sorjonen" userId="af9ad459-762f-4f9b-af1f-e08ba050b57c" providerId="ADAL" clId="{F5521673-EB44-4547-9385-2226E81AE102}" dt="2024-11-26T08:20:30.280" v="133"/>
          <ac:spMkLst>
            <pc:docMk/>
            <pc:sldMk cId="1643009156" sldId="396"/>
            <ac:spMk id="4" creationId="{261B4879-21C2-018B-60E5-71890AB8721A}"/>
          </ac:spMkLst>
        </pc:spChg>
        <pc:picChg chg="add mod">
          <ac:chgData name="Pasi Sorjonen" userId="af9ad459-762f-4f9b-af1f-e08ba050b57c" providerId="ADAL" clId="{F5521673-EB44-4547-9385-2226E81AE102}" dt="2024-11-26T08:20:30.280" v="133"/>
          <ac:picMkLst>
            <pc:docMk/>
            <pc:sldMk cId="1643009156" sldId="396"/>
            <ac:picMk id="5" creationId="{57E4A2CA-C129-85D2-7EE5-AFDDF1743639}"/>
          </ac:picMkLst>
        </pc:picChg>
        <pc:picChg chg="del">
          <ac:chgData name="Pasi Sorjonen" userId="af9ad459-762f-4f9b-af1f-e08ba050b57c" providerId="ADAL" clId="{F5521673-EB44-4547-9385-2226E81AE102}" dt="2024-11-26T08:20:27.383" v="132" actId="478"/>
          <ac:picMkLst>
            <pc:docMk/>
            <pc:sldMk cId="1643009156" sldId="396"/>
            <ac:picMk id="6" creationId="{891FE0F1-5D5E-CFAC-A65B-82EF952E6E93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1:39.320" v="139"/>
        <pc:sldMkLst>
          <pc:docMk/>
          <pc:sldMk cId="197151164" sldId="397"/>
        </pc:sldMkLst>
        <pc:spChg chg="add del mod">
          <ac:chgData name="Pasi Sorjonen" userId="af9ad459-762f-4f9b-af1f-e08ba050b57c" providerId="ADAL" clId="{F5521673-EB44-4547-9385-2226E81AE102}" dt="2024-11-26T08:21:39.320" v="139"/>
          <ac:spMkLst>
            <pc:docMk/>
            <pc:sldMk cId="197151164" sldId="397"/>
            <ac:spMk id="4" creationId="{954C49DF-EECD-5830-882F-30B8550301E0}"/>
          </ac:spMkLst>
        </pc:spChg>
        <pc:picChg chg="add mod">
          <ac:chgData name="Pasi Sorjonen" userId="af9ad459-762f-4f9b-af1f-e08ba050b57c" providerId="ADAL" clId="{F5521673-EB44-4547-9385-2226E81AE102}" dt="2024-11-26T08:21:39.320" v="139"/>
          <ac:picMkLst>
            <pc:docMk/>
            <pc:sldMk cId="197151164" sldId="397"/>
            <ac:picMk id="5" creationId="{AC0507FD-3704-1CDC-9CB8-0ACCA3BA8263}"/>
          </ac:picMkLst>
        </pc:picChg>
        <pc:picChg chg="del">
          <ac:chgData name="Pasi Sorjonen" userId="af9ad459-762f-4f9b-af1f-e08ba050b57c" providerId="ADAL" clId="{F5521673-EB44-4547-9385-2226E81AE102}" dt="2024-11-26T08:21:35.617" v="138" actId="478"/>
          <ac:picMkLst>
            <pc:docMk/>
            <pc:sldMk cId="197151164" sldId="397"/>
            <ac:picMk id="6" creationId="{2A0211BA-CD94-B921-8331-3C2B1531C997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7:19.349" v="267" actId="14100"/>
        <pc:sldMkLst>
          <pc:docMk/>
          <pc:sldMk cId="3474409914" sldId="398"/>
        </pc:sldMkLst>
        <pc:spChg chg="add del mod">
          <ac:chgData name="Pasi Sorjonen" userId="af9ad459-762f-4f9b-af1f-e08ba050b57c" providerId="ADAL" clId="{F5521673-EB44-4547-9385-2226E81AE102}" dt="2024-11-26T08:27:11.588" v="265"/>
          <ac:spMkLst>
            <pc:docMk/>
            <pc:sldMk cId="3474409914" sldId="398"/>
            <ac:spMk id="4" creationId="{50F6E8A2-3FF1-8F8E-A90C-989E15B2820E}"/>
          </ac:spMkLst>
        </pc:spChg>
        <pc:picChg chg="add mod">
          <ac:chgData name="Pasi Sorjonen" userId="af9ad459-762f-4f9b-af1f-e08ba050b57c" providerId="ADAL" clId="{F5521673-EB44-4547-9385-2226E81AE102}" dt="2024-11-26T08:27:19.349" v="267" actId="14100"/>
          <ac:picMkLst>
            <pc:docMk/>
            <pc:sldMk cId="3474409914" sldId="398"/>
            <ac:picMk id="5" creationId="{4630F27D-E933-3AF7-8CE6-6C52BF4955AA}"/>
          </ac:picMkLst>
        </pc:picChg>
        <pc:picChg chg="del">
          <ac:chgData name="Pasi Sorjonen" userId="af9ad459-762f-4f9b-af1f-e08ba050b57c" providerId="ADAL" clId="{F5521673-EB44-4547-9385-2226E81AE102}" dt="2024-11-26T08:27:07.563" v="264" actId="478"/>
          <ac:picMkLst>
            <pc:docMk/>
            <pc:sldMk cId="3474409914" sldId="398"/>
            <ac:picMk id="6" creationId="{45E8BAF9-40FC-D632-ED5F-A38361D04373}"/>
          </ac:picMkLst>
        </pc:picChg>
      </pc:sldChg>
      <pc:sldChg chg="addSp delSp modSp mod">
        <pc:chgData name="Pasi Sorjonen" userId="af9ad459-762f-4f9b-af1f-e08ba050b57c" providerId="ADAL" clId="{F5521673-EB44-4547-9385-2226E81AE102}" dt="2024-11-26T08:21:20.195" v="137"/>
        <pc:sldMkLst>
          <pc:docMk/>
          <pc:sldMk cId="1562490155" sldId="399"/>
        </pc:sldMkLst>
        <pc:spChg chg="add del mod">
          <ac:chgData name="Pasi Sorjonen" userId="af9ad459-762f-4f9b-af1f-e08ba050b57c" providerId="ADAL" clId="{F5521673-EB44-4547-9385-2226E81AE102}" dt="2024-11-26T08:21:20.195" v="137"/>
          <ac:spMkLst>
            <pc:docMk/>
            <pc:sldMk cId="1562490155" sldId="399"/>
            <ac:spMk id="4" creationId="{D7BF84E4-CCF8-27C4-99CB-387A04E2BE45}"/>
          </ac:spMkLst>
        </pc:spChg>
        <pc:picChg chg="add mod">
          <ac:chgData name="Pasi Sorjonen" userId="af9ad459-762f-4f9b-af1f-e08ba050b57c" providerId="ADAL" clId="{F5521673-EB44-4547-9385-2226E81AE102}" dt="2024-11-26T08:21:20.195" v="137"/>
          <ac:picMkLst>
            <pc:docMk/>
            <pc:sldMk cId="1562490155" sldId="399"/>
            <ac:picMk id="5" creationId="{F607D533-2E65-7C2B-3ABC-AED130D38B5A}"/>
          </ac:picMkLst>
        </pc:picChg>
        <pc:picChg chg="del">
          <ac:chgData name="Pasi Sorjonen" userId="af9ad459-762f-4f9b-af1f-e08ba050b57c" providerId="ADAL" clId="{F5521673-EB44-4547-9385-2226E81AE102}" dt="2024-11-26T08:21:16.799" v="136" actId="478"/>
          <ac:picMkLst>
            <pc:docMk/>
            <pc:sldMk cId="1562490155" sldId="399"/>
            <ac:picMk id="6" creationId="{B662A9E3-28D4-D642-9305-A2D694B73D3A}"/>
          </ac:picMkLst>
        </pc:picChg>
      </pc:sldChg>
      <pc:sldChg chg="del">
        <pc:chgData name="Pasi Sorjonen" userId="af9ad459-762f-4f9b-af1f-e08ba050b57c" providerId="ADAL" clId="{F5521673-EB44-4547-9385-2226E81AE102}" dt="2024-11-26T08:19:06.035" v="126" actId="47"/>
        <pc:sldMkLst>
          <pc:docMk/>
          <pc:sldMk cId="434267179" sldId="400"/>
        </pc:sldMkLst>
      </pc:sldChg>
      <pc:sldChg chg="del">
        <pc:chgData name="Pasi Sorjonen" userId="af9ad459-762f-4f9b-af1f-e08ba050b57c" providerId="ADAL" clId="{F5521673-EB44-4547-9385-2226E81AE102}" dt="2024-11-26T08:19:09.097" v="127" actId="47"/>
        <pc:sldMkLst>
          <pc:docMk/>
          <pc:sldMk cId="2963614142" sldId="401"/>
        </pc:sldMkLst>
      </pc:sldChg>
      <pc:sldChg chg="addSp delSp modSp mod">
        <pc:chgData name="Pasi Sorjonen" userId="af9ad459-762f-4f9b-af1f-e08ba050b57c" providerId="ADAL" clId="{F5521673-EB44-4547-9385-2226E81AE102}" dt="2024-11-26T08:15:10.743" v="77" actId="6549"/>
        <pc:sldMkLst>
          <pc:docMk/>
          <pc:sldMk cId="3271873508" sldId="402"/>
        </pc:sldMkLst>
        <pc:spChg chg="mod">
          <ac:chgData name="Pasi Sorjonen" userId="af9ad459-762f-4f9b-af1f-e08ba050b57c" providerId="ADAL" clId="{F5521673-EB44-4547-9385-2226E81AE102}" dt="2024-11-26T08:15:10.743" v="77" actId="6549"/>
          <ac:spMkLst>
            <pc:docMk/>
            <pc:sldMk cId="3271873508" sldId="402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F5521673-EB44-4547-9385-2226E81AE102}" dt="2024-11-26T08:14:33.908" v="25"/>
          <ac:spMkLst>
            <pc:docMk/>
            <pc:sldMk cId="3271873508" sldId="402"/>
            <ac:spMk id="4" creationId="{B312475F-3997-A337-AC2D-271CB03F6994}"/>
          </ac:spMkLst>
        </pc:spChg>
        <pc:picChg chg="add mod">
          <ac:chgData name="Pasi Sorjonen" userId="af9ad459-762f-4f9b-af1f-e08ba050b57c" providerId="ADAL" clId="{F5521673-EB44-4547-9385-2226E81AE102}" dt="2024-11-26T08:14:33.908" v="25"/>
          <ac:picMkLst>
            <pc:docMk/>
            <pc:sldMk cId="3271873508" sldId="402"/>
            <ac:picMk id="5" creationId="{EC630F6C-7F4C-534C-3887-34524E82026C}"/>
          </ac:picMkLst>
        </pc:picChg>
        <pc:picChg chg="del">
          <ac:chgData name="Pasi Sorjonen" userId="af9ad459-762f-4f9b-af1f-e08ba050b57c" providerId="ADAL" clId="{F5521673-EB44-4547-9385-2226E81AE102}" dt="2024-11-26T08:14:30.396" v="24" actId="478"/>
          <ac:picMkLst>
            <pc:docMk/>
            <pc:sldMk cId="3271873508" sldId="402"/>
            <ac:picMk id="6" creationId="{9ACA0137-631F-062E-E556-C2294115C39F}"/>
          </ac:picMkLst>
        </pc:picChg>
      </pc:sldChg>
      <pc:sldChg chg="del">
        <pc:chgData name="Pasi Sorjonen" userId="af9ad459-762f-4f9b-af1f-e08ba050b57c" providerId="ADAL" clId="{F5521673-EB44-4547-9385-2226E81AE102}" dt="2024-11-26T08:15:27.561" v="78" actId="47"/>
        <pc:sldMkLst>
          <pc:docMk/>
          <pc:sldMk cId="1559908034" sldId="4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ja lomautettuja on noin 29 000 enemmän</a:t>
            </a:r>
            <a:br>
              <a:rPr lang="fi-FI" sz="2800" dirty="0"/>
            </a:br>
            <a:r>
              <a:rPr lang="fi-FI" sz="2800" dirty="0"/>
              <a:t>kuin vuosi sitten – nousu ei näytä olevan pysähtymässä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6DC1A76-7870-92F7-7E9A-8FFD29E92D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Muiden kuin korkeakoulutettujen työttömyys nousee</a:t>
            </a:r>
            <a:br>
              <a:rPr lang="fi-FI" sz="2800" dirty="0"/>
            </a:br>
            <a:r>
              <a:rPr lang="fi-FI" sz="2800" dirty="0"/>
              <a:t>edelleen tasaisesti – täällä käänteen pitäisi näkyä ensin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4E6718E-C9C4-09F0-5801-7B43B11FD5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Perusasteen varassa olevien työttömyys on melko</a:t>
            </a:r>
            <a:br>
              <a:rPr lang="fi-FI" sz="2800" dirty="0"/>
            </a:br>
            <a:r>
              <a:rPr lang="fi-FI" sz="2800" dirty="0"/>
              <a:t>vähäistä, mutta loivassa nousussa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607D533-2E65-7C2B-3ABC-AED130D38B5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C0507FD-3704-1CDC-9CB8-0ACCA3BA826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105031D-B223-57BC-F3D5-A1982F25488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71749" y="1744257"/>
            <a:ext cx="8586651" cy="44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oli lokakuussa työttömänä 3182</a:t>
            </a:r>
            <a:br>
              <a:rPr lang="fi-FI" sz="2800" dirty="0"/>
            </a:br>
            <a:r>
              <a:rPr lang="fi-FI" sz="2800" dirty="0"/>
              <a:t>enemmän kuin vuotta aiemmin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6EB4FD0-189F-1524-0275-73ADBF3F623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Vastavalmistuneiden korkeakoulutettujen työttömyys</a:t>
            </a:r>
            <a:br>
              <a:rPr lang="fi-FI" sz="2800" dirty="0"/>
            </a:br>
            <a:r>
              <a:rPr lang="fi-FI" sz="2800" dirty="0"/>
              <a:t>pyörii korona-ajan lukemien yläpuolella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82F6B07-22B0-C3EA-7E2F-4C0F137D643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Muita vastavalmistuneita kuin korkeakoulutettuja on työttömänä 1961 enemmän kuin vuosi sitten – nousee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4F2BC78-5E4D-2E6A-02B0-E7F55C9BE87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Alemmalta korkea-asteelta vastavalmistuneiden</a:t>
            </a:r>
            <a:br>
              <a:rPr lang="fi-FI" sz="2800" dirty="0"/>
            </a:br>
            <a:r>
              <a:rPr lang="fi-FI" sz="2800" dirty="0"/>
              <a:t>työttömyys nousee jyrkästi</a:t>
            </a:r>
            <a:endParaRPr lang="en-GB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C98D447-139A-CA12-4308-E8767CEAD30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Ylempi korkea-aste: Heittämällä koronahuipun yli – pian</a:t>
            </a:r>
            <a:br>
              <a:rPr lang="fi-FI" sz="2800" dirty="0"/>
            </a:br>
            <a:r>
              <a:rPr lang="fi-FI" sz="2800" dirty="0"/>
              <a:t>ylitetään vuoden 2016 korkeimmat tasot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A595DA9-245F-E46D-6BD1-9C108E2988B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630F27D-E933-3AF7-8CE6-6C52BF4955A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94856" y="1372083"/>
            <a:ext cx="6601097" cy="51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B19A5CE-CC49-5755-89CB-9CD1080A21A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11579" y="1776549"/>
            <a:ext cx="9317083" cy="45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5F71E9F-5DCA-97F9-AF63-7F2885B644C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6933F19-11B1-7A1D-155B-E951D8BC41C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C49DD01-DC07-214F-801B-735857F2736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12CD0BF-D49E-F990-F03D-F9FA10BC1AE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6E6B6A9-26A0-376F-04CC-3796AF5771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F7E2A39-1567-9926-48D1-6B6F3297CD8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342CD94-C2DA-55AD-72C3-DF63E9D6B9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7EFA5B9-9323-01C0-B0E7-052AC4595A5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41F624F-46D1-B338-AEC9-A9627B061A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2E51EE8-A5F8-4F08-6ABC-8A7033CD6E7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lähes 28 500 enemmän kuin vuosi sitten –</a:t>
            </a:r>
            <a:br>
              <a:rPr lang="fi-FI" sz="2800" dirty="0"/>
            </a:br>
            <a:r>
              <a:rPr lang="fi-FI" sz="2800" dirty="0"/>
              <a:t>työttömyyden kasvu näyttää jopa nopeutuneen</a:t>
            </a:r>
            <a:endParaRPr lang="en-GB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D0267B9-5661-102E-D1D0-F28FCCFB32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03DF667-B3AB-70D7-B417-5F04C074E3F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93F130A-E062-BBC2-B911-53B2483949F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AA16C9C-6627-3ABB-375B-ECBFD09F3D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3165C36-F54A-7472-17C5-721852E1DDD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6812969-CF81-FECE-BE37-3326D501A7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C5BC078-2950-0AE4-0AF4-B1CA6326BC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03177E1-5A95-7756-1C30-74655E4C1C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D160164-5835-3BC8-46A6-5065D9E4E1E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71EE5DD-51D0-E967-6E46-BF78F25DD6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D7E5748-B1E0-E635-3EC1-BCEB009635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Avoimia työpaikkoja on epätavallisen vähän</a:t>
            </a:r>
            <a:endParaRPr lang="en-GB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C630F6C-7F4C-534C-3887-34524E82026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73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2170057-6673-AC07-307C-50C9EFBC116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Työttömyyden muutos vuoden takaisesta kasvaa lähes kaikilla koulutusasteilla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F95C91D-17EA-D84C-5D3C-E98B2181F16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39774" y="1860698"/>
            <a:ext cx="9190766" cy="43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oli syyskuussa työttömänä yli 8 200</a:t>
            </a:r>
            <a:br>
              <a:rPr lang="fi-FI" sz="2800" dirty="0"/>
            </a:br>
            <a:r>
              <a:rPr lang="fi-FI" sz="2800" dirty="0"/>
              <a:t>enemmän kuin vuotta aiemmin – vuoden 2016 huippu lähestyy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56648A7-3407-76B8-20C2-444140F3BB2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Unohda vertailu koronaan – alemman korkeakouluasteen suorittaneita on työttömänä enemmän kuin vuoden 2016 huipulla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7648345-71C5-B92A-9DF6-DDB46CD3DB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4A00306-93C1-1257-9D0D-688C3CB414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7E4A2CA-C129-85D2-7EE5-AFDDF174363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091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Props1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92C4DD-8323-4528-8928-0F35C86F9430}"/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6958</TotalTime>
  <Words>161</Words>
  <Application>Microsoft Office PowerPoint</Application>
  <PresentationFormat>Laajakuva</PresentationFormat>
  <Paragraphs>18</Paragraphs>
  <Slides>40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40</vt:i4>
      </vt:variant>
    </vt:vector>
  </HeadingPairs>
  <TitlesOfParts>
    <vt:vector size="44" baseType="lpstr">
      <vt:lpstr>Arial</vt:lpstr>
      <vt:lpstr>Calibri</vt:lpstr>
      <vt:lpstr>1_Office-teema</vt:lpstr>
      <vt:lpstr>Mukautettu suunnittelumalli</vt:lpstr>
      <vt:lpstr>Työttömiä ja lomautettuja on noin 29 000 enemmän kuin vuosi sitten – nousu ei näytä olevan pysähtymässä</vt:lpstr>
      <vt:lpstr>PowerPoint-esitys</vt:lpstr>
      <vt:lpstr>Työttömiä on lähes 28 500 enemmän kuin vuosi sitten – työttömyyden kasvu näyttää jopa nopeutuneen</vt:lpstr>
      <vt:lpstr>Avoimia työpaikkoja on epätavallisen vähän</vt:lpstr>
      <vt:lpstr>Työttömyyden muutos vuoden takaisesta kasvaa lähes kaikilla koulutusasteilla </vt:lpstr>
      <vt:lpstr>Korkeakoulutettuja oli syyskuussa työttömänä yli 8 200 enemmän kuin vuotta aiemmin – vuoden 2016 huippu lähestyy</vt:lpstr>
      <vt:lpstr>Unohda vertailu koronaan – alemman korkeakouluasteen suorittaneita on työttömänä enemmän kuin vuoden 2016 huipulla</vt:lpstr>
      <vt:lpstr>PowerPoint-esitys</vt:lpstr>
      <vt:lpstr>PowerPoint-esitys</vt:lpstr>
      <vt:lpstr>Muiden kuin korkeakoulutettujen työttömyys nousee edelleen tasaisesti – täällä käänteen pitäisi näkyä ensin</vt:lpstr>
      <vt:lpstr>Perusasteen varassa olevien työttömyys on melko vähäistä, mutta loivassa nousussa</vt:lpstr>
      <vt:lpstr>PowerPoint-esitys</vt:lpstr>
      <vt:lpstr>PowerPoint-esitys</vt:lpstr>
      <vt:lpstr>Vastavalmistuneita oli lokakuussa työttömänä 3182 enemmän kuin vuotta aiemmin</vt:lpstr>
      <vt:lpstr>Vastavalmistuneiden korkeakoulutettujen työttömyys pyörii korona-ajan lukemien yläpuolella</vt:lpstr>
      <vt:lpstr>Muita vastavalmistuneita kuin korkeakoulutettuja on työttömänä 1961 enemmän kuin vuosi sitten – nousee</vt:lpstr>
      <vt:lpstr>Alemmalta korkea-asteelta vastavalmistuneiden työttömyys nousee jyrkästi</vt:lpstr>
      <vt:lpstr>Ylempi korkea-aste: Heittämällä koronahuipun yli – pian ylitetään vuoden 2016 korkeimmat tasot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57</cp:revision>
  <cp:lastPrinted>2020-02-28T07:57:12Z</cp:lastPrinted>
  <dcterms:created xsi:type="dcterms:W3CDTF">2018-03-20T15:15:04Z</dcterms:created>
  <dcterms:modified xsi:type="dcterms:W3CDTF">2024-11-26T08:37:24Z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0x010100F91B52CBCAB7F44AA46F7C9F64623456</vt:lpwstr>
  </property>
</Properties>
</file>