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51"/>
  </p:notesMasterIdLst>
  <p:sldIdLst>
    <p:sldId id="421" r:id="rId6"/>
    <p:sldId id="426" r:id="rId7"/>
    <p:sldId id="416" r:id="rId8"/>
    <p:sldId id="422" r:id="rId9"/>
    <p:sldId id="423" r:id="rId10"/>
    <p:sldId id="424" r:id="rId11"/>
    <p:sldId id="362" r:id="rId12"/>
    <p:sldId id="377" r:id="rId13"/>
    <p:sldId id="410" r:id="rId14"/>
    <p:sldId id="411" r:id="rId15"/>
    <p:sldId id="378" r:id="rId16"/>
    <p:sldId id="409" r:id="rId17"/>
    <p:sldId id="363" r:id="rId18"/>
    <p:sldId id="428" r:id="rId19"/>
    <p:sldId id="417" r:id="rId20"/>
    <p:sldId id="419" r:id="rId21"/>
    <p:sldId id="418" r:id="rId22"/>
    <p:sldId id="420" r:id="rId23"/>
    <p:sldId id="429" r:id="rId24"/>
    <p:sldId id="425" r:id="rId25"/>
    <p:sldId id="390" r:id="rId26"/>
    <p:sldId id="391" r:id="rId27"/>
    <p:sldId id="380" r:id="rId28"/>
    <p:sldId id="379" r:id="rId29"/>
    <p:sldId id="392" r:id="rId30"/>
    <p:sldId id="393" r:id="rId31"/>
    <p:sldId id="381" r:id="rId32"/>
    <p:sldId id="394" r:id="rId33"/>
    <p:sldId id="395" r:id="rId34"/>
    <p:sldId id="396" r:id="rId35"/>
    <p:sldId id="397" r:id="rId36"/>
    <p:sldId id="398" r:id="rId37"/>
    <p:sldId id="399" r:id="rId38"/>
    <p:sldId id="413" r:id="rId39"/>
    <p:sldId id="414" r:id="rId40"/>
    <p:sldId id="415" r:id="rId41"/>
    <p:sldId id="400" r:id="rId42"/>
    <p:sldId id="401" r:id="rId43"/>
    <p:sldId id="402" r:id="rId44"/>
    <p:sldId id="403" r:id="rId45"/>
    <p:sldId id="404" r:id="rId46"/>
    <p:sldId id="405" r:id="rId47"/>
    <p:sldId id="412" r:id="rId48"/>
    <p:sldId id="406" r:id="rId49"/>
    <p:sldId id="407" r:id="rId50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D40E7-F640-448A-9116-C700EF39C36B}" v="47" dt="2025-01-27T12:32:17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91" d="100"/>
          <a:sy n="91" d="100"/>
        </p:scale>
        <p:origin x="1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F06D40E7-F640-448A-9116-C700EF39C36B}"/>
    <pc:docChg chg="undo custSel modSld">
      <pc:chgData name="Pasi Sorjonen" userId="af9ad459-762f-4f9b-af1f-e08ba050b57c" providerId="ADAL" clId="{F06D40E7-F640-448A-9116-C700EF39C36B}" dt="2025-01-27T12:34:05.734" v="366" actId="6549"/>
      <pc:docMkLst>
        <pc:docMk/>
      </pc:docMkLst>
      <pc:sldChg chg="addSp delSp modSp mod">
        <pc:chgData name="Pasi Sorjonen" userId="af9ad459-762f-4f9b-af1f-e08ba050b57c" providerId="ADAL" clId="{F06D40E7-F640-448A-9116-C700EF39C36B}" dt="2025-01-27T10:41:14.899" v="225"/>
        <pc:sldMkLst>
          <pc:docMk/>
          <pc:sldMk cId="2692188403" sldId="362"/>
        </pc:sldMkLst>
        <pc:spChg chg="add del mod">
          <ac:chgData name="Pasi Sorjonen" userId="af9ad459-762f-4f9b-af1f-e08ba050b57c" providerId="ADAL" clId="{F06D40E7-F640-448A-9116-C700EF39C36B}" dt="2025-01-27T10:41:14.899" v="225"/>
          <ac:spMkLst>
            <pc:docMk/>
            <pc:sldMk cId="2692188403" sldId="362"/>
            <ac:spMk id="3" creationId="{C4075123-D3E8-B508-9ADB-096239334776}"/>
          </ac:spMkLst>
        </pc:spChg>
        <pc:picChg chg="del">
          <ac:chgData name="Pasi Sorjonen" userId="af9ad459-762f-4f9b-af1f-e08ba050b57c" providerId="ADAL" clId="{F06D40E7-F640-448A-9116-C700EF39C36B}" dt="2025-01-27T10:41:11.616" v="224" actId="478"/>
          <ac:picMkLst>
            <pc:docMk/>
            <pc:sldMk cId="2692188403" sldId="362"/>
            <ac:picMk id="4" creationId="{AAADC3F4-8408-0DEF-ED7B-69247AEB4492}"/>
          </ac:picMkLst>
        </pc:picChg>
        <pc:picChg chg="add mod">
          <ac:chgData name="Pasi Sorjonen" userId="af9ad459-762f-4f9b-af1f-e08ba050b57c" providerId="ADAL" clId="{F06D40E7-F640-448A-9116-C700EF39C36B}" dt="2025-01-27T10:41:14.899" v="225"/>
          <ac:picMkLst>
            <pc:docMk/>
            <pc:sldMk cId="2692188403" sldId="362"/>
            <ac:picMk id="5" creationId="{0FE2703B-C9E2-5592-4AEA-43A9FAC8607F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0:58:52.490" v="237"/>
        <pc:sldMkLst>
          <pc:docMk/>
          <pc:sldMk cId="3560938900" sldId="363"/>
        </pc:sldMkLst>
        <pc:spChg chg="add del mod">
          <ac:chgData name="Pasi Sorjonen" userId="af9ad459-762f-4f9b-af1f-e08ba050b57c" providerId="ADAL" clId="{F06D40E7-F640-448A-9116-C700EF39C36B}" dt="2025-01-27T10:58:52.490" v="237"/>
          <ac:spMkLst>
            <pc:docMk/>
            <pc:sldMk cId="3560938900" sldId="363"/>
            <ac:spMk id="3" creationId="{2079E06A-C82D-1BB7-86B7-02AB903E67A9}"/>
          </ac:spMkLst>
        </pc:spChg>
        <pc:picChg chg="del">
          <ac:chgData name="Pasi Sorjonen" userId="af9ad459-762f-4f9b-af1f-e08ba050b57c" providerId="ADAL" clId="{F06D40E7-F640-448A-9116-C700EF39C36B}" dt="2025-01-27T10:58:48.807" v="236" actId="478"/>
          <ac:picMkLst>
            <pc:docMk/>
            <pc:sldMk cId="3560938900" sldId="363"/>
            <ac:picMk id="4" creationId="{5751357D-933E-DBFE-9863-FC9AAFE4B44C}"/>
          </ac:picMkLst>
        </pc:picChg>
        <pc:picChg chg="add mod">
          <ac:chgData name="Pasi Sorjonen" userId="af9ad459-762f-4f9b-af1f-e08ba050b57c" providerId="ADAL" clId="{F06D40E7-F640-448A-9116-C700EF39C36B}" dt="2025-01-27T10:58:52.490" v="237"/>
          <ac:picMkLst>
            <pc:docMk/>
            <pc:sldMk cId="3560938900" sldId="363"/>
            <ac:picMk id="5" creationId="{24208145-0229-7CC7-9001-6A35104799AF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0:41:37.382" v="227"/>
        <pc:sldMkLst>
          <pc:docMk/>
          <pc:sldMk cId="3929526364" sldId="377"/>
        </pc:sldMkLst>
        <pc:spChg chg="add del mod">
          <ac:chgData name="Pasi Sorjonen" userId="af9ad459-762f-4f9b-af1f-e08ba050b57c" providerId="ADAL" clId="{F06D40E7-F640-448A-9116-C700EF39C36B}" dt="2025-01-27T10:41:37.382" v="227"/>
          <ac:spMkLst>
            <pc:docMk/>
            <pc:sldMk cId="3929526364" sldId="377"/>
            <ac:spMk id="3" creationId="{E65F3EC2-2F81-1ADE-CA0D-DA2EF8DE21D4}"/>
          </ac:spMkLst>
        </pc:spChg>
        <pc:picChg chg="del">
          <ac:chgData name="Pasi Sorjonen" userId="af9ad459-762f-4f9b-af1f-e08ba050b57c" providerId="ADAL" clId="{F06D40E7-F640-448A-9116-C700EF39C36B}" dt="2025-01-27T10:41:33.507" v="226" actId="478"/>
          <ac:picMkLst>
            <pc:docMk/>
            <pc:sldMk cId="3929526364" sldId="377"/>
            <ac:picMk id="4" creationId="{C3DD48E2-6642-08A1-EAFB-172908C0C889}"/>
          </ac:picMkLst>
        </pc:picChg>
        <pc:picChg chg="add mod">
          <ac:chgData name="Pasi Sorjonen" userId="af9ad459-762f-4f9b-af1f-e08ba050b57c" providerId="ADAL" clId="{F06D40E7-F640-448A-9116-C700EF39C36B}" dt="2025-01-27T10:41:37.382" v="227"/>
          <ac:picMkLst>
            <pc:docMk/>
            <pc:sldMk cId="3929526364" sldId="377"/>
            <ac:picMk id="5" creationId="{655B09DF-90F1-C5F4-E8FF-7D81739961F3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0:57:21.555" v="233"/>
        <pc:sldMkLst>
          <pc:docMk/>
          <pc:sldMk cId="1803076261" sldId="378"/>
        </pc:sldMkLst>
        <pc:spChg chg="add del mod">
          <ac:chgData name="Pasi Sorjonen" userId="af9ad459-762f-4f9b-af1f-e08ba050b57c" providerId="ADAL" clId="{F06D40E7-F640-448A-9116-C700EF39C36B}" dt="2025-01-27T10:57:21.555" v="233"/>
          <ac:spMkLst>
            <pc:docMk/>
            <pc:sldMk cId="1803076261" sldId="378"/>
            <ac:spMk id="3" creationId="{7360D451-9A2B-91F3-E47D-4C22DBDE8161}"/>
          </ac:spMkLst>
        </pc:spChg>
        <pc:picChg chg="del">
          <ac:chgData name="Pasi Sorjonen" userId="af9ad459-762f-4f9b-af1f-e08ba050b57c" providerId="ADAL" clId="{F06D40E7-F640-448A-9116-C700EF39C36B}" dt="2025-01-27T10:57:17.480" v="232" actId="478"/>
          <ac:picMkLst>
            <pc:docMk/>
            <pc:sldMk cId="1803076261" sldId="378"/>
            <ac:picMk id="4" creationId="{B6FCA3E1-A36B-DE82-8C11-4B77AA6592CE}"/>
          </ac:picMkLst>
        </pc:picChg>
        <pc:picChg chg="add mod">
          <ac:chgData name="Pasi Sorjonen" userId="af9ad459-762f-4f9b-af1f-e08ba050b57c" providerId="ADAL" clId="{F06D40E7-F640-448A-9116-C700EF39C36B}" dt="2025-01-27T10:57:21.555" v="233"/>
          <ac:picMkLst>
            <pc:docMk/>
            <pc:sldMk cId="1803076261" sldId="378"/>
            <ac:picMk id="5" creationId="{9E2A935F-9CDC-5ABE-8655-F33A480740C0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1:03.598" v="261"/>
        <pc:sldMkLst>
          <pc:docMk/>
          <pc:sldMk cId="1217304737" sldId="379"/>
        </pc:sldMkLst>
        <pc:spChg chg="add del mod">
          <ac:chgData name="Pasi Sorjonen" userId="af9ad459-762f-4f9b-af1f-e08ba050b57c" providerId="ADAL" clId="{F06D40E7-F640-448A-9116-C700EF39C36B}" dt="2025-01-27T12:21:03.598" v="261"/>
          <ac:spMkLst>
            <pc:docMk/>
            <pc:sldMk cId="1217304737" sldId="379"/>
            <ac:spMk id="3" creationId="{09F82DA3-EB7C-D55C-14DB-CF13EAA57C19}"/>
          </ac:spMkLst>
        </pc:spChg>
        <pc:picChg chg="add mod">
          <ac:chgData name="Pasi Sorjonen" userId="af9ad459-762f-4f9b-af1f-e08ba050b57c" providerId="ADAL" clId="{F06D40E7-F640-448A-9116-C700EF39C36B}" dt="2025-01-27T12:21:03.598" v="261"/>
          <ac:picMkLst>
            <pc:docMk/>
            <pc:sldMk cId="1217304737" sldId="379"/>
            <ac:picMk id="4" creationId="{306B37DA-0606-7182-C67A-145B730A3DB7}"/>
          </ac:picMkLst>
        </pc:picChg>
        <pc:picChg chg="del">
          <ac:chgData name="Pasi Sorjonen" userId="af9ad459-762f-4f9b-af1f-e08ba050b57c" providerId="ADAL" clId="{F06D40E7-F640-448A-9116-C700EF39C36B}" dt="2025-01-27T12:20:59.368" v="260" actId="478"/>
          <ac:picMkLst>
            <pc:docMk/>
            <pc:sldMk cId="1217304737" sldId="379"/>
            <ac:picMk id="5" creationId="{5A422D0C-CCF6-F2D2-FA1F-07D81183549E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0:07.682" v="259"/>
        <pc:sldMkLst>
          <pc:docMk/>
          <pc:sldMk cId="1362908807" sldId="380"/>
        </pc:sldMkLst>
        <pc:spChg chg="add del mod">
          <ac:chgData name="Pasi Sorjonen" userId="af9ad459-762f-4f9b-af1f-e08ba050b57c" providerId="ADAL" clId="{F06D40E7-F640-448A-9116-C700EF39C36B}" dt="2025-01-27T12:20:07.682" v="259"/>
          <ac:spMkLst>
            <pc:docMk/>
            <pc:sldMk cId="1362908807" sldId="380"/>
            <ac:spMk id="3" creationId="{A6230644-2724-35F3-7B54-AF332F6136EF}"/>
          </ac:spMkLst>
        </pc:spChg>
        <pc:picChg chg="add mod">
          <ac:chgData name="Pasi Sorjonen" userId="af9ad459-762f-4f9b-af1f-e08ba050b57c" providerId="ADAL" clId="{F06D40E7-F640-448A-9116-C700EF39C36B}" dt="2025-01-27T12:20:07.682" v="259"/>
          <ac:picMkLst>
            <pc:docMk/>
            <pc:sldMk cId="1362908807" sldId="380"/>
            <ac:picMk id="4" creationId="{6734F98D-C7BB-9A56-6CDC-07504136A442}"/>
          </ac:picMkLst>
        </pc:picChg>
        <pc:picChg chg="del">
          <ac:chgData name="Pasi Sorjonen" userId="af9ad459-762f-4f9b-af1f-e08ba050b57c" providerId="ADAL" clId="{F06D40E7-F640-448A-9116-C700EF39C36B}" dt="2025-01-27T12:20:03.512" v="258" actId="478"/>
          <ac:picMkLst>
            <pc:docMk/>
            <pc:sldMk cId="1362908807" sldId="380"/>
            <ac:picMk id="5" creationId="{5945D219-FEEA-D371-D438-E5B74F84DE37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2:34.837" v="267"/>
        <pc:sldMkLst>
          <pc:docMk/>
          <pc:sldMk cId="502968237" sldId="381"/>
        </pc:sldMkLst>
        <pc:spChg chg="add del mod">
          <ac:chgData name="Pasi Sorjonen" userId="af9ad459-762f-4f9b-af1f-e08ba050b57c" providerId="ADAL" clId="{F06D40E7-F640-448A-9116-C700EF39C36B}" dt="2025-01-27T12:22:34.837" v="267"/>
          <ac:spMkLst>
            <pc:docMk/>
            <pc:sldMk cId="502968237" sldId="381"/>
            <ac:spMk id="3" creationId="{A22AED30-167A-8688-F9DE-1854F9F9DB12}"/>
          </ac:spMkLst>
        </pc:spChg>
        <pc:picChg chg="add mod">
          <ac:chgData name="Pasi Sorjonen" userId="af9ad459-762f-4f9b-af1f-e08ba050b57c" providerId="ADAL" clId="{F06D40E7-F640-448A-9116-C700EF39C36B}" dt="2025-01-27T12:22:34.837" v="267"/>
          <ac:picMkLst>
            <pc:docMk/>
            <pc:sldMk cId="502968237" sldId="381"/>
            <ac:picMk id="4" creationId="{1AB28765-8C4D-9CB4-CC7B-AFEFF147CB45}"/>
          </ac:picMkLst>
        </pc:picChg>
        <pc:picChg chg="del">
          <ac:chgData name="Pasi Sorjonen" userId="af9ad459-762f-4f9b-af1f-e08ba050b57c" providerId="ADAL" clId="{F06D40E7-F640-448A-9116-C700EF39C36B}" dt="2025-01-27T12:22:31.457" v="266" actId="478"/>
          <ac:picMkLst>
            <pc:docMk/>
            <pc:sldMk cId="502968237" sldId="381"/>
            <ac:picMk id="5" creationId="{58B84A92-3717-0E29-CE1E-6D690F9FB8D5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19:07.385" v="255"/>
        <pc:sldMkLst>
          <pc:docMk/>
          <pc:sldMk cId="2820870139" sldId="390"/>
        </pc:sldMkLst>
        <pc:spChg chg="add del mod">
          <ac:chgData name="Pasi Sorjonen" userId="af9ad459-762f-4f9b-af1f-e08ba050b57c" providerId="ADAL" clId="{F06D40E7-F640-448A-9116-C700EF39C36B}" dt="2025-01-27T12:19:07.385" v="255"/>
          <ac:spMkLst>
            <pc:docMk/>
            <pc:sldMk cId="2820870139" sldId="390"/>
            <ac:spMk id="4" creationId="{7A663413-E659-B01F-BE2A-483F49745F19}"/>
          </ac:spMkLst>
        </pc:spChg>
        <pc:picChg chg="add mod">
          <ac:chgData name="Pasi Sorjonen" userId="af9ad459-762f-4f9b-af1f-e08ba050b57c" providerId="ADAL" clId="{F06D40E7-F640-448A-9116-C700EF39C36B}" dt="2025-01-27T12:19:07.385" v="255"/>
          <ac:picMkLst>
            <pc:docMk/>
            <pc:sldMk cId="2820870139" sldId="390"/>
            <ac:picMk id="5" creationId="{21954A69-F313-A796-C3EA-0EB16AFE01AB}"/>
          </ac:picMkLst>
        </pc:picChg>
        <pc:picChg chg="del">
          <ac:chgData name="Pasi Sorjonen" userId="af9ad459-762f-4f9b-af1f-e08ba050b57c" providerId="ADAL" clId="{F06D40E7-F640-448A-9116-C700EF39C36B}" dt="2025-01-27T12:19:03.988" v="254" actId="478"/>
          <ac:picMkLst>
            <pc:docMk/>
            <pc:sldMk cId="2820870139" sldId="390"/>
            <ac:picMk id="6" creationId="{73CBA2FC-1B8D-388B-E391-8B58512B2EC3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19:32.545" v="257"/>
        <pc:sldMkLst>
          <pc:docMk/>
          <pc:sldMk cId="2757268552" sldId="391"/>
        </pc:sldMkLst>
        <pc:spChg chg="add del mod">
          <ac:chgData name="Pasi Sorjonen" userId="af9ad459-762f-4f9b-af1f-e08ba050b57c" providerId="ADAL" clId="{F06D40E7-F640-448A-9116-C700EF39C36B}" dt="2025-01-27T12:19:32.545" v="257"/>
          <ac:spMkLst>
            <pc:docMk/>
            <pc:sldMk cId="2757268552" sldId="391"/>
            <ac:spMk id="4" creationId="{21172110-DD29-F779-A147-E3C5365ABDFF}"/>
          </ac:spMkLst>
        </pc:spChg>
        <pc:picChg chg="add mod">
          <ac:chgData name="Pasi Sorjonen" userId="af9ad459-762f-4f9b-af1f-e08ba050b57c" providerId="ADAL" clId="{F06D40E7-F640-448A-9116-C700EF39C36B}" dt="2025-01-27T12:19:32.545" v="257"/>
          <ac:picMkLst>
            <pc:docMk/>
            <pc:sldMk cId="2757268552" sldId="391"/>
            <ac:picMk id="5" creationId="{ECA1A4B6-B2B5-CFFB-B237-B1340F86BD0F}"/>
          </ac:picMkLst>
        </pc:picChg>
        <pc:picChg chg="del">
          <ac:chgData name="Pasi Sorjonen" userId="af9ad459-762f-4f9b-af1f-e08ba050b57c" providerId="ADAL" clId="{F06D40E7-F640-448A-9116-C700EF39C36B}" dt="2025-01-27T12:19:28.598" v="256" actId="478"/>
          <ac:picMkLst>
            <pc:docMk/>
            <pc:sldMk cId="2757268552" sldId="391"/>
            <ac:picMk id="6" creationId="{25C94508-CD8D-65C5-FF4F-37C47B166BC2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1:31.512" v="263"/>
        <pc:sldMkLst>
          <pc:docMk/>
          <pc:sldMk cId="2478160119" sldId="392"/>
        </pc:sldMkLst>
        <pc:spChg chg="add del mod">
          <ac:chgData name="Pasi Sorjonen" userId="af9ad459-762f-4f9b-af1f-e08ba050b57c" providerId="ADAL" clId="{F06D40E7-F640-448A-9116-C700EF39C36B}" dt="2025-01-27T12:21:31.512" v="263"/>
          <ac:spMkLst>
            <pc:docMk/>
            <pc:sldMk cId="2478160119" sldId="392"/>
            <ac:spMk id="3" creationId="{8DE657D8-B9CD-CBFB-7574-5CB790CBFEAF}"/>
          </ac:spMkLst>
        </pc:spChg>
        <pc:picChg chg="add mod">
          <ac:chgData name="Pasi Sorjonen" userId="af9ad459-762f-4f9b-af1f-e08ba050b57c" providerId="ADAL" clId="{F06D40E7-F640-448A-9116-C700EF39C36B}" dt="2025-01-27T12:21:31.512" v="263"/>
          <ac:picMkLst>
            <pc:docMk/>
            <pc:sldMk cId="2478160119" sldId="392"/>
            <ac:picMk id="4" creationId="{567DA9B6-6B5E-D5DD-74C1-94137DA481CC}"/>
          </ac:picMkLst>
        </pc:picChg>
        <pc:picChg chg="del">
          <ac:chgData name="Pasi Sorjonen" userId="af9ad459-762f-4f9b-af1f-e08ba050b57c" providerId="ADAL" clId="{F06D40E7-F640-448A-9116-C700EF39C36B}" dt="2025-01-27T12:21:27.608" v="262" actId="478"/>
          <ac:picMkLst>
            <pc:docMk/>
            <pc:sldMk cId="2478160119" sldId="392"/>
            <ac:picMk id="5" creationId="{7F552A81-D5FC-13F7-D574-1AAFFECBB1B1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2:13.070" v="265"/>
        <pc:sldMkLst>
          <pc:docMk/>
          <pc:sldMk cId="31408801" sldId="393"/>
        </pc:sldMkLst>
        <pc:spChg chg="add del mod">
          <ac:chgData name="Pasi Sorjonen" userId="af9ad459-762f-4f9b-af1f-e08ba050b57c" providerId="ADAL" clId="{F06D40E7-F640-448A-9116-C700EF39C36B}" dt="2025-01-27T12:22:13.070" v="265"/>
          <ac:spMkLst>
            <pc:docMk/>
            <pc:sldMk cId="31408801" sldId="393"/>
            <ac:spMk id="3" creationId="{978AA60A-A26F-3926-B498-FA1F20780F68}"/>
          </ac:spMkLst>
        </pc:spChg>
        <pc:picChg chg="add mod">
          <ac:chgData name="Pasi Sorjonen" userId="af9ad459-762f-4f9b-af1f-e08ba050b57c" providerId="ADAL" clId="{F06D40E7-F640-448A-9116-C700EF39C36B}" dt="2025-01-27T12:22:13.070" v="265"/>
          <ac:picMkLst>
            <pc:docMk/>
            <pc:sldMk cId="31408801" sldId="393"/>
            <ac:picMk id="4" creationId="{4A58287A-2B5D-4659-4AD2-35B3E8843872}"/>
          </ac:picMkLst>
        </pc:picChg>
        <pc:picChg chg="del">
          <ac:chgData name="Pasi Sorjonen" userId="af9ad459-762f-4f9b-af1f-e08ba050b57c" providerId="ADAL" clId="{F06D40E7-F640-448A-9116-C700EF39C36B}" dt="2025-01-27T12:22:08.976" v="264" actId="478"/>
          <ac:picMkLst>
            <pc:docMk/>
            <pc:sldMk cId="31408801" sldId="393"/>
            <ac:picMk id="5" creationId="{5FAD09C0-3380-6C27-B49D-0303850250C0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3:08.343" v="269"/>
        <pc:sldMkLst>
          <pc:docMk/>
          <pc:sldMk cId="685540742" sldId="394"/>
        </pc:sldMkLst>
        <pc:spChg chg="add del mod">
          <ac:chgData name="Pasi Sorjonen" userId="af9ad459-762f-4f9b-af1f-e08ba050b57c" providerId="ADAL" clId="{F06D40E7-F640-448A-9116-C700EF39C36B}" dt="2025-01-27T12:23:08.343" v="269"/>
          <ac:spMkLst>
            <pc:docMk/>
            <pc:sldMk cId="685540742" sldId="394"/>
            <ac:spMk id="4" creationId="{38B72D66-FC02-BE7F-DB0F-D17B91F249D5}"/>
          </ac:spMkLst>
        </pc:spChg>
        <pc:picChg chg="add mod">
          <ac:chgData name="Pasi Sorjonen" userId="af9ad459-762f-4f9b-af1f-e08ba050b57c" providerId="ADAL" clId="{F06D40E7-F640-448A-9116-C700EF39C36B}" dt="2025-01-27T12:23:08.343" v="269"/>
          <ac:picMkLst>
            <pc:docMk/>
            <pc:sldMk cId="685540742" sldId="394"/>
            <ac:picMk id="5" creationId="{2B3004F8-97FA-3ED0-37B0-8D44DF14F54B}"/>
          </ac:picMkLst>
        </pc:picChg>
        <pc:picChg chg="del">
          <ac:chgData name="Pasi Sorjonen" userId="af9ad459-762f-4f9b-af1f-e08ba050b57c" providerId="ADAL" clId="{F06D40E7-F640-448A-9116-C700EF39C36B}" dt="2025-01-27T12:23:04.320" v="268" actId="478"/>
          <ac:picMkLst>
            <pc:docMk/>
            <pc:sldMk cId="685540742" sldId="394"/>
            <ac:picMk id="6" creationId="{FDA9B764-39F7-C85F-00B8-3FAE52060666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3:37.996" v="271"/>
        <pc:sldMkLst>
          <pc:docMk/>
          <pc:sldMk cId="2708893141" sldId="395"/>
        </pc:sldMkLst>
        <pc:spChg chg="add del mod">
          <ac:chgData name="Pasi Sorjonen" userId="af9ad459-762f-4f9b-af1f-e08ba050b57c" providerId="ADAL" clId="{F06D40E7-F640-448A-9116-C700EF39C36B}" dt="2025-01-27T12:23:37.996" v="271"/>
          <ac:spMkLst>
            <pc:docMk/>
            <pc:sldMk cId="2708893141" sldId="395"/>
            <ac:spMk id="4" creationId="{51EFAED0-CF49-D452-4884-49B3595E6E0E}"/>
          </ac:spMkLst>
        </pc:spChg>
        <pc:picChg chg="add mod">
          <ac:chgData name="Pasi Sorjonen" userId="af9ad459-762f-4f9b-af1f-e08ba050b57c" providerId="ADAL" clId="{F06D40E7-F640-448A-9116-C700EF39C36B}" dt="2025-01-27T12:23:37.996" v="271"/>
          <ac:picMkLst>
            <pc:docMk/>
            <pc:sldMk cId="2708893141" sldId="395"/>
            <ac:picMk id="5" creationId="{8BF7312C-B959-6355-BEC4-AD98EE441BE7}"/>
          </ac:picMkLst>
        </pc:picChg>
        <pc:picChg chg="del">
          <ac:chgData name="Pasi Sorjonen" userId="af9ad459-762f-4f9b-af1f-e08ba050b57c" providerId="ADAL" clId="{F06D40E7-F640-448A-9116-C700EF39C36B}" dt="2025-01-27T12:23:33.425" v="270" actId="478"/>
          <ac:picMkLst>
            <pc:docMk/>
            <pc:sldMk cId="2708893141" sldId="395"/>
            <ac:picMk id="6" creationId="{748BDE87-CD98-39A5-9992-C63B22E1D8AB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4:07.409" v="273"/>
        <pc:sldMkLst>
          <pc:docMk/>
          <pc:sldMk cId="1012804456" sldId="396"/>
        </pc:sldMkLst>
        <pc:spChg chg="add del mod">
          <ac:chgData name="Pasi Sorjonen" userId="af9ad459-762f-4f9b-af1f-e08ba050b57c" providerId="ADAL" clId="{F06D40E7-F640-448A-9116-C700EF39C36B}" dt="2025-01-27T12:24:07.409" v="273"/>
          <ac:spMkLst>
            <pc:docMk/>
            <pc:sldMk cId="1012804456" sldId="396"/>
            <ac:spMk id="4" creationId="{56680174-033F-9C17-E430-C91A8BFC25BE}"/>
          </ac:spMkLst>
        </pc:spChg>
        <pc:picChg chg="add mod">
          <ac:chgData name="Pasi Sorjonen" userId="af9ad459-762f-4f9b-af1f-e08ba050b57c" providerId="ADAL" clId="{F06D40E7-F640-448A-9116-C700EF39C36B}" dt="2025-01-27T12:24:07.409" v="273"/>
          <ac:picMkLst>
            <pc:docMk/>
            <pc:sldMk cId="1012804456" sldId="396"/>
            <ac:picMk id="5" creationId="{434610F0-E7FA-7061-FD53-E807C7F003DE}"/>
          </ac:picMkLst>
        </pc:picChg>
        <pc:picChg chg="del">
          <ac:chgData name="Pasi Sorjonen" userId="af9ad459-762f-4f9b-af1f-e08ba050b57c" providerId="ADAL" clId="{F06D40E7-F640-448A-9116-C700EF39C36B}" dt="2025-01-27T12:24:04.011" v="272" actId="478"/>
          <ac:picMkLst>
            <pc:docMk/>
            <pc:sldMk cId="1012804456" sldId="396"/>
            <ac:picMk id="6" creationId="{AA1088C9-51DF-6B83-9389-C0C4FD714B2F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4:33.231" v="275"/>
        <pc:sldMkLst>
          <pc:docMk/>
          <pc:sldMk cId="1927361822" sldId="397"/>
        </pc:sldMkLst>
        <pc:spChg chg="add del mod">
          <ac:chgData name="Pasi Sorjonen" userId="af9ad459-762f-4f9b-af1f-e08ba050b57c" providerId="ADAL" clId="{F06D40E7-F640-448A-9116-C700EF39C36B}" dt="2025-01-27T12:24:33.231" v="275"/>
          <ac:spMkLst>
            <pc:docMk/>
            <pc:sldMk cId="1927361822" sldId="397"/>
            <ac:spMk id="4" creationId="{F49FB782-AD01-232C-F7DD-97C49CE0A4F3}"/>
          </ac:spMkLst>
        </pc:spChg>
        <pc:picChg chg="add mod">
          <ac:chgData name="Pasi Sorjonen" userId="af9ad459-762f-4f9b-af1f-e08ba050b57c" providerId="ADAL" clId="{F06D40E7-F640-448A-9116-C700EF39C36B}" dt="2025-01-27T12:24:33.231" v="275"/>
          <ac:picMkLst>
            <pc:docMk/>
            <pc:sldMk cId="1927361822" sldId="397"/>
            <ac:picMk id="5" creationId="{B618E821-6D4A-851F-0CB5-2F3D2C03BE52}"/>
          </ac:picMkLst>
        </pc:picChg>
        <pc:picChg chg="del">
          <ac:chgData name="Pasi Sorjonen" userId="af9ad459-762f-4f9b-af1f-e08ba050b57c" providerId="ADAL" clId="{F06D40E7-F640-448A-9116-C700EF39C36B}" dt="2025-01-27T12:24:29.296" v="274" actId="478"/>
          <ac:picMkLst>
            <pc:docMk/>
            <pc:sldMk cId="1927361822" sldId="397"/>
            <ac:picMk id="6" creationId="{BE6ECD2C-74A1-3FE1-4462-3606C33E4287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5:02.467" v="277"/>
        <pc:sldMkLst>
          <pc:docMk/>
          <pc:sldMk cId="709257705" sldId="398"/>
        </pc:sldMkLst>
        <pc:spChg chg="add del mod">
          <ac:chgData name="Pasi Sorjonen" userId="af9ad459-762f-4f9b-af1f-e08ba050b57c" providerId="ADAL" clId="{F06D40E7-F640-448A-9116-C700EF39C36B}" dt="2025-01-27T12:25:02.467" v="277"/>
          <ac:spMkLst>
            <pc:docMk/>
            <pc:sldMk cId="709257705" sldId="398"/>
            <ac:spMk id="4" creationId="{784DCBFB-94FC-FEB2-2866-6027042AA8E4}"/>
          </ac:spMkLst>
        </pc:spChg>
        <pc:picChg chg="add mod">
          <ac:chgData name="Pasi Sorjonen" userId="af9ad459-762f-4f9b-af1f-e08ba050b57c" providerId="ADAL" clId="{F06D40E7-F640-448A-9116-C700EF39C36B}" dt="2025-01-27T12:25:02.467" v="277"/>
          <ac:picMkLst>
            <pc:docMk/>
            <pc:sldMk cId="709257705" sldId="398"/>
            <ac:picMk id="5" creationId="{700F7D1E-304A-F1D9-1BA0-7033F081D16D}"/>
          </ac:picMkLst>
        </pc:picChg>
        <pc:picChg chg="del">
          <ac:chgData name="Pasi Sorjonen" userId="af9ad459-762f-4f9b-af1f-e08ba050b57c" providerId="ADAL" clId="{F06D40E7-F640-448A-9116-C700EF39C36B}" dt="2025-01-27T12:24:58.646" v="276" actId="478"/>
          <ac:picMkLst>
            <pc:docMk/>
            <pc:sldMk cId="709257705" sldId="398"/>
            <ac:picMk id="6" creationId="{0F8457C1-2BCC-0E40-08A6-B60541BFFB95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5:34.412" v="279"/>
        <pc:sldMkLst>
          <pc:docMk/>
          <pc:sldMk cId="48380142" sldId="399"/>
        </pc:sldMkLst>
        <pc:spChg chg="add del mod">
          <ac:chgData name="Pasi Sorjonen" userId="af9ad459-762f-4f9b-af1f-e08ba050b57c" providerId="ADAL" clId="{F06D40E7-F640-448A-9116-C700EF39C36B}" dt="2025-01-27T12:25:34.412" v="279"/>
          <ac:spMkLst>
            <pc:docMk/>
            <pc:sldMk cId="48380142" sldId="399"/>
            <ac:spMk id="4" creationId="{DE845B2F-BFE8-F559-6C9F-8E28BA84AA5A}"/>
          </ac:spMkLst>
        </pc:spChg>
        <pc:picChg chg="add mod">
          <ac:chgData name="Pasi Sorjonen" userId="af9ad459-762f-4f9b-af1f-e08ba050b57c" providerId="ADAL" clId="{F06D40E7-F640-448A-9116-C700EF39C36B}" dt="2025-01-27T12:25:34.412" v="279"/>
          <ac:picMkLst>
            <pc:docMk/>
            <pc:sldMk cId="48380142" sldId="399"/>
            <ac:picMk id="5" creationId="{EB6B23C0-D5B4-885D-164F-D63F2F67120A}"/>
          </ac:picMkLst>
        </pc:picChg>
        <pc:picChg chg="del">
          <ac:chgData name="Pasi Sorjonen" userId="af9ad459-762f-4f9b-af1f-e08ba050b57c" providerId="ADAL" clId="{F06D40E7-F640-448A-9116-C700EF39C36B}" dt="2025-01-27T12:25:30.541" v="278" actId="478"/>
          <ac:picMkLst>
            <pc:docMk/>
            <pc:sldMk cId="48380142" sldId="399"/>
            <ac:picMk id="6" creationId="{A08E3D7E-95E7-5AE3-0559-C053FDDA2BE4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7:38.184" v="287"/>
        <pc:sldMkLst>
          <pc:docMk/>
          <pc:sldMk cId="2010131551" sldId="400"/>
        </pc:sldMkLst>
        <pc:spChg chg="add del mod">
          <ac:chgData name="Pasi Sorjonen" userId="af9ad459-762f-4f9b-af1f-e08ba050b57c" providerId="ADAL" clId="{F06D40E7-F640-448A-9116-C700EF39C36B}" dt="2025-01-27T12:27:38.184" v="287"/>
          <ac:spMkLst>
            <pc:docMk/>
            <pc:sldMk cId="2010131551" sldId="400"/>
            <ac:spMk id="4" creationId="{AF1F2FD6-E8FF-47BE-B9E2-088BD6592C9E}"/>
          </ac:spMkLst>
        </pc:spChg>
        <pc:picChg chg="add mod">
          <ac:chgData name="Pasi Sorjonen" userId="af9ad459-762f-4f9b-af1f-e08ba050b57c" providerId="ADAL" clId="{F06D40E7-F640-448A-9116-C700EF39C36B}" dt="2025-01-27T12:27:38.184" v="287"/>
          <ac:picMkLst>
            <pc:docMk/>
            <pc:sldMk cId="2010131551" sldId="400"/>
            <ac:picMk id="5" creationId="{E0E28C5F-853F-4C82-E9AC-7FBC4E347DBB}"/>
          </ac:picMkLst>
        </pc:picChg>
        <pc:picChg chg="del">
          <ac:chgData name="Pasi Sorjonen" userId="af9ad459-762f-4f9b-af1f-e08ba050b57c" providerId="ADAL" clId="{F06D40E7-F640-448A-9116-C700EF39C36B}" dt="2025-01-27T12:27:34.227" v="286" actId="478"/>
          <ac:picMkLst>
            <pc:docMk/>
            <pc:sldMk cId="2010131551" sldId="400"/>
            <ac:picMk id="6" creationId="{586B39F2-094F-46C1-BE97-7C6D8A5A9523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8:08.230" v="289"/>
        <pc:sldMkLst>
          <pc:docMk/>
          <pc:sldMk cId="902528952" sldId="401"/>
        </pc:sldMkLst>
        <pc:spChg chg="add del mod">
          <ac:chgData name="Pasi Sorjonen" userId="af9ad459-762f-4f9b-af1f-e08ba050b57c" providerId="ADAL" clId="{F06D40E7-F640-448A-9116-C700EF39C36B}" dt="2025-01-27T12:28:08.230" v="289"/>
          <ac:spMkLst>
            <pc:docMk/>
            <pc:sldMk cId="902528952" sldId="401"/>
            <ac:spMk id="4" creationId="{A552AB54-77C8-562A-C50B-B7FCE5A2138C}"/>
          </ac:spMkLst>
        </pc:spChg>
        <pc:picChg chg="add mod">
          <ac:chgData name="Pasi Sorjonen" userId="af9ad459-762f-4f9b-af1f-e08ba050b57c" providerId="ADAL" clId="{F06D40E7-F640-448A-9116-C700EF39C36B}" dt="2025-01-27T12:28:08.230" v="289"/>
          <ac:picMkLst>
            <pc:docMk/>
            <pc:sldMk cId="902528952" sldId="401"/>
            <ac:picMk id="5" creationId="{61CEB85C-E40F-11DE-1629-A6DC070A77AA}"/>
          </ac:picMkLst>
        </pc:picChg>
        <pc:picChg chg="del">
          <ac:chgData name="Pasi Sorjonen" userId="af9ad459-762f-4f9b-af1f-e08ba050b57c" providerId="ADAL" clId="{F06D40E7-F640-448A-9116-C700EF39C36B}" dt="2025-01-27T12:28:04.453" v="288" actId="478"/>
          <ac:picMkLst>
            <pc:docMk/>
            <pc:sldMk cId="902528952" sldId="401"/>
            <ac:picMk id="6" creationId="{7E9E8B2D-B94E-D79C-08C4-C68740810270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9:13.712" v="291"/>
        <pc:sldMkLst>
          <pc:docMk/>
          <pc:sldMk cId="856521791" sldId="402"/>
        </pc:sldMkLst>
        <pc:spChg chg="add del mod">
          <ac:chgData name="Pasi Sorjonen" userId="af9ad459-762f-4f9b-af1f-e08ba050b57c" providerId="ADAL" clId="{F06D40E7-F640-448A-9116-C700EF39C36B}" dt="2025-01-27T12:29:13.712" v="291"/>
          <ac:spMkLst>
            <pc:docMk/>
            <pc:sldMk cId="856521791" sldId="402"/>
            <ac:spMk id="4" creationId="{03D913FA-373C-96CB-E334-BFBE8F41456E}"/>
          </ac:spMkLst>
        </pc:spChg>
        <pc:picChg chg="add mod">
          <ac:chgData name="Pasi Sorjonen" userId="af9ad459-762f-4f9b-af1f-e08ba050b57c" providerId="ADAL" clId="{F06D40E7-F640-448A-9116-C700EF39C36B}" dt="2025-01-27T12:29:13.712" v="291"/>
          <ac:picMkLst>
            <pc:docMk/>
            <pc:sldMk cId="856521791" sldId="402"/>
            <ac:picMk id="5" creationId="{2EB5C4BF-AD06-962B-7026-BF036E165266}"/>
          </ac:picMkLst>
        </pc:picChg>
        <pc:picChg chg="del">
          <ac:chgData name="Pasi Sorjonen" userId="af9ad459-762f-4f9b-af1f-e08ba050b57c" providerId="ADAL" clId="{F06D40E7-F640-448A-9116-C700EF39C36B}" dt="2025-01-27T12:29:10.293" v="290" actId="478"/>
          <ac:picMkLst>
            <pc:docMk/>
            <pc:sldMk cId="856521791" sldId="402"/>
            <ac:picMk id="6" creationId="{A2A895D6-CECB-9919-4340-032DFB7070BA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9:39.065" v="293"/>
        <pc:sldMkLst>
          <pc:docMk/>
          <pc:sldMk cId="15214210" sldId="403"/>
        </pc:sldMkLst>
        <pc:spChg chg="add del mod">
          <ac:chgData name="Pasi Sorjonen" userId="af9ad459-762f-4f9b-af1f-e08ba050b57c" providerId="ADAL" clId="{F06D40E7-F640-448A-9116-C700EF39C36B}" dt="2025-01-27T12:29:39.065" v="293"/>
          <ac:spMkLst>
            <pc:docMk/>
            <pc:sldMk cId="15214210" sldId="403"/>
            <ac:spMk id="4" creationId="{B7F0A418-1366-5232-B492-E124C53073FD}"/>
          </ac:spMkLst>
        </pc:spChg>
        <pc:picChg chg="add mod">
          <ac:chgData name="Pasi Sorjonen" userId="af9ad459-762f-4f9b-af1f-e08ba050b57c" providerId="ADAL" clId="{F06D40E7-F640-448A-9116-C700EF39C36B}" dt="2025-01-27T12:29:39.065" v="293"/>
          <ac:picMkLst>
            <pc:docMk/>
            <pc:sldMk cId="15214210" sldId="403"/>
            <ac:picMk id="5" creationId="{D242F12B-6A56-5AD3-7D37-90A7D920336D}"/>
          </ac:picMkLst>
        </pc:picChg>
        <pc:picChg chg="del">
          <ac:chgData name="Pasi Sorjonen" userId="af9ad459-762f-4f9b-af1f-e08ba050b57c" providerId="ADAL" clId="{F06D40E7-F640-448A-9116-C700EF39C36B}" dt="2025-01-27T12:29:35.778" v="292" actId="478"/>
          <ac:picMkLst>
            <pc:docMk/>
            <pc:sldMk cId="15214210" sldId="403"/>
            <ac:picMk id="6" creationId="{D8B51D68-E79F-86C8-1BE5-425705E67E47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30:11.944" v="295"/>
        <pc:sldMkLst>
          <pc:docMk/>
          <pc:sldMk cId="4045111238" sldId="404"/>
        </pc:sldMkLst>
        <pc:spChg chg="add del mod">
          <ac:chgData name="Pasi Sorjonen" userId="af9ad459-762f-4f9b-af1f-e08ba050b57c" providerId="ADAL" clId="{F06D40E7-F640-448A-9116-C700EF39C36B}" dt="2025-01-27T12:30:11.944" v="295"/>
          <ac:spMkLst>
            <pc:docMk/>
            <pc:sldMk cId="4045111238" sldId="404"/>
            <ac:spMk id="4" creationId="{11AB5D96-D2B4-6B85-BB5D-7C1C48E4CC4C}"/>
          </ac:spMkLst>
        </pc:spChg>
        <pc:picChg chg="add mod">
          <ac:chgData name="Pasi Sorjonen" userId="af9ad459-762f-4f9b-af1f-e08ba050b57c" providerId="ADAL" clId="{F06D40E7-F640-448A-9116-C700EF39C36B}" dt="2025-01-27T12:30:11.944" v="295"/>
          <ac:picMkLst>
            <pc:docMk/>
            <pc:sldMk cId="4045111238" sldId="404"/>
            <ac:picMk id="5" creationId="{B20CD915-BE97-B003-11A8-80F0282EFA95}"/>
          </ac:picMkLst>
        </pc:picChg>
        <pc:picChg chg="del">
          <ac:chgData name="Pasi Sorjonen" userId="af9ad459-762f-4f9b-af1f-e08ba050b57c" providerId="ADAL" clId="{F06D40E7-F640-448A-9116-C700EF39C36B}" dt="2025-01-27T12:30:07.582" v="294" actId="478"/>
          <ac:picMkLst>
            <pc:docMk/>
            <pc:sldMk cId="4045111238" sldId="404"/>
            <ac:picMk id="6" creationId="{3B1B42A1-A5D7-52E0-6566-697A8CBE60C0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30:36.045" v="297"/>
        <pc:sldMkLst>
          <pc:docMk/>
          <pc:sldMk cId="2501186145" sldId="405"/>
        </pc:sldMkLst>
        <pc:spChg chg="add del mod">
          <ac:chgData name="Pasi Sorjonen" userId="af9ad459-762f-4f9b-af1f-e08ba050b57c" providerId="ADAL" clId="{F06D40E7-F640-448A-9116-C700EF39C36B}" dt="2025-01-27T12:30:36.045" v="297"/>
          <ac:spMkLst>
            <pc:docMk/>
            <pc:sldMk cId="2501186145" sldId="405"/>
            <ac:spMk id="4" creationId="{E82A23C9-7DD7-0B4B-03D8-F4787DA15B68}"/>
          </ac:spMkLst>
        </pc:spChg>
        <pc:picChg chg="add mod">
          <ac:chgData name="Pasi Sorjonen" userId="af9ad459-762f-4f9b-af1f-e08ba050b57c" providerId="ADAL" clId="{F06D40E7-F640-448A-9116-C700EF39C36B}" dt="2025-01-27T12:30:36.045" v="297"/>
          <ac:picMkLst>
            <pc:docMk/>
            <pc:sldMk cId="2501186145" sldId="405"/>
            <ac:picMk id="5" creationId="{ACDBF75D-3F7E-D5B6-FAA5-5BDD1DEC19EF}"/>
          </ac:picMkLst>
        </pc:picChg>
        <pc:picChg chg="del">
          <ac:chgData name="Pasi Sorjonen" userId="af9ad459-762f-4f9b-af1f-e08ba050b57c" providerId="ADAL" clId="{F06D40E7-F640-448A-9116-C700EF39C36B}" dt="2025-01-27T12:30:32.186" v="296" actId="478"/>
          <ac:picMkLst>
            <pc:docMk/>
            <pc:sldMk cId="2501186145" sldId="405"/>
            <ac:picMk id="6" creationId="{0A54C088-0AF7-A864-0EB2-C208633F665C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31:46.208" v="301"/>
        <pc:sldMkLst>
          <pc:docMk/>
          <pc:sldMk cId="302949056" sldId="406"/>
        </pc:sldMkLst>
        <pc:spChg chg="add del mod">
          <ac:chgData name="Pasi Sorjonen" userId="af9ad459-762f-4f9b-af1f-e08ba050b57c" providerId="ADAL" clId="{F06D40E7-F640-448A-9116-C700EF39C36B}" dt="2025-01-27T12:31:46.208" v="301"/>
          <ac:spMkLst>
            <pc:docMk/>
            <pc:sldMk cId="302949056" sldId="406"/>
            <ac:spMk id="4" creationId="{F1CBA0EB-F50E-C24E-E56B-B8E8343022DE}"/>
          </ac:spMkLst>
        </pc:spChg>
        <pc:picChg chg="add mod">
          <ac:chgData name="Pasi Sorjonen" userId="af9ad459-762f-4f9b-af1f-e08ba050b57c" providerId="ADAL" clId="{F06D40E7-F640-448A-9116-C700EF39C36B}" dt="2025-01-27T12:31:46.208" v="301"/>
          <ac:picMkLst>
            <pc:docMk/>
            <pc:sldMk cId="302949056" sldId="406"/>
            <ac:picMk id="5" creationId="{3C77F5D4-E44B-B086-AB75-D05A80C34492}"/>
          </ac:picMkLst>
        </pc:picChg>
        <pc:picChg chg="del">
          <ac:chgData name="Pasi Sorjonen" userId="af9ad459-762f-4f9b-af1f-e08ba050b57c" providerId="ADAL" clId="{F06D40E7-F640-448A-9116-C700EF39C36B}" dt="2025-01-27T12:31:42.421" v="300" actId="478"/>
          <ac:picMkLst>
            <pc:docMk/>
            <pc:sldMk cId="302949056" sldId="406"/>
            <ac:picMk id="6" creationId="{D1F07828-2925-3DCF-0D8C-478B95746E80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32:17.191" v="303"/>
        <pc:sldMkLst>
          <pc:docMk/>
          <pc:sldMk cId="2636709412" sldId="407"/>
        </pc:sldMkLst>
        <pc:spChg chg="add del mod">
          <ac:chgData name="Pasi Sorjonen" userId="af9ad459-762f-4f9b-af1f-e08ba050b57c" providerId="ADAL" clId="{F06D40E7-F640-448A-9116-C700EF39C36B}" dt="2025-01-27T12:32:17.191" v="303"/>
          <ac:spMkLst>
            <pc:docMk/>
            <pc:sldMk cId="2636709412" sldId="407"/>
            <ac:spMk id="4" creationId="{5818B67F-84F6-502B-F8E5-48EB32767D28}"/>
          </ac:spMkLst>
        </pc:spChg>
        <pc:picChg chg="del">
          <ac:chgData name="Pasi Sorjonen" userId="af9ad459-762f-4f9b-af1f-e08ba050b57c" providerId="ADAL" clId="{F06D40E7-F640-448A-9116-C700EF39C36B}" dt="2025-01-27T12:32:13.629" v="302" actId="478"/>
          <ac:picMkLst>
            <pc:docMk/>
            <pc:sldMk cId="2636709412" sldId="407"/>
            <ac:picMk id="5" creationId="{9736A164-9BCD-A008-88A4-31920A11B78C}"/>
          </ac:picMkLst>
        </pc:picChg>
        <pc:picChg chg="add mod">
          <ac:chgData name="Pasi Sorjonen" userId="af9ad459-762f-4f9b-af1f-e08ba050b57c" providerId="ADAL" clId="{F06D40E7-F640-448A-9116-C700EF39C36B}" dt="2025-01-27T12:32:17.191" v="303"/>
          <ac:picMkLst>
            <pc:docMk/>
            <pc:sldMk cId="2636709412" sldId="407"/>
            <ac:picMk id="6" creationId="{E1E63C23-1DEC-0CEB-DFB7-C3D04B39574F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0:58:24.414" v="235"/>
        <pc:sldMkLst>
          <pc:docMk/>
          <pc:sldMk cId="2941011792" sldId="409"/>
        </pc:sldMkLst>
        <pc:spChg chg="add del mod">
          <ac:chgData name="Pasi Sorjonen" userId="af9ad459-762f-4f9b-af1f-e08ba050b57c" providerId="ADAL" clId="{F06D40E7-F640-448A-9116-C700EF39C36B}" dt="2025-01-27T10:58:24.414" v="235"/>
          <ac:spMkLst>
            <pc:docMk/>
            <pc:sldMk cId="2941011792" sldId="409"/>
            <ac:spMk id="4" creationId="{DA1BD2C6-9A57-62F7-D6C0-81DD7EC594C8}"/>
          </ac:spMkLst>
        </pc:spChg>
        <pc:picChg chg="del">
          <ac:chgData name="Pasi Sorjonen" userId="af9ad459-762f-4f9b-af1f-e08ba050b57c" providerId="ADAL" clId="{F06D40E7-F640-448A-9116-C700EF39C36B}" dt="2025-01-27T10:58:20.893" v="234" actId="478"/>
          <ac:picMkLst>
            <pc:docMk/>
            <pc:sldMk cId="2941011792" sldId="409"/>
            <ac:picMk id="5" creationId="{352EA906-012C-FE98-DB56-6008DC5CAB92}"/>
          </ac:picMkLst>
        </pc:picChg>
        <pc:picChg chg="add mod">
          <ac:chgData name="Pasi Sorjonen" userId="af9ad459-762f-4f9b-af1f-e08ba050b57c" providerId="ADAL" clId="{F06D40E7-F640-448A-9116-C700EF39C36B}" dt="2025-01-27T10:58:24.414" v="235"/>
          <ac:picMkLst>
            <pc:docMk/>
            <pc:sldMk cId="2941011792" sldId="409"/>
            <ac:picMk id="6" creationId="{085DC9A1-641D-B177-2D46-EE236D0C4216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0:41:58.897" v="229"/>
        <pc:sldMkLst>
          <pc:docMk/>
          <pc:sldMk cId="450700252" sldId="410"/>
        </pc:sldMkLst>
        <pc:spChg chg="add del mod">
          <ac:chgData name="Pasi Sorjonen" userId="af9ad459-762f-4f9b-af1f-e08ba050b57c" providerId="ADAL" clId="{F06D40E7-F640-448A-9116-C700EF39C36B}" dt="2025-01-27T10:41:58.897" v="229"/>
          <ac:spMkLst>
            <pc:docMk/>
            <pc:sldMk cId="450700252" sldId="410"/>
            <ac:spMk id="3" creationId="{CBB69C15-1083-E052-C614-0544997A0622}"/>
          </ac:spMkLst>
        </pc:spChg>
        <pc:picChg chg="del">
          <ac:chgData name="Pasi Sorjonen" userId="af9ad459-762f-4f9b-af1f-e08ba050b57c" providerId="ADAL" clId="{F06D40E7-F640-448A-9116-C700EF39C36B}" dt="2025-01-27T10:41:55.057" v="228" actId="478"/>
          <ac:picMkLst>
            <pc:docMk/>
            <pc:sldMk cId="450700252" sldId="410"/>
            <ac:picMk id="4" creationId="{FF652647-5C45-6A15-3E30-F3934570AD11}"/>
          </ac:picMkLst>
        </pc:picChg>
        <pc:picChg chg="add mod">
          <ac:chgData name="Pasi Sorjonen" userId="af9ad459-762f-4f9b-af1f-e08ba050b57c" providerId="ADAL" clId="{F06D40E7-F640-448A-9116-C700EF39C36B}" dt="2025-01-27T10:41:58.897" v="229"/>
          <ac:picMkLst>
            <pc:docMk/>
            <pc:sldMk cId="450700252" sldId="410"/>
            <ac:picMk id="5" creationId="{A4B17403-6AE2-4282-06EF-850A8F11BB55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0:42:19.423" v="231"/>
        <pc:sldMkLst>
          <pc:docMk/>
          <pc:sldMk cId="2197971799" sldId="411"/>
        </pc:sldMkLst>
        <pc:spChg chg="add del mod">
          <ac:chgData name="Pasi Sorjonen" userId="af9ad459-762f-4f9b-af1f-e08ba050b57c" providerId="ADAL" clId="{F06D40E7-F640-448A-9116-C700EF39C36B}" dt="2025-01-27T10:42:19.423" v="231"/>
          <ac:spMkLst>
            <pc:docMk/>
            <pc:sldMk cId="2197971799" sldId="411"/>
            <ac:spMk id="3" creationId="{F275C417-1D18-21B5-9CBB-1AB7A325939F}"/>
          </ac:spMkLst>
        </pc:spChg>
        <pc:picChg chg="del">
          <ac:chgData name="Pasi Sorjonen" userId="af9ad459-762f-4f9b-af1f-e08ba050b57c" providerId="ADAL" clId="{F06D40E7-F640-448A-9116-C700EF39C36B}" dt="2025-01-27T10:42:16.044" v="230" actId="478"/>
          <ac:picMkLst>
            <pc:docMk/>
            <pc:sldMk cId="2197971799" sldId="411"/>
            <ac:picMk id="4" creationId="{E3E4EFC8-7471-EC71-F66C-D4A5D0D83F1D}"/>
          </ac:picMkLst>
        </pc:picChg>
        <pc:picChg chg="add mod">
          <ac:chgData name="Pasi Sorjonen" userId="af9ad459-762f-4f9b-af1f-e08ba050b57c" providerId="ADAL" clId="{F06D40E7-F640-448A-9116-C700EF39C36B}" dt="2025-01-27T10:42:19.423" v="231"/>
          <ac:picMkLst>
            <pc:docMk/>
            <pc:sldMk cId="2197971799" sldId="411"/>
            <ac:picMk id="5" creationId="{59B4FD2E-CC27-2E01-5F1D-68C519C091CD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30:57.252" v="299"/>
        <pc:sldMkLst>
          <pc:docMk/>
          <pc:sldMk cId="611116475" sldId="412"/>
        </pc:sldMkLst>
        <pc:spChg chg="add del mod">
          <ac:chgData name="Pasi Sorjonen" userId="af9ad459-762f-4f9b-af1f-e08ba050b57c" providerId="ADAL" clId="{F06D40E7-F640-448A-9116-C700EF39C36B}" dt="2025-01-27T12:30:57.252" v="299"/>
          <ac:spMkLst>
            <pc:docMk/>
            <pc:sldMk cId="611116475" sldId="412"/>
            <ac:spMk id="4" creationId="{D2F0E7A6-64BC-0E52-8F7A-1EFF5B2D3B01}"/>
          </ac:spMkLst>
        </pc:spChg>
        <pc:picChg chg="add mod">
          <ac:chgData name="Pasi Sorjonen" userId="af9ad459-762f-4f9b-af1f-e08ba050b57c" providerId="ADAL" clId="{F06D40E7-F640-448A-9116-C700EF39C36B}" dt="2025-01-27T12:30:57.252" v="299"/>
          <ac:picMkLst>
            <pc:docMk/>
            <pc:sldMk cId="611116475" sldId="412"/>
            <ac:picMk id="5" creationId="{7E46A43C-2A20-6A27-2189-17B93D5DC40C}"/>
          </ac:picMkLst>
        </pc:picChg>
        <pc:picChg chg="del">
          <ac:chgData name="Pasi Sorjonen" userId="af9ad459-762f-4f9b-af1f-e08ba050b57c" providerId="ADAL" clId="{F06D40E7-F640-448A-9116-C700EF39C36B}" dt="2025-01-27T12:30:53.764" v="298" actId="478"/>
          <ac:picMkLst>
            <pc:docMk/>
            <pc:sldMk cId="611116475" sldId="412"/>
            <ac:picMk id="6" creationId="{4C3FCFA5-C307-4B62-758C-41D727008C71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6:06.952" v="281"/>
        <pc:sldMkLst>
          <pc:docMk/>
          <pc:sldMk cId="756767865" sldId="413"/>
        </pc:sldMkLst>
        <pc:spChg chg="add del mod">
          <ac:chgData name="Pasi Sorjonen" userId="af9ad459-762f-4f9b-af1f-e08ba050b57c" providerId="ADAL" clId="{F06D40E7-F640-448A-9116-C700EF39C36B}" dt="2025-01-27T12:26:06.952" v="281"/>
          <ac:spMkLst>
            <pc:docMk/>
            <pc:sldMk cId="756767865" sldId="413"/>
            <ac:spMk id="4" creationId="{9B3A89C8-7667-1F33-0B57-07B523AB7B2F}"/>
          </ac:spMkLst>
        </pc:spChg>
        <pc:picChg chg="add mod">
          <ac:chgData name="Pasi Sorjonen" userId="af9ad459-762f-4f9b-af1f-e08ba050b57c" providerId="ADAL" clId="{F06D40E7-F640-448A-9116-C700EF39C36B}" dt="2025-01-27T12:26:06.952" v="281"/>
          <ac:picMkLst>
            <pc:docMk/>
            <pc:sldMk cId="756767865" sldId="413"/>
            <ac:picMk id="5" creationId="{778340AC-3C1C-8092-DEA1-0B9E8C9E29FE}"/>
          </ac:picMkLst>
        </pc:picChg>
        <pc:picChg chg="del">
          <ac:chgData name="Pasi Sorjonen" userId="af9ad459-762f-4f9b-af1f-e08ba050b57c" providerId="ADAL" clId="{F06D40E7-F640-448A-9116-C700EF39C36B}" dt="2025-01-27T12:26:03.499" v="280" actId="478"/>
          <ac:picMkLst>
            <pc:docMk/>
            <pc:sldMk cId="756767865" sldId="413"/>
            <ac:picMk id="6" creationId="{EBF5D600-2510-C0DE-6770-A6015A522811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6:28.651" v="283"/>
        <pc:sldMkLst>
          <pc:docMk/>
          <pc:sldMk cId="2480237561" sldId="414"/>
        </pc:sldMkLst>
        <pc:spChg chg="add del mod">
          <ac:chgData name="Pasi Sorjonen" userId="af9ad459-762f-4f9b-af1f-e08ba050b57c" providerId="ADAL" clId="{F06D40E7-F640-448A-9116-C700EF39C36B}" dt="2025-01-27T12:26:28.651" v="283"/>
          <ac:spMkLst>
            <pc:docMk/>
            <pc:sldMk cId="2480237561" sldId="414"/>
            <ac:spMk id="4" creationId="{F4F69320-DF96-84BC-D24A-D91ABE3DD935}"/>
          </ac:spMkLst>
        </pc:spChg>
        <pc:picChg chg="add mod">
          <ac:chgData name="Pasi Sorjonen" userId="af9ad459-762f-4f9b-af1f-e08ba050b57c" providerId="ADAL" clId="{F06D40E7-F640-448A-9116-C700EF39C36B}" dt="2025-01-27T12:26:28.651" v="283"/>
          <ac:picMkLst>
            <pc:docMk/>
            <pc:sldMk cId="2480237561" sldId="414"/>
            <ac:picMk id="5" creationId="{835E25BE-B49B-502C-8C03-B50613434A26}"/>
          </ac:picMkLst>
        </pc:picChg>
        <pc:picChg chg="del">
          <ac:chgData name="Pasi Sorjonen" userId="af9ad459-762f-4f9b-af1f-e08ba050b57c" providerId="ADAL" clId="{F06D40E7-F640-448A-9116-C700EF39C36B}" dt="2025-01-27T12:26:25.179" v="282" actId="478"/>
          <ac:picMkLst>
            <pc:docMk/>
            <pc:sldMk cId="2480237561" sldId="414"/>
            <ac:picMk id="6" creationId="{65B3E6C2-EBA8-A403-485C-F936EBC91E52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27:03.094" v="285"/>
        <pc:sldMkLst>
          <pc:docMk/>
          <pc:sldMk cId="2454802580" sldId="415"/>
        </pc:sldMkLst>
        <pc:spChg chg="add del mod">
          <ac:chgData name="Pasi Sorjonen" userId="af9ad459-762f-4f9b-af1f-e08ba050b57c" providerId="ADAL" clId="{F06D40E7-F640-448A-9116-C700EF39C36B}" dt="2025-01-27T12:27:03.094" v="285"/>
          <ac:spMkLst>
            <pc:docMk/>
            <pc:sldMk cId="2454802580" sldId="415"/>
            <ac:spMk id="4" creationId="{70738166-8723-5983-BEB4-BE97DA753E83}"/>
          </ac:spMkLst>
        </pc:spChg>
        <pc:picChg chg="del">
          <ac:chgData name="Pasi Sorjonen" userId="af9ad459-762f-4f9b-af1f-e08ba050b57c" providerId="ADAL" clId="{F06D40E7-F640-448A-9116-C700EF39C36B}" dt="2025-01-27T12:26:58.651" v="284" actId="478"/>
          <ac:picMkLst>
            <pc:docMk/>
            <pc:sldMk cId="2454802580" sldId="415"/>
            <ac:picMk id="5" creationId="{09BF6C1B-443B-21F0-5542-07DA225E4420}"/>
          </ac:picMkLst>
        </pc:picChg>
        <pc:picChg chg="add mod">
          <ac:chgData name="Pasi Sorjonen" userId="af9ad459-762f-4f9b-af1f-e08ba050b57c" providerId="ADAL" clId="{F06D40E7-F640-448A-9116-C700EF39C36B}" dt="2025-01-27T12:27:03.094" v="285"/>
          <ac:picMkLst>
            <pc:docMk/>
            <pc:sldMk cId="2454802580" sldId="415"/>
            <ac:picMk id="6" creationId="{30330596-B9B7-426B-994C-3315561D60CB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32:52.218" v="340" actId="6549"/>
        <pc:sldMkLst>
          <pc:docMk/>
          <pc:sldMk cId="2819607338" sldId="416"/>
        </pc:sldMkLst>
        <pc:spChg chg="mod">
          <ac:chgData name="Pasi Sorjonen" userId="af9ad459-762f-4f9b-af1f-e08ba050b57c" providerId="ADAL" clId="{F06D40E7-F640-448A-9116-C700EF39C36B}" dt="2025-01-27T12:32:52.218" v="340" actId="6549"/>
          <ac:spMkLst>
            <pc:docMk/>
            <pc:sldMk cId="2819607338" sldId="416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F06D40E7-F640-448A-9116-C700EF39C36B}" dt="2025-01-27T10:35:06.570" v="46"/>
          <ac:spMkLst>
            <pc:docMk/>
            <pc:sldMk cId="2819607338" sldId="416"/>
            <ac:spMk id="4" creationId="{39981DF4-7D48-11BC-31C0-5718F802EE2A}"/>
          </ac:spMkLst>
        </pc:spChg>
        <pc:picChg chg="add mod">
          <ac:chgData name="Pasi Sorjonen" userId="af9ad459-762f-4f9b-af1f-e08ba050b57c" providerId="ADAL" clId="{F06D40E7-F640-448A-9116-C700EF39C36B}" dt="2025-01-27T10:35:06.570" v="46"/>
          <ac:picMkLst>
            <pc:docMk/>
            <pc:sldMk cId="2819607338" sldId="416"/>
            <ac:picMk id="5" creationId="{B45682BF-FFE2-9266-D8C2-0FDC896062E6}"/>
          </ac:picMkLst>
        </pc:picChg>
        <pc:picChg chg="del">
          <ac:chgData name="Pasi Sorjonen" userId="af9ad459-762f-4f9b-af1f-e08ba050b57c" providerId="ADAL" clId="{F06D40E7-F640-448A-9116-C700EF39C36B}" dt="2025-01-27T10:35:02.835" v="45" actId="478"/>
          <ac:picMkLst>
            <pc:docMk/>
            <pc:sldMk cId="2819607338" sldId="416"/>
            <ac:picMk id="6" creationId="{442A04FC-F562-C7AA-2821-2DD87274479B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1:08:07.604" v="241"/>
        <pc:sldMkLst>
          <pc:docMk/>
          <pc:sldMk cId="4254205764" sldId="417"/>
        </pc:sldMkLst>
        <pc:spChg chg="add del mod">
          <ac:chgData name="Pasi Sorjonen" userId="af9ad459-762f-4f9b-af1f-e08ba050b57c" providerId="ADAL" clId="{F06D40E7-F640-448A-9116-C700EF39C36B}" dt="2025-01-27T11:08:07.604" v="241"/>
          <ac:spMkLst>
            <pc:docMk/>
            <pc:sldMk cId="4254205764" sldId="417"/>
            <ac:spMk id="4" creationId="{105FEE03-FD2B-2A7E-7631-98A07ECECDFB}"/>
          </ac:spMkLst>
        </pc:spChg>
        <pc:picChg chg="add mod">
          <ac:chgData name="Pasi Sorjonen" userId="af9ad459-762f-4f9b-af1f-e08ba050b57c" providerId="ADAL" clId="{F06D40E7-F640-448A-9116-C700EF39C36B}" dt="2025-01-27T11:08:07.604" v="241"/>
          <ac:picMkLst>
            <pc:docMk/>
            <pc:sldMk cId="4254205764" sldId="417"/>
            <ac:picMk id="5" creationId="{E95530E5-59A6-E46A-39A0-B32CB81FEDF3}"/>
          </ac:picMkLst>
        </pc:picChg>
        <pc:picChg chg="del">
          <ac:chgData name="Pasi Sorjonen" userId="af9ad459-762f-4f9b-af1f-e08ba050b57c" providerId="ADAL" clId="{F06D40E7-F640-448A-9116-C700EF39C36B}" dt="2025-01-27T11:08:03.547" v="240" actId="478"/>
          <ac:picMkLst>
            <pc:docMk/>
            <pc:sldMk cId="4254205764" sldId="417"/>
            <ac:picMk id="6" creationId="{CD837264-65B5-258E-9823-130AD7F540E5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1:09:01.981" v="245"/>
        <pc:sldMkLst>
          <pc:docMk/>
          <pc:sldMk cId="1132927145" sldId="418"/>
        </pc:sldMkLst>
        <pc:spChg chg="add del mod">
          <ac:chgData name="Pasi Sorjonen" userId="af9ad459-762f-4f9b-af1f-e08ba050b57c" providerId="ADAL" clId="{F06D40E7-F640-448A-9116-C700EF39C36B}" dt="2025-01-27T11:09:01.981" v="245"/>
          <ac:spMkLst>
            <pc:docMk/>
            <pc:sldMk cId="1132927145" sldId="418"/>
            <ac:spMk id="4" creationId="{AD4C5153-BA98-5261-CD94-61A493C3DD16}"/>
          </ac:spMkLst>
        </pc:spChg>
        <pc:picChg chg="add mod">
          <ac:chgData name="Pasi Sorjonen" userId="af9ad459-762f-4f9b-af1f-e08ba050b57c" providerId="ADAL" clId="{F06D40E7-F640-448A-9116-C700EF39C36B}" dt="2025-01-27T11:09:01.981" v="245"/>
          <ac:picMkLst>
            <pc:docMk/>
            <pc:sldMk cId="1132927145" sldId="418"/>
            <ac:picMk id="5" creationId="{9059F71D-00BA-2ADF-02A4-03EC968F3B56}"/>
          </ac:picMkLst>
        </pc:picChg>
        <pc:picChg chg="del">
          <ac:chgData name="Pasi Sorjonen" userId="af9ad459-762f-4f9b-af1f-e08ba050b57c" providerId="ADAL" clId="{F06D40E7-F640-448A-9116-C700EF39C36B}" dt="2025-01-27T11:08:58.188" v="244" actId="478"/>
          <ac:picMkLst>
            <pc:docMk/>
            <pc:sldMk cId="1132927145" sldId="418"/>
            <ac:picMk id="6" creationId="{A6139ECC-AAFD-2943-50F1-9015988C8D61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1:08:40.401" v="243"/>
        <pc:sldMkLst>
          <pc:docMk/>
          <pc:sldMk cId="948230496" sldId="419"/>
        </pc:sldMkLst>
        <pc:spChg chg="add del mod">
          <ac:chgData name="Pasi Sorjonen" userId="af9ad459-762f-4f9b-af1f-e08ba050b57c" providerId="ADAL" clId="{F06D40E7-F640-448A-9116-C700EF39C36B}" dt="2025-01-27T11:08:40.401" v="243"/>
          <ac:spMkLst>
            <pc:docMk/>
            <pc:sldMk cId="948230496" sldId="419"/>
            <ac:spMk id="4" creationId="{7C1DA09B-074B-F5AE-6B50-9C08DEBD4D3B}"/>
          </ac:spMkLst>
        </pc:spChg>
        <pc:picChg chg="add mod">
          <ac:chgData name="Pasi Sorjonen" userId="af9ad459-762f-4f9b-af1f-e08ba050b57c" providerId="ADAL" clId="{F06D40E7-F640-448A-9116-C700EF39C36B}" dt="2025-01-27T11:08:40.401" v="243"/>
          <ac:picMkLst>
            <pc:docMk/>
            <pc:sldMk cId="948230496" sldId="419"/>
            <ac:picMk id="5" creationId="{2B189ED1-E866-82D6-D0ED-7B95748816CA}"/>
          </ac:picMkLst>
        </pc:picChg>
        <pc:picChg chg="del">
          <ac:chgData name="Pasi Sorjonen" userId="af9ad459-762f-4f9b-af1f-e08ba050b57c" providerId="ADAL" clId="{F06D40E7-F640-448A-9116-C700EF39C36B}" dt="2025-01-27T11:08:36.659" v="242" actId="478"/>
          <ac:picMkLst>
            <pc:docMk/>
            <pc:sldMk cId="948230496" sldId="419"/>
            <ac:picMk id="6" creationId="{35A49E4A-133F-ED55-B99C-37C16E2D374B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1:09:30.052" v="247"/>
        <pc:sldMkLst>
          <pc:docMk/>
          <pc:sldMk cId="631130022" sldId="420"/>
        </pc:sldMkLst>
        <pc:spChg chg="add del mod">
          <ac:chgData name="Pasi Sorjonen" userId="af9ad459-762f-4f9b-af1f-e08ba050b57c" providerId="ADAL" clId="{F06D40E7-F640-448A-9116-C700EF39C36B}" dt="2025-01-27T11:09:30.052" v="247"/>
          <ac:spMkLst>
            <pc:docMk/>
            <pc:sldMk cId="631130022" sldId="420"/>
            <ac:spMk id="4" creationId="{DEAA78EC-9E50-1BB7-0F0D-52866F2CF5E9}"/>
          </ac:spMkLst>
        </pc:spChg>
        <pc:picChg chg="add mod">
          <ac:chgData name="Pasi Sorjonen" userId="af9ad459-762f-4f9b-af1f-e08ba050b57c" providerId="ADAL" clId="{F06D40E7-F640-448A-9116-C700EF39C36B}" dt="2025-01-27T11:09:30.052" v="247"/>
          <ac:picMkLst>
            <pc:docMk/>
            <pc:sldMk cId="631130022" sldId="420"/>
            <ac:picMk id="5" creationId="{F48321BB-B02C-A8A7-9CAD-3670F35EDBA7}"/>
          </ac:picMkLst>
        </pc:picChg>
        <pc:picChg chg="del">
          <ac:chgData name="Pasi Sorjonen" userId="af9ad459-762f-4f9b-af1f-e08ba050b57c" providerId="ADAL" clId="{F06D40E7-F640-448A-9116-C700EF39C36B}" dt="2025-01-27T11:09:26.330" v="246" actId="478"/>
          <ac:picMkLst>
            <pc:docMk/>
            <pc:sldMk cId="631130022" sldId="420"/>
            <ac:picMk id="6" creationId="{11DA99F0-6520-E2FB-1910-81AE476ACEB8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0:30:41.073" v="42" actId="6549"/>
        <pc:sldMkLst>
          <pc:docMk/>
          <pc:sldMk cId="367978240" sldId="421"/>
        </pc:sldMkLst>
        <pc:spChg chg="mod">
          <ac:chgData name="Pasi Sorjonen" userId="af9ad459-762f-4f9b-af1f-e08ba050b57c" providerId="ADAL" clId="{F06D40E7-F640-448A-9116-C700EF39C36B}" dt="2025-01-27T10:30:41.073" v="42" actId="6549"/>
          <ac:spMkLst>
            <pc:docMk/>
            <pc:sldMk cId="367978240" sldId="421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F06D40E7-F640-448A-9116-C700EF39C36B}" dt="2025-01-27T10:29:25.279" v="1"/>
          <ac:spMkLst>
            <pc:docMk/>
            <pc:sldMk cId="367978240" sldId="421"/>
            <ac:spMk id="4" creationId="{664D11A0-0842-7EEE-E315-96F254C4AEA8}"/>
          </ac:spMkLst>
        </pc:spChg>
        <pc:picChg chg="del">
          <ac:chgData name="Pasi Sorjonen" userId="af9ad459-762f-4f9b-af1f-e08ba050b57c" providerId="ADAL" clId="{F06D40E7-F640-448A-9116-C700EF39C36B}" dt="2025-01-27T10:29:20.240" v="0" actId="478"/>
          <ac:picMkLst>
            <pc:docMk/>
            <pc:sldMk cId="367978240" sldId="421"/>
            <ac:picMk id="5" creationId="{2AD60285-94F3-9D67-C32A-8017C4F0DC7C}"/>
          </ac:picMkLst>
        </pc:picChg>
        <pc:picChg chg="add mod">
          <ac:chgData name="Pasi Sorjonen" userId="af9ad459-762f-4f9b-af1f-e08ba050b57c" providerId="ADAL" clId="{F06D40E7-F640-448A-9116-C700EF39C36B}" dt="2025-01-27T10:29:25.279" v="1"/>
          <ac:picMkLst>
            <pc:docMk/>
            <pc:sldMk cId="367978240" sldId="421"/>
            <ac:picMk id="6" creationId="{9C6E2231-F83F-C6C6-DF03-041C90C15B8D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0:36:57.291" v="139" actId="6549"/>
        <pc:sldMkLst>
          <pc:docMk/>
          <pc:sldMk cId="3193099938" sldId="422"/>
        </pc:sldMkLst>
        <pc:spChg chg="mod">
          <ac:chgData name="Pasi Sorjonen" userId="af9ad459-762f-4f9b-af1f-e08ba050b57c" providerId="ADAL" clId="{F06D40E7-F640-448A-9116-C700EF39C36B}" dt="2025-01-27T10:36:57.291" v="139" actId="6549"/>
          <ac:spMkLst>
            <pc:docMk/>
            <pc:sldMk cId="3193099938" sldId="422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F06D40E7-F640-448A-9116-C700EF39C36B}" dt="2025-01-27T10:36:42.935" v="109"/>
          <ac:spMkLst>
            <pc:docMk/>
            <pc:sldMk cId="3193099938" sldId="422"/>
            <ac:spMk id="4" creationId="{787FD1C2-0426-1C0E-8FE0-340755C0BFC1}"/>
          </ac:spMkLst>
        </pc:spChg>
        <pc:picChg chg="add mod">
          <ac:chgData name="Pasi Sorjonen" userId="af9ad459-762f-4f9b-af1f-e08ba050b57c" providerId="ADAL" clId="{F06D40E7-F640-448A-9116-C700EF39C36B}" dt="2025-01-27T10:36:42.935" v="109"/>
          <ac:picMkLst>
            <pc:docMk/>
            <pc:sldMk cId="3193099938" sldId="422"/>
            <ac:picMk id="5" creationId="{AFD9E3FD-B17C-A00B-318B-E26159F85CF4}"/>
          </ac:picMkLst>
        </pc:picChg>
        <pc:picChg chg="del">
          <ac:chgData name="Pasi Sorjonen" userId="af9ad459-762f-4f9b-af1f-e08ba050b57c" providerId="ADAL" clId="{F06D40E7-F640-448A-9116-C700EF39C36B}" dt="2025-01-27T10:36:39.626" v="108" actId="478"/>
          <ac:picMkLst>
            <pc:docMk/>
            <pc:sldMk cId="3193099938" sldId="422"/>
            <ac:picMk id="6" creationId="{2C28729E-7895-BEBF-65A2-3D55C414CB6D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0:38:04.565" v="178" actId="6549"/>
        <pc:sldMkLst>
          <pc:docMk/>
          <pc:sldMk cId="3632227459" sldId="423"/>
        </pc:sldMkLst>
        <pc:spChg chg="mod">
          <ac:chgData name="Pasi Sorjonen" userId="af9ad459-762f-4f9b-af1f-e08ba050b57c" providerId="ADAL" clId="{F06D40E7-F640-448A-9116-C700EF39C36B}" dt="2025-01-27T10:38:04.565" v="178" actId="6549"/>
          <ac:spMkLst>
            <pc:docMk/>
            <pc:sldMk cId="3632227459" sldId="423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F06D40E7-F640-448A-9116-C700EF39C36B}" dt="2025-01-27T10:37:41.773" v="141"/>
          <ac:spMkLst>
            <pc:docMk/>
            <pc:sldMk cId="3632227459" sldId="423"/>
            <ac:spMk id="4" creationId="{A2A6B0B3-9B9E-3D17-53B4-17AF44E4441A}"/>
          </ac:spMkLst>
        </pc:spChg>
        <pc:picChg chg="del">
          <ac:chgData name="Pasi Sorjonen" userId="af9ad459-762f-4f9b-af1f-e08ba050b57c" providerId="ADAL" clId="{F06D40E7-F640-448A-9116-C700EF39C36B}" dt="2025-01-27T10:37:37.912" v="140" actId="478"/>
          <ac:picMkLst>
            <pc:docMk/>
            <pc:sldMk cId="3632227459" sldId="423"/>
            <ac:picMk id="5" creationId="{3BBFE882-72F4-B72B-E56D-A7474492E51F}"/>
          </ac:picMkLst>
        </pc:picChg>
        <pc:picChg chg="add mod">
          <ac:chgData name="Pasi Sorjonen" userId="af9ad459-762f-4f9b-af1f-e08ba050b57c" providerId="ADAL" clId="{F06D40E7-F640-448A-9116-C700EF39C36B}" dt="2025-01-27T10:37:41.773" v="141"/>
          <ac:picMkLst>
            <pc:docMk/>
            <pc:sldMk cId="3632227459" sldId="423"/>
            <ac:picMk id="6" creationId="{B120979E-3D1C-FE37-8C14-D01097F9274F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34:05.734" v="366" actId="6549"/>
        <pc:sldMkLst>
          <pc:docMk/>
          <pc:sldMk cId="2190757248" sldId="424"/>
        </pc:sldMkLst>
        <pc:spChg chg="mod">
          <ac:chgData name="Pasi Sorjonen" userId="af9ad459-762f-4f9b-af1f-e08ba050b57c" providerId="ADAL" clId="{F06D40E7-F640-448A-9116-C700EF39C36B}" dt="2025-01-27T12:34:05.734" v="366" actId="6549"/>
          <ac:spMkLst>
            <pc:docMk/>
            <pc:sldMk cId="2190757248" sldId="424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F06D40E7-F640-448A-9116-C700EF39C36B}" dt="2025-01-27T10:38:57.352" v="182" actId="478"/>
          <ac:spMkLst>
            <pc:docMk/>
            <pc:sldMk cId="2190757248" sldId="424"/>
            <ac:spMk id="4" creationId="{C71B42D4-D4D0-471B-1731-6172EA885FB7}"/>
          </ac:spMkLst>
        </pc:spChg>
        <pc:spChg chg="add del mod">
          <ac:chgData name="Pasi Sorjonen" userId="af9ad459-762f-4f9b-af1f-e08ba050b57c" providerId="ADAL" clId="{F06D40E7-F640-448A-9116-C700EF39C36B}" dt="2025-01-27T10:39:42.890" v="184"/>
          <ac:spMkLst>
            <pc:docMk/>
            <pc:sldMk cId="2190757248" sldId="424"/>
            <ac:spMk id="8" creationId="{A2DF8A1B-9840-FEEB-1F56-F7C206862107}"/>
          </ac:spMkLst>
        </pc:spChg>
        <pc:picChg chg="add mod">
          <ac:chgData name="Pasi Sorjonen" userId="af9ad459-762f-4f9b-af1f-e08ba050b57c" providerId="ADAL" clId="{F06D40E7-F640-448A-9116-C700EF39C36B}" dt="2025-01-27T10:38:56.438" v="181"/>
          <ac:picMkLst>
            <pc:docMk/>
            <pc:sldMk cId="2190757248" sldId="424"/>
            <ac:picMk id="5" creationId="{E06521AB-371D-82BE-41B8-F3CE45BB96B2}"/>
          </ac:picMkLst>
        </pc:picChg>
        <pc:picChg chg="add del">
          <ac:chgData name="Pasi Sorjonen" userId="af9ad459-762f-4f9b-af1f-e08ba050b57c" providerId="ADAL" clId="{F06D40E7-F640-448A-9116-C700EF39C36B}" dt="2025-01-27T10:39:39.349" v="183" actId="478"/>
          <ac:picMkLst>
            <pc:docMk/>
            <pc:sldMk cId="2190757248" sldId="424"/>
            <ac:picMk id="6" creationId="{424C7533-5C41-D9BB-A59F-FCC0FECC6330}"/>
          </ac:picMkLst>
        </pc:picChg>
        <pc:picChg chg="add mod">
          <ac:chgData name="Pasi Sorjonen" userId="af9ad459-762f-4f9b-af1f-e08ba050b57c" providerId="ADAL" clId="{F06D40E7-F640-448A-9116-C700EF39C36B}" dt="2025-01-27T10:39:52.110" v="186" actId="14100"/>
          <ac:picMkLst>
            <pc:docMk/>
            <pc:sldMk cId="2190757248" sldId="424"/>
            <ac:picMk id="9" creationId="{84526F3E-26D3-00B2-18C9-BB3E46BBE75E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18:34.543" v="253"/>
        <pc:sldMkLst>
          <pc:docMk/>
          <pc:sldMk cId="1973349136" sldId="425"/>
        </pc:sldMkLst>
        <pc:spChg chg="add del mod">
          <ac:chgData name="Pasi Sorjonen" userId="af9ad459-762f-4f9b-af1f-e08ba050b57c" providerId="ADAL" clId="{F06D40E7-F640-448A-9116-C700EF39C36B}" dt="2025-01-27T12:18:34.543" v="253"/>
          <ac:spMkLst>
            <pc:docMk/>
            <pc:sldMk cId="1973349136" sldId="425"/>
            <ac:spMk id="4" creationId="{D21E1753-4604-1A24-CF64-20651E07DD7F}"/>
          </ac:spMkLst>
        </pc:spChg>
        <pc:picChg chg="add mod">
          <ac:chgData name="Pasi Sorjonen" userId="af9ad459-762f-4f9b-af1f-e08ba050b57c" providerId="ADAL" clId="{F06D40E7-F640-448A-9116-C700EF39C36B}" dt="2025-01-27T12:18:34.543" v="253"/>
          <ac:picMkLst>
            <pc:docMk/>
            <pc:sldMk cId="1973349136" sldId="425"/>
            <ac:picMk id="5" creationId="{7390CEC9-C284-C56D-DF40-757F01327460}"/>
          </ac:picMkLst>
        </pc:picChg>
        <pc:picChg chg="del">
          <ac:chgData name="Pasi Sorjonen" userId="af9ad459-762f-4f9b-af1f-e08ba050b57c" providerId="ADAL" clId="{F06D40E7-F640-448A-9116-C700EF39C36B}" dt="2025-01-27T12:18:31.389" v="252" actId="478"/>
          <ac:picMkLst>
            <pc:docMk/>
            <pc:sldMk cId="1973349136" sldId="425"/>
            <ac:picMk id="6" creationId="{373F481F-D10C-385F-52A4-23C1F8F61D9A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0:31:33.319" v="44"/>
        <pc:sldMkLst>
          <pc:docMk/>
          <pc:sldMk cId="581673848" sldId="426"/>
        </pc:sldMkLst>
        <pc:spChg chg="add del mod">
          <ac:chgData name="Pasi Sorjonen" userId="af9ad459-762f-4f9b-af1f-e08ba050b57c" providerId="ADAL" clId="{F06D40E7-F640-448A-9116-C700EF39C36B}" dt="2025-01-27T10:31:33.319" v="44"/>
          <ac:spMkLst>
            <pc:docMk/>
            <pc:sldMk cId="581673848" sldId="426"/>
            <ac:spMk id="4" creationId="{7471439A-4F69-B16C-0842-402339796251}"/>
          </ac:spMkLst>
        </pc:spChg>
        <pc:picChg chg="add mod">
          <ac:chgData name="Pasi Sorjonen" userId="af9ad459-762f-4f9b-af1f-e08ba050b57c" providerId="ADAL" clId="{F06D40E7-F640-448A-9116-C700EF39C36B}" dt="2025-01-27T10:31:33.319" v="44"/>
          <ac:picMkLst>
            <pc:docMk/>
            <pc:sldMk cId="581673848" sldId="426"/>
            <ac:picMk id="5" creationId="{9CCAD202-0DED-82CC-F137-4F58233C1AED}"/>
          </ac:picMkLst>
        </pc:picChg>
        <pc:picChg chg="del">
          <ac:chgData name="Pasi Sorjonen" userId="af9ad459-762f-4f9b-af1f-e08ba050b57c" providerId="ADAL" clId="{F06D40E7-F640-448A-9116-C700EF39C36B}" dt="2025-01-27T10:31:28.947" v="43" actId="478"/>
          <ac:picMkLst>
            <pc:docMk/>
            <pc:sldMk cId="581673848" sldId="426"/>
            <ac:picMk id="6" creationId="{CBEE079E-4D9B-3393-D2E0-1447D4C63A6A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1:07:46.408" v="239"/>
        <pc:sldMkLst>
          <pc:docMk/>
          <pc:sldMk cId="4074951963" sldId="428"/>
        </pc:sldMkLst>
        <pc:spChg chg="add del mod">
          <ac:chgData name="Pasi Sorjonen" userId="af9ad459-762f-4f9b-af1f-e08ba050b57c" providerId="ADAL" clId="{F06D40E7-F640-448A-9116-C700EF39C36B}" dt="2025-01-27T11:07:46.408" v="239"/>
          <ac:spMkLst>
            <pc:docMk/>
            <pc:sldMk cId="4074951963" sldId="428"/>
            <ac:spMk id="4" creationId="{1352D2CC-626F-AF70-C143-6C67E805473E}"/>
          </ac:spMkLst>
        </pc:spChg>
        <pc:picChg chg="add mod">
          <ac:chgData name="Pasi Sorjonen" userId="af9ad459-762f-4f9b-af1f-e08ba050b57c" providerId="ADAL" clId="{F06D40E7-F640-448A-9116-C700EF39C36B}" dt="2025-01-27T11:07:46.408" v="239"/>
          <ac:picMkLst>
            <pc:docMk/>
            <pc:sldMk cId="4074951963" sldId="428"/>
            <ac:picMk id="5" creationId="{4C3862C7-3D44-0FD0-C856-952D79D59DB1}"/>
          </ac:picMkLst>
        </pc:picChg>
        <pc:picChg chg="del">
          <ac:chgData name="Pasi Sorjonen" userId="af9ad459-762f-4f9b-af1f-e08ba050b57c" providerId="ADAL" clId="{F06D40E7-F640-448A-9116-C700EF39C36B}" dt="2025-01-27T11:07:42.978" v="238" actId="478"/>
          <ac:picMkLst>
            <pc:docMk/>
            <pc:sldMk cId="4074951963" sldId="428"/>
            <ac:picMk id="6" creationId="{6BF5A7F2-6A3C-BF4B-71AB-7461817A9BA7}"/>
          </ac:picMkLst>
        </pc:picChg>
      </pc:sldChg>
      <pc:sldChg chg="addSp delSp modSp mod">
        <pc:chgData name="Pasi Sorjonen" userId="af9ad459-762f-4f9b-af1f-e08ba050b57c" providerId="ADAL" clId="{F06D40E7-F640-448A-9116-C700EF39C36B}" dt="2025-01-27T12:17:54.088" v="251" actId="14100"/>
        <pc:sldMkLst>
          <pc:docMk/>
          <pc:sldMk cId="64382038" sldId="429"/>
        </pc:sldMkLst>
        <pc:spChg chg="add del mod">
          <ac:chgData name="Pasi Sorjonen" userId="af9ad459-762f-4f9b-af1f-e08ba050b57c" providerId="ADAL" clId="{F06D40E7-F640-448A-9116-C700EF39C36B}" dt="2025-01-27T12:17:45.267" v="249"/>
          <ac:spMkLst>
            <pc:docMk/>
            <pc:sldMk cId="64382038" sldId="429"/>
            <ac:spMk id="4" creationId="{54652A2E-6C41-02F9-9580-94FCAB659828}"/>
          </ac:spMkLst>
        </pc:spChg>
        <pc:picChg chg="add mod">
          <ac:chgData name="Pasi Sorjonen" userId="af9ad459-762f-4f9b-af1f-e08ba050b57c" providerId="ADAL" clId="{F06D40E7-F640-448A-9116-C700EF39C36B}" dt="2025-01-27T12:17:54.088" v="251" actId="14100"/>
          <ac:picMkLst>
            <pc:docMk/>
            <pc:sldMk cId="64382038" sldId="429"/>
            <ac:picMk id="5" creationId="{AA1B7CCA-1815-74F6-CBE5-F711ACF05461}"/>
          </ac:picMkLst>
        </pc:picChg>
        <pc:picChg chg="del">
          <ac:chgData name="Pasi Sorjonen" userId="af9ad459-762f-4f9b-af1f-e08ba050b57c" providerId="ADAL" clId="{F06D40E7-F640-448A-9116-C700EF39C36B}" dt="2025-01-27T12:17:41.254" v="248" actId="478"/>
          <ac:picMkLst>
            <pc:docMk/>
            <pc:sldMk cId="64382038" sldId="429"/>
            <ac:picMk id="6" creationId="{3AF040D8-E1DF-E1DB-2E3D-0D7E0306FE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0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oli joulukuussa 35 018</a:t>
            </a:r>
            <a:br>
              <a:rPr lang="fi-FI" sz="2800" dirty="0"/>
            </a:br>
            <a:r>
              <a:rPr lang="fi-FI" sz="2800" dirty="0"/>
              <a:t>– se on peräti 4 562 vähemmän kuin vuotta aiemmin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C6E2231-F83F-C6C6-DF03-041C90C15B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9B4FD2E-CC27-2E01-5F1D-68C519C091C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91098FB-BA83-484B-880F-FF55A1D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E2A935F-9CDC-5ABE-8655-F33A480740C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85DC9A1-641D-B177-2D46-EE236D0C42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A29E93-F7DA-4CFA-A12A-B2A7B2A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208145-0229-7CC7-9001-6A35104799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3862C7-3D44-0FD0-C856-952D79D59D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95530E5-59A6-E46A-39A0-B32CB81FED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B189ED1-E866-82D6-D0ED-7B95748816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059F71D-00BA-2ADF-02A4-03EC968F3B5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48321BB-B02C-A8A7-9CAD-3670F35EDB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A1B7CCA-1815-74F6-CBE5-F711ACF0546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10981" y="1316408"/>
            <a:ext cx="5478010" cy="51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Lyhennettyä työviikkoa tekevien määrä on edelleen</a:t>
            </a:r>
            <a:br>
              <a:rPr lang="fi-FI" sz="2800" dirty="0"/>
            </a:br>
            <a:r>
              <a:rPr lang="fi-FI" sz="2800" dirty="0"/>
              <a:t>selvästi koholla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CCAD202-0DED-82CC-F137-4F58233C1AE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390CEC9-C284-C56D-DF40-757F0132746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1954A69-F313-A796-C3EA-0EB16AFE01A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CA1A4B6-B2B5-CFFB-B237-B1340F86BD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0A7E233-8B04-4087-83B3-1515EBE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734F98D-C7BB-9A56-6CDC-07504136A44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06B37DA-0606-7182-C67A-145B730A3DB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67DA9B6-6B5E-D5DD-74C1-94137DA481C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A58287A-2B5D-4659-4AD2-35B3E884387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74F5012-D110-4528-B231-DB8901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AB28765-8C4D-9CB4-CC7B-AFEFF147CB4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B3004F8-97FA-3ED0-37B0-8D44DF14F5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BF7312C-B959-6355-BEC4-AD98EE441BE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Lomautettujen määrä kääntyi ainakin toistaiseksi laskuun</a:t>
            </a:r>
            <a:br>
              <a:rPr lang="fi-FI" sz="2800" dirty="0"/>
            </a:br>
            <a:r>
              <a:rPr lang="fi-FI" sz="2800" dirty="0"/>
              <a:t>– taso on edelleen tavanomaista suurempi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45682BF-FFE2-9266-D8C2-0FDC896062E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34610F0-E7FA-7061-FD53-E807C7F003D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618E821-6D4A-851F-0CB5-2F3D2C03BE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00F7D1E-304A-F1D9-1BA0-7033F081D1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6B23C0-D5B4-885D-164F-D63F2F6712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78340AC-3C1C-8092-DEA1-0B9E8C9E29F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35E25BE-B49B-502C-8C03-B50613434A2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0330596-B9B7-426B-994C-3315561D60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0E28C5F-853F-4C82-E9AC-7FBC4E347D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1CEB85C-E40F-11DE-1629-A6DC070A77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EB5C4BF-AD06-962B-7026-BF036E1652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Korkeakoulutettujen lomautukset ovat vähentyneet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FD9E3FD-B17C-A00B-318B-E26159F85CF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9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242F12B-6A56-5AD3-7D37-90A7D92033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20CD915-BE97-B003-11A8-80F0282EFA9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CDBF75D-3F7E-D5B6-FAA5-5BDD1DEC19E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E46A43C-2A20-6A27-2189-17B93D5DC40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C77F5D4-E44B-B086-AB75-D05A80C3449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1E63C23-1DEC-0CEB-DFB7-C3D04B39574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Muilla kuin korkeakoulutetuilla lomautusten määrä on hieman vähentynyt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120979E-3D1C-FE37-8C14-D01097F9274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Korkeakoulutettuja ja muita on lomautettuna vähemmän</a:t>
            </a:r>
            <a:br>
              <a:rPr lang="fi-FI" sz="2800" dirty="0"/>
            </a:br>
            <a:r>
              <a:rPr lang="fi-FI" sz="2800" dirty="0"/>
              <a:t>kuin </a:t>
            </a:r>
            <a:r>
              <a:rPr lang="fi-FI" sz="2800"/>
              <a:t>vuosi aiemmin</a:t>
            </a:r>
            <a:endParaRPr lang="fi-FI" sz="28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84526F3E-26D3-00B2-18C9-BB3E46BBE75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64067" y="1778466"/>
            <a:ext cx="9229225" cy="43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D364E0F-4316-4A09-B191-4524F0A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FE2703B-C9E2-5592-4AEA-43A9FAC860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55B09DF-90F1-C5F4-E8FF-7D81739961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4B17403-6AE2-4282-06EF-850A8F11BB5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CFEF33-3895-488D-AC5B-2365301ED091}"/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8465</TotalTime>
  <Words>66</Words>
  <Application>Microsoft Office PowerPoint</Application>
  <PresentationFormat>Laajakuva</PresentationFormat>
  <Paragraphs>11</Paragraphs>
  <Slides>45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45</vt:i4>
      </vt:variant>
    </vt:vector>
  </HeadingPairs>
  <TitlesOfParts>
    <vt:vector size="49" baseType="lpstr">
      <vt:lpstr>Arial</vt:lpstr>
      <vt:lpstr>Calibri</vt:lpstr>
      <vt:lpstr>1_Office-teema</vt:lpstr>
      <vt:lpstr>Mukautettu suunnittelumalli</vt:lpstr>
      <vt:lpstr>Kokoaikaisesti lomautettuja oli joulukuussa 35 018 – se on peräti 4 562 vähemmän kuin vuotta aiemmin</vt:lpstr>
      <vt:lpstr>Lyhennettyä työviikkoa tekevien määrä on edelleen selvästi koholla</vt:lpstr>
      <vt:lpstr>Lomautettujen määrä kääntyi ainakin toistaiseksi laskuun – taso on edelleen tavanomaista suurempi</vt:lpstr>
      <vt:lpstr>Korkeakoulutettujen lomautukset ovat vähentyneet</vt:lpstr>
      <vt:lpstr>Muilla kuin korkeakoulutetuilla lomautusten määrä on hieman vähentynyt</vt:lpstr>
      <vt:lpstr>Korkeakoulutettuja ja muita on lomautettuna vähemmän kuin vuosi aiemmin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50</cp:revision>
  <cp:lastPrinted>2020-02-28T07:57:12Z</cp:lastPrinted>
  <dcterms:created xsi:type="dcterms:W3CDTF">2018-03-20T15:15:04Z</dcterms:created>
  <dcterms:modified xsi:type="dcterms:W3CDTF">2025-01-27T12:34:07Z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