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6"/>
  </p:notesMasterIdLst>
  <p:sldIdLst>
    <p:sldId id="385" r:id="rId6"/>
    <p:sldId id="391" r:id="rId7"/>
    <p:sldId id="384" r:id="rId8"/>
    <p:sldId id="402" r:id="rId9"/>
    <p:sldId id="392" r:id="rId10"/>
    <p:sldId id="380" r:id="rId11"/>
    <p:sldId id="390" r:id="rId12"/>
    <p:sldId id="395" r:id="rId13"/>
    <p:sldId id="396" r:id="rId14"/>
    <p:sldId id="381" r:id="rId15"/>
    <p:sldId id="399" r:id="rId16"/>
    <p:sldId id="397" r:id="rId17"/>
    <p:sldId id="379" r:id="rId18"/>
    <p:sldId id="389" r:id="rId19"/>
    <p:sldId id="386" r:id="rId20"/>
    <p:sldId id="383" r:id="rId21"/>
    <p:sldId id="387" r:id="rId22"/>
    <p:sldId id="388" r:id="rId23"/>
    <p:sldId id="398" r:id="rId24"/>
    <p:sldId id="393" r:id="rId25"/>
    <p:sldId id="363" r:id="rId26"/>
    <p:sldId id="362" r:id="rId27"/>
    <p:sldId id="378" r:id="rId28"/>
    <p:sldId id="377" r:id="rId29"/>
    <p:sldId id="356" r:id="rId30"/>
    <p:sldId id="373" r:id="rId31"/>
    <p:sldId id="355" r:id="rId32"/>
    <p:sldId id="343" r:id="rId33"/>
    <p:sldId id="376" r:id="rId34"/>
    <p:sldId id="375" r:id="rId35"/>
    <p:sldId id="330" r:id="rId36"/>
    <p:sldId id="372" r:id="rId37"/>
    <p:sldId id="331" r:id="rId38"/>
    <p:sldId id="336" r:id="rId39"/>
    <p:sldId id="337" r:id="rId40"/>
    <p:sldId id="339" r:id="rId41"/>
    <p:sldId id="340" r:id="rId42"/>
    <p:sldId id="342" r:id="rId43"/>
    <p:sldId id="346" r:id="rId44"/>
    <p:sldId id="347" r:id="rId45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F6A6D-6E66-409A-888A-4371A45A7212}" v="40" dt="2025-01-27T10:17:35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91" d="100"/>
          <a:sy n="91" d="100"/>
        </p:scale>
        <p:origin x="1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84CF6A6D-6E66-409A-888A-4371A45A7212}"/>
    <pc:docChg chg="custSel modSld">
      <pc:chgData name="Pasi Sorjonen" userId="af9ad459-762f-4f9b-af1f-e08ba050b57c" providerId="ADAL" clId="{84CF6A6D-6E66-409A-888A-4371A45A7212}" dt="2025-01-27T10:20:48.546" v="562" actId="20577"/>
      <pc:docMkLst>
        <pc:docMk/>
      </pc:docMkLst>
      <pc:sldChg chg="addSp delSp modSp mod">
        <pc:chgData name="Pasi Sorjonen" userId="af9ad459-762f-4f9b-af1f-e08ba050b57c" providerId="ADAL" clId="{84CF6A6D-6E66-409A-888A-4371A45A7212}" dt="2025-01-27T10:04:32.996" v="442"/>
        <pc:sldMkLst>
          <pc:docMk/>
          <pc:sldMk cId="4103366826" sldId="330"/>
        </pc:sldMkLst>
        <pc:spChg chg="add del mod">
          <ac:chgData name="Pasi Sorjonen" userId="af9ad459-762f-4f9b-af1f-e08ba050b57c" providerId="ADAL" clId="{84CF6A6D-6E66-409A-888A-4371A45A7212}" dt="2025-01-27T10:04:32.996" v="442"/>
          <ac:spMkLst>
            <pc:docMk/>
            <pc:sldMk cId="4103366826" sldId="330"/>
            <ac:spMk id="4" creationId="{03ED25B6-A35F-BDE3-A328-B1D85324BA9D}"/>
          </ac:spMkLst>
        </pc:spChg>
        <pc:picChg chg="del">
          <ac:chgData name="Pasi Sorjonen" userId="af9ad459-762f-4f9b-af1f-e08ba050b57c" providerId="ADAL" clId="{84CF6A6D-6E66-409A-888A-4371A45A7212}" dt="2025-01-27T10:04:28.385" v="441" actId="478"/>
          <ac:picMkLst>
            <pc:docMk/>
            <pc:sldMk cId="4103366826" sldId="330"/>
            <ac:picMk id="5" creationId="{693F130A-E062-BBC2-B911-53B2483949FF}"/>
          </ac:picMkLst>
        </pc:picChg>
        <pc:picChg chg="add mod">
          <ac:chgData name="Pasi Sorjonen" userId="af9ad459-762f-4f9b-af1f-e08ba050b57c" providerId="ADAL" clId="{84CF6A6D-6E66-409A-888A-4371A45A7212}" dt="2025-01-27T10:04:32.996" v="442"/>
          <ac:picMkLst>
            <pc:docMk/>
            <pc:sldMk cId="4103366826" sldId="330"/>
            <ac:picMk id="6" creationId="{0AAF646C-E115-3B00-8B5A-9F79F0801796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7:58.990" v="446"/>
        <pc:sldMkLst>
          <pc:docMk/>
          <pc:sldMk cId="2164221323" sldId="331"/>
        </pc:sldMkLst>
        <pc:spChg chg="add del mod">
          <ac:chgData name="Pasi Sorjonen" userId="af9ad459-762f-4f9b-af1f-e08ba050b57c" providerId="ADAL" clId="{84CF6A6D-6E66-409A-888A-4371A45A7212}" dt="2025-01-27T10:07:58.990" v="446"/>
          <ac:spMkLst>
            <pc:docMk/>
            <pc:sldMk cId="2164221323" sldId="331"/>
            <ac:spMk id="4" creationId="{D7C23E19-B7A8-F9AF-8615-B129F70CEB80}"/>
          </ac:spMkLst>
        </pc:spChg>
        <pc:picChg chg="del">
          <ac:chgData name="Pasi Sorjonen" userId="af9ad459-762f-4f9b-af1f-e08ba050b57c" providerId="ADAL" clId="{84CF6A6D-6E66-409A-888A-4371A45A7212}" dt="2025-01-27T10:07:55.164" v="445" actId="478"/>
          <ac:picMkLst>
            <pc:docMk/>
            <pc:sldMk cId="2164221323" sldId="331"/>
            <ac:picMk id="5" creationId="{13165C36-F54A-7472-17C5-721852E1DDDA}"/>
          </ac:picMkLst>
        </pc:picChg>
        <pc:picChg chg="add mod">
          <ac:chgData name="Pasi Sorjonen" userId="af9ad459-762f-4f9b-af1f-e08ba050b57c" providerId="ADAL" clId="{84CF6A6D-6E66-409A-888A-4371A45A7212}" dt="2025-01-27T10:07:58.990" v="446"/>
          <ac:picMkLst>
            <pc:docMk/>
            <pc:sldMk cId="2164221323" sldId="331"/>
            <ac:picMk id="6" creationId="{6B89F8AE-1E62-016F-2889-52F851D6C6C6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8:21.973" v="448"/>
        <pc:sldMkLst>
          <pc:docMk/>
          <pc:sldMk cId="597852646" sldId="336"/>
        </pc:sldMkLst>
        <pc:spChg chg="add del mod">
          <ac:chgData name="Pasi Sorjonen" userId="af9ad459-762f-4f9b-af1f-e08ba050b57c" providerId="ADAL" clId="{84CF6A6D-6E66-409A-888A-4371A45A7212}" dt="2025-01-27T10:08:21.973" v="448"/>
          <ac:spMkLst>
            <pc:docMk/>
            <pc:sldMk cId="597852646" sldId="336"/>
            <ac:spMk id="4" creationId="{6767A8DB-4C36-7557-1142-17C1A0114001}"/>
          </ac:spMkLst>
        </pc:spChg>
        <pc:picChg chg="del">
          <ac:chgData name="Pasi Sorjonen" userId="af9ad459-762f-4f9b-af1f-e08ba050b57c" providerId="ADAL" clId="{84CF6A6D-6E66-409A-888A-4371A45A7212}" dt="2025-01-27T10:08:17.355" v="447" actId="478"/>
          <ac:picMkLst>
            <pc:docMk/>
            <pc:sldMk cId="597852646" sldId="336"/>
            <ac:picMk id="5" creationId="{56812969-CF81-FECE-BE37-3326D501A741}"/>
          </ac:picMkLst>
        </pc:picChg>
        <pc:picChg chg="add mod">
          <ac:chgData name="Pasi Sorjonen" userId="af9ad459-762f-4f9b-af1f-e08ba050b57c" providerId="ADAL" clId="{84CF6A6D-6E66-409A-888A-4371A45A7212}" dt="2025-01-27T10:08:21.973" v="448"/>
          <ac:picMkLst>
            <pc:docMk/>
            <pc:sldMk cId="597852646" sldId="336"/>
            <ac:picMk id="6" creationId="{28C430A7-1E16-3B85-0748-C40F3C8AF818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8:44.394" v="450"/>
        <pc:sldMkLst>
          <pc:docMk/>
          <pc:sldMk cId="1679745194" sldId="337"/>
        </pc:sldMkLst>
        <pc:spChg chg="add del mod">
          <ac:chgData name="Pasi Sorjonen" userId="af9ad459-762f-4f9b-af1f-e08ba050b57c" providerId="ADAL" clId="{84CF6A6D-6E66-409A-888A-4371A45A7212}" dt="2025-01-27T10:08:44.394" v="450"/>
          <ac:spMkLst>
            <pc:docMk/>
            <pc:sldMk cId="1679745194" sldId="337"/>
            <ac:spMk id="4" creationId="{C750EC3F-CF92-F4C4-C803-0648F353259F}"/>
          </ac:spMkLst>
        </pc:spChg>
        <pc:picChg chg="del">
          <ac:chgData name="Pasi Sorjonen" userId="af9ad459-762f-4f9b-af1f-e08ba050b57c" providerId="ADAL" clId="{84CF6A6D-6E66-409A-888A-4371A45A7212}" dt="2025-01-27T10:08:40.763" v="449" actId="478"/>
          <ac:picMkLst>
            <pc:docMk/>
            <pc:sldMk cId="1679745194" sldId="337"/>
            <ac:picMk id="5" creationId="{EC5BC078-2950-0AE4-0AF4-B1CA6326BC52}"/>
          </ac:picMkLst>
        </pc:picChg>
        <pc:picChg chg="add mod">
          <ac:chgData name="Pasi Sorjonen" userId="af9ad459-762f-4f9b-af1f-e08ba050b57c" providerId="ADAL" clId="{84CF6A6D-6E66-409A-888A-4371A45A7212}" dt="2025-01-27T10:08:44.394" v="450"/>
          <ac:picMkLst>
            <pc:docMk/>
            <pc:sldMk cId="1679745194" sldId="337"/>
            <ac:picMk id="6" creationId="{6248B6F2-631E-2726-50E5-C8317984E845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9:04.575" v="452"/>
        <pc:sldMkLst>
          <pc:docMk/>
          <pc:sldMk cId="2173700670" sldId="339"/>
        </pc:sldMkLst>
        <pc:spChg chg="add del mod">
          <ac:chgData name="Pasi Sorjonen" userId="af9ad459-762f-4f9b-af1f-e08ba050b57c" providerId="ADAL" clId="{84CF6A6D-6E66-409A-888A-4371A45A7212}" dt="2025-01-27T10:09:04.575" v="452"/>
          <ac:spMkLst>
            <pc:docMk/>
            <pc:sldMk cId="2173700670" sldId="339"/>
            <ac:spMk id="4" creationId="{8B3BE28A-9007-4561-8131-884883D43EC5}"/>
          </ac:spMkLst>
        </pc:spChg>
        <pc:picChg chg="del">
          <ac:chgData name="Pasi Sorjonen" userId="af9ad459-762f-4f9b-af1f-e08ba050b57c" providerId="ADAL" clId="{84CF6A6D-6E66-409A-888A-4371A45A7212}" dt="2025-01-27T10:09:00.204" v="451" actId="478"/>
          <ac:picMkLst>
            <pc:docMk/>
            <pc:sldMk cId="2173700670" sldId="339"/>
            <ac:picMk id="5" creationId="{D03177E1-5A95-7756-1C30-74655E4C1C94}"/>
          </ac:picMkLst>
        </pc:picChg>
        <pc:picChg chg="add mod">
          <ac:chgData name="Pasi Sorjonen" userId="af9ad459-762f-4f9b-af1f-e08ba050b57c" providerId="ADAL" clId="{84CF6A6D-6E66-409A-888A-4371A45A7212}" dt="2025-01-27T10:09:04.575" v="452"/>
          <ac:picMkLst>
            <pc:docMk/>
            <pc:sldMk cId="2173700670" sldId="339"/>
            <ac:picMk id="6" creationId="{9DBAF341-D848-CC29-1E7E-F63F59210D05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9:34.073" v="454"/>
        <pc:sldMkLst>
          <pc:docMk/>
          <pc:sldMk cId="181581781" sldId="340"/>
        </pc:sldMkLst>
        <pc:spChg chg="add del mod">
          <ac:chgData name="Pasi Sorjonen" userId="af9ad459-762f-4f9b-af1f-e08ba050b57c" providerId="ADAL" clId="{84CF6A6D-6E66-409A-888A-4371A45A7212}" dt="2025-01-27T10:09:34.073" v="454"/>
          <ac:spMkLst>
            <pc:docMk/>
            <pc:sldMk cId="181581781" sldId="340"/>
            <ac:spMk id="4" creationId="{968C6885-788E-EE68-B141-2785380FBD0B}"/>
          </ac:spMkLst>
        </pc:spChg>
        <pc:picChg chg="del">
          <ac:chgData name="Pasi Sorjonen" userId="af9ad459-762f-4f9b-af1f-e08ba050b57c" providerId="ADAL" clId="{84CF6A6D-6E66-409A-888A-4371A45A7212}" dt="2025-01-27T10:09:30.018" v="453" actId="478"/>
          <ac:picMkLst>
            <pc:docMk/>
            <pc:sldMk cId="181581781" sldId="340"/>
            <ac:picMk id="5" creationId="{ED160164-5835-3BC8-46A6-5065D9E4E1E9}"/>
          </ac:picMkLst>
        </pc:picChg>
        <pc:picChg chg="add mod">
          <ac:chgData name="Pasi Sorjonen" userId="af9ad459-762f-4f9b-af1f-e08ba050b57c" providerId="ADAL" clId="{84CF6A6D-6E66-409A-888A-4371A45A7212}" dt="2025-01-27T10:09:34.073" v="454"/>
          <ac:picMkLst>
            <pc:docMk/>
            <pc:sldMk cId="181581781" sldId="340"/>
            <ac:picMk id="6" creationId="{0DFCC252-3AF9-A3DB-69F7-93F3A13AF222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9:52.557" v="456"/>
        <pc:sldMkLst>
          <pc:docMk/>
          <pc:sldMk cId="2807749963" sldId="342"/>
        </pc:sldMkLst>
        <pc:spChg chg="add del mod">
          <ac:chgData name="Pasi Sorjonen" userId="af9ad459-762f-4f9b-af1f-e08ba050b57c" providerId="ADAL" clId="{84CF6A6D-6E66-409A-888A-4371A45A7212}" dt="2025-01-27T10:09:52.557" v="456"/>
          <ac:spMkLst>
            <pc:docMk/>
            <pc:sldMk cId="2807749963" sldId="342"/>
            <ac:spMk id="4" creationId="{01BA3F5A-299B-7217-B9DC-5CB35C03A482}"/>
          </ac:spMkLst>
        </pc:spChg>
        <pc:picChg chg="add mod">
          <ac:chgData name="Pasi Sorjonen" userId="af9ad459-762f-4f9b-af1f-e08ba050b57c" providerId="ADAL" clId="{84CF6A6D-6E66-409A-888A-4371A45A7212}" dt="2025-01-27T10:09:52.557" v="456"/>
          <ac:picMkLst>
            <pc:docMk/>
            <pc:sldMk cId="2807749963" sldId="342"/>
            <ac:picMk id="5" creationId="{B60B0ED1-4D6A-8759-6C67-7CCF42A3ECA6}"/>
          </ac:picMkLst>
        </pc:picChg>
        <pc:picChg chg="del">
          <ac:chgData name="Pasi Sorjonen" userId="af9ad459-762f-4f9b-af1f-e08ba050b57c" providerId="ADAL" clId="{84CF6A6D-6E66-409A-888A-4371A45A7212}" dt="2025-01-27T10:09:49.556" v="455" actId="478"/>
          <ac:picMkLst>
            <pc:docMk/>
            <pc:sldMk cId="2807749963" sldId="342"/>
            <ac:picMk id="6" creationId="{F71EE5DD-51D0-E967-6E46-BF78F25DD659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3:23.104" v="436"/>
        <pc:sldMkLst>
          <pc:docMk/>
          <pc:sldMk cId="3333501075" sldId="343"/>
        </pc:sldMkLst>
        <pc:spChg chg="add del mod">
          <ac:chgData name="Pasi Sorjonen" userId="af9ad459-762f-4f9b-af1f-e08ba050b57c" providerId="ADAL" clId="{84CF6A6D-6E66-409A-888A-4371A45A7212}" dt="2025-01-27T10:03:23.104" v="436"/>
          <ac:spMkLst>
            <pc:docMk/>
            <pc:sldMk cId="3333501075" sldId="343"/>
            <ac:spMk id="4" creationId="{AE946F35-70E3-C22B-17DA-5C4AFAB6830D}"/>
          </ac:spMkLst>
        </pc:spChg>
        <pc:picChg chg="del">
          <ac:chgData name="Pasi Sorjonen" userId="af9ad459-762f-4f9b-af1f-e08ba050b57c" providerId="ADAL" clId="{84CF6A6D-6E66-409A-888A-4371A45A7212}" dt="2025-01-27T10:03:19.951" v="435" actId="478"/>
          <ac:picMkLst>
            <pc:docMk/>
            <pc:sldMk cId="3333501075" sldId="343"/>
            <ac:picMk id="5" creationId="{341F624F-46D1-B338-AEC9-A9627B061AC6}"/>
          </ac:picMkLst>
        </pc:picChg>
        <pc:picChg chg="add mod">
          <ac:chgData name="Pasi Sorjonen" userId="af9ad459-762f-4f9b-af1f-e08ba050b57c" providerId="ADAL" clId="{84CF6A6D-6E66-409A-888A-4371A45A7212}" dt="2025-01-27T10:03:23.104" v="436"/>
          <ac:picMkLst>
            <pc:docMk/>
            <pc:sldMk cId="3333501075" sldId="343"/>
            <ac:picMk id="6" creationId="{8A2ADA89-74BA-06B9-B5CD-733EC0E4760F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10:15.922" v="458"/>
        <pc:sldMkLst>
          <pc:docMk/>
          <pc:sldMk cId="1425977161" sldId="346"/>
        </pc:sldMkLst>
        <pc:spChg chg="add del mod">
          <ac:chgData name="Pasi Sorjonen" userId="af9ad459-762f-4f9b-af1f-e08ba050b57c" providerId="ADAL" clId="{84CF6A6D-6E66-409A-888A-4371A45A7212}" dt="2025-01-27T10:10:15.922" v="458"/>
          <ac:spMkLst>
            <pc:docMk/>
            <pc:sldMk cId="1425977161" sldId="346"/>
            <ac:spMk id="4" creationId="{35C3193E-B58D-5295-9BCD-5CE7C0759AD6}"/>
          </ac:spMkLst>
        </pc:spChg>
        <pc:picChg chg="del">
          <ac:chgData name="Pasi Sorjonen" userId="af9ad459-762f-4f9b-af1f-e08ba050b57c" providerId="ADAL" clId="{84CF6A6D-6E66-409A-888A-4371A45A7212}" dt="2025-01-27T10:10:11.914" v="457" actId="478"/>
          <ac:picMkLst>
            <pc:docMk/>
            <pc:sldMk cId="1425977161" sldId="346"/>
            <ac:picMk id="5" creationId="{5D7E5748-B1E0-E635-3EC1-BCEB00963532}"/>
          </ac:picMkLst>
        </pc:picChg>
        <pc:picChg chg="add mod">
          <ac:chgData name="Pasi Sorjonen" userId="af9ad459-762f-4f9b-af1f-e08ba050b57c" providerId="ADAL" clId="{84CF6A6D-6E66-409A-888A-4371A45A7212}" dt="2025-01-27T10:10:15.922" v="458"/>
          <ac:picMkLst>
            <pc:docMk/>
            <pc:sldMk cId="1425977161" sldId="346"/>
            <ac:picMk id="6" creationId="{8DA032C9-A6DF-9244-E815-13CB30CD04D1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10:42.287" v="460"/>
        <pc:sldMkLst>
          <pc:docMk/>
          <pc:sldMk cId="2280234652" sldId="347"/>
        </pc:sldMkLst>
        <pc:spChg chg="add del mod">
          <ac:chgData name="Pasi Sorjonen" userId="af9ad459-762f-4f9b-af1f-e08ba050b57c" providerId="ADAL" clId="{84CF6A6D-6E66-409A-888A-4371A45A7212}" dt="2025-01-27T10:10:42.287" v="460"/>
          <ac:spMkLst>
            <pc:docMk/>
            <pc:sldMk cId="2280234652" sldId="347"/>
            <ac:spMk id="4" creationId="{9E5622FB-CB24-A496-2729-32CE2D26566B}"/>
          </ac:spMkLst>
        </pc:spChg>
        <pc:picChg chg="del">
          <ac:chgData name="Pasi Sorjonen" userId="af9ad459-762f-4f9b-af1f-e08ba050b57c" providerId="ADAL" clId="{84CF6A6D-6E66-409A-888A-4371A45A7212}" dt="2025-01-27T10:10:38.701" v="459" actId="478"/>
          <ac:picMkLst>
            <pc:docMk/>
            <pc:sldMk cId="2280234652" sldId="347"/>
            <ac:picMk id="5" creationId="{82170057-6673-AC07-307C-50C9EFBC116A}"/>
          </ac:picMkLst>
        </pc:picChg>
        <pc:picChg chg="add mod">
          <ac:chgData name="Pasi Sorjonen" userId="af9ad459-762f-4f9b-af1f-e08ba050b57c" providerId="ADAL" clId="{84CF6A6D-6E66-409A-888A-4371A45A7212}" dt="2025-01-27T10:10:42.287" v="460"/>
          <ac:picMkLst>
            <pc:docMk/>
            <pc:sldMk cId="2280234652" sldId="347"/>
            <ac:picMk id="6" creationId="{3F1E952E-1833-8CBA-63BC-FF719081FC5B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2:59.698" v="434"/>
        <pc:sldMkLst>
          <pc:docMk/>
          <pc:sldMk cId="4177445958" sldId="355"/>
        </pc:sldMkLst>
        <pc:spChg chg="add del mod">
          <ac:chgData name="Pasi Sorjonen" userId="af9ad459-762f-4f9b-af1f-e08ba050b57c" providerId="ADAL" clId="{84CF6A6D-6E66-409A-888A-4371A45A7212}" dt="2025-01-27T10:02:59.698" v="434"/>
          <ac:spMkLst>
            <pc:docMk/>
            <pc:sldMk cId="4177445958" sldId="355"/>
            <ac:spMk id="4" creationId="{E4DFE888-4D38-0CD8-EDBA-DB7BCEF6B25B}"/>
          </ac:spMkLst>
        </pc:spChg>
        <pc:picChg chg="del">
          <ac:chgData name="Pasi Sorjonen" userId="af9ad459-762f-4f9b-af1f-e08ba050b57c" providerId="ADAL" clId="{84CF6A6D-6E66-409A-888A-4371A45A7212}" dt="2025-01-27T10:02:55.191" v="433" actId="478"/>
          <ac:picMkLst>
            <pc:docMk/>
            <pc:sldMk cId="4177445958" sldId="355"/>
            <ac:picMk id="5" creationId="{E7EFA5B9-9323-01C0-B0E7-052AC4595A58}"/>
          </ac:picMkLst>
        </pc:picChg>
        <pc:picChg chg="add mod">
          <ac:chgData name="Pasi Sorjonen" userId="af9ad459-762f-4f9b-af1f-e08ba050b57c" providerId="ADAL" clId="{84CF6A6D-6E66-409A-888A-4371A45A7212}" dt="2025-01-27T10:02:59.698" v="434"/>
          <ac:picMkLst>
            <pc:docMk/>
            <pc:sldMk cId="4177445958" sldId="355"/>
            <ac:picMk id="6" creationId="{52D12634-C81D-49EA-2420-1740DE1A2B1C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2:01.719" v="430"/>
        <pc:sldMkLst>
          <pc:docMk/>
          <pc:sldMk cId="2256193961" sldId="356"/>
        </pc:sldMkLst>
        <pc:spChg chg="add del mod">
          <ac:chgData name="Pasi Sorjonen" userId="af9ad459-762f-4f9b-af1f-e08ba050b57c" providerId="ADAL" clId="{84CF6A6D-6E66-409A-888A-4371A45A7212}" dt="2025-01-27T10:02:01.719" v="430"/>
          <ac:spMkLst>
            <pc:docMk/>
            <pc:sldMk cId="2256193961" sldId="356"/>
            <ac:spMk id="4" creationId="{64788833-45D3-8834-6CD1-0A067258220C}"/>
          </ac:spMkLst>
        </pc:spChg>
        <pc:picChg chg="del">
          <ac:chgData name="Pasi Sorjonen" userId="af9ad459-762f-4f9b-af1f-e08ba050b57c" providerId="ADAL" clId="{84CF6A6D-6E66-409A-888A-4371A45A7212}" dt="2025-01-27T10:01:58.350" v="429" actId="478"/>
          <ac:picMkLst>
            <pc:docMk/>
            <pc:sldMk cId="2256193961" sldId="356"/>
            <ac:picMk id="5" creationId="{1F7E2A39-1567-9926-48D1-6B6F3297CD8A}"/>
          </ac:picMkLst>
        </pc:picChg>
        <pc:picChg chg="add mod">
          <ac:chgData name="Pasi Sorjonen" userId="af9ad459-762f-4f9b-af1f-e08ba050b57c" providerId="ADAL" clId="{84CF6A6D-6E66-409A-888A-4371A45A7212}" dt="2025-01-27T10:02:01.719" v="430"/>
          <ac:picMkLst>
            <pc:docMk/>
            <pc:sldMk cId="2256193961" sldId="356"/>
            <ac:picMk id="6" creationId="{E19EDE1E-9F41-3845-5D79-B25C86F9E80C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1:01.512" v="424"/>
        <pc:sldMkLst>
          <pc:docMk/>
          <pc:sldMk cId="2692188403" sldId="362"/>
        </pc:sldMkLst>
        <pc:spChg chg="add del mod">
          <ac:chgData name="Pasi Sorjonen" userId="af9ad459-762f-4f9b-af1f-e08ba050b57c" providerId="ADAL" clId="{84CF6A6D-6E66-409A-888A-4371A45A7212}" dt="2025-01-27T10:01:01.512" v="424"/>
          <ac:spMkLst>
            <pc:docMk/>
            <pc:sldMk cId="2692188403" sldId="362"/>
            <ac:spMk id="4" creationId="{F208EA17-B5EB-5ADF-4137-0005B3E0698C}"/>
          </ac:spMkLst>
        </pc:spChg>
        <pc:picChg chg="add mod">
          <ac:chgData name="Pasi Sorjonen" userId="af9ad459-762f-4f9b-af1f-e08ba050b57c" providerId="ADAL" clId="{84CF6A6D-6E66-409A-888A-4371A45A7212}" dt="2025-01-27T10:01:01.512" v="424"/>
          <ac:picMkLst>
            <pc:docMk/>
            <pc:sldMk cId="2692188403" sldId="362"/>
            <ac:picMk id="5" creationId="{7B16EA2A-B33D-F73B-6311-85B087864F6B}"/>
          </ac:picMkLst>
        </pc:picChg>
        <pc:picChg chg="del">
          <ac:chgData name="Pasi Sorjonen" userId="af9ad459-762f-4f9b-af1f-e08ba050b57c" providerId="ADAL" clId="{84CF6A6D-6E66-409A-888A-4371A45A7212}" dt="2025-01-27T10:00:57.764" v="423" actId="478"/>
          <ac:picMkLst>
            <pc:docMk/>
            <pc:sldMk cId="2692188403" sldId="362"/>
            <ac:picMk id="6" creationId="{4C49DD01-DC07-214F-801B-735857F27364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0:32.098" v="422"/>
        <pc:sldMkLst>
          <pc:docMk/>
          <pc:sldMk cId="3560938900" sldId="363"/>
        </pc:sldMkLst>
        <pc:spChg chg="add del mod">
          <ac:chgData name="Pasi Sorjonen" userId="af9ad459-762f-4f9b-af1f-e08ba050b57c" providerId="ADAL" clId="{84CF6A6D-6E66-409A-888A-4371A45A7212}" dt="2025-01-27T10:00:32.098" v="422"/>
          <ac:spMkLst>
            <pc:docMk/>
            <pc:sldMk cId="3560938900" sldId="363"/>
            <ac:spMk id="4" creationId="{7EA7A23C-6DDB-DD60-5830-AEE778203D66}"/>
          </ac:spMkLst>
        </pc:spChg>
        <pc:picChg chg="add mod">
          <ac:chgData name="Pasi Sorjonen" userId="af9ad459-762f-4f9b-af1f-e08ba050b57c" providerId="ADAL" clId="{84CF6A6D-6E66-409A-888A-4371A45A7212}" dt="2025-01-27T10:00:32.098" v="422"/>
          <ac:picMkLst>
            <pc:docMk/>
            <pc:sldMk cId="3560938900" sldId="363"/>
            <ac:picMk id="5" creationId="{055852A3-0792-E004-C379-954697A07465}"/>
          </ac:picMkLst>
        </pc:picChg>
        <pc:picChg chg="del">
          <ac:chgData name="Pasi Sorjonen" userId="af9ad459-762f-4f9b-af1f-e08ba050b57c" providerId="ADAL" clId="{84CF6A6D-6E66-409A-888A-4371A45A7212}" dt="2025-01-27T10:00:28.660" v="421" actId="478"/>
          <ac:picMkLst>
            <pc:docMk/>
            <pc:sldMk cId="3560938900" sldId="363"/>
            <ac:picMk id="6" creationId="{C6933F19-11B1-7A1D-155B-E951D8BC41CB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4:51.954" v="444"/>
        <pc:sldMkLst>
          <pc:docMk/>
          <pc:sldMk cId="3537911006" sldId="372"/>
        </pc:sldMkLst>
        <pc:spChg chg="add del mod">
          <ac:chgData name="Pasi Sorjonen" userId="af9ad459-762f-4f9b-af1f-e08ba050b57c" providerId="ADAL" clId="{84CF6A6D-6E66-409A-888A-4371A45A7212}" dt="2025-01-27T10:04:51.954" v="444"/>
          <ac:spMkLst>
            <pc:docMk/>
            <pc:sldMk cId="3537911006" sldId="372"/>
            <ac:spMk id="4" creationId="{2BE4299D-C2DD-D113-4101-ECC43E986C6E}"/>
          </ac:spMkLst>
        </pc:spChg>
        <pc:picChg chg="del">
          <ac:chgData name="Pasi Sorjonen" userId="af9ad459-762f-4f9b-af1f-e08ba050b57c" providerId="ADAL" clId="{84CF6A6D-6E66-409A-888A-4371A45A7212}" dt="2025-01-27T10:04:48.264" v="443" actId="478"/>
          <ac:picMkLst>
            <pc:docMk/>
            <pc:sldMk cId="3537911006" sldId="372"/>
            <ac:picMk id="5" creationId="{CAA16C9C-6627-3ABB-375B-ECBFD09F3DB1}"/>
          </ac:picMkLst>
        </pc:picChg>
        <pc:picChg chg="add mod">
          <ac:chgData name="Pasi Sorjonen" userId="af9ad459-762f-4f9b-af1f-e08ba050b57c" providerId="ADAL" clId="{84CF6A6D-6E66-409A-888A-4371A45A7212}" dt="2025-01-27T10:04:51.954" v="444"/>
          <ac:picMkLst>
            <pc:docMk/>
            <pc:sldMk cId="3537911006" sldId="372"/>
            <ac:picMk id="6" creationId="{DCDD62E0-2911-05EF-31A3-02D0BB990DE3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2:26.208" v="432"/>
        <pc:sldMkLst>
          <pc:docMk/>
          <pc:sldMk cId="24287503" sldId="373"/>
        </pc:sldMkLst>
        <pc:spChg chg="add del mod">
          <ac:chgData name="Pasi Sorjonen" userId="af9ad459-762f-4f9b-af1f-e08ba050b57c" providerId="ADAL" clId="{84CF6A6D-6E66-409A-888A-4371A45A7212}" dt="2025-01-27T10:02:26.208" v="432"/>
          <ac:spMkLst>
            <pc:docMk/>
            <pc:sldMk cId="24287503" sldId="373"/>
            <ac:spMk id="4" creationId="{CDA9DC6C-44AE-9B84-DCBA-6E3967685661}"/>
          </ac:spMkLst>
        </pc:spChg>
        <pc:picChg chg="del">
          <ac:chgData name="Pasi Sorjonen" userId="af9ad459-762f-4f9b-af1f-e08ba050b57c" providerId="ADAL" clId="{84CF6A6D-6E66-409A-888A-4371A45A7212}" dt="2025-01-27T10:02:21.871" v="431" actId="478"/>
          <ac:picMkLst>
            <pc:docMk/>
            <pc:sldMk cId="24287503" sldId="373"/>
            <ac:picMk id="5" creationId="{9342CD94-C2DA-55AD-72C3-DF63E9D6B90A}"/>
          </ac:picMkLst>
        </pc:picChg>
        <pc:picChg chg="add mod">
          <ac:chgData name="Pasi Sorjonen" userId="af9ad459-762f-4f9b-af1f-e08ba050b57c" providerId="ADAL" clId="{84CF6A6D-6E66-409A-888A-4371A45A7212}" dt="2025-01-27T10:02:26.208" v="432"/>
          <ac:picMkLst>
            <pc:docMk/>
            <pc:sldMk cId="24287503" sldId="373"/>
            <ac:picMk id="6" creationId="{2AD68BFB-60E1-2132-A939-CF9B62E0B529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4:04.450" v="440"/>
        <pc:sldMkLst>
          <pc:docMk/>
          <pc:sldMk cId="2303607" sldId="375"/>
        </pc:sldMkLst>
        <pc:spChg chg="add del mod">
          <ac:chgData name="Pasi Sorjonen" userId="af9ad459-762f-4f9b-af1f-e08ba050b57c" providerId="ADAL" clId="{84CF6A6D-6E66-409A-888A-4371A45A7212}" dt="2025-01-27T10:04:04.450" v="440"/>
          <ac:spMkLst>
            <pc:docMk/>
            <pc:sldMk cId="2303607" sldId="375"/>
            <ac:spMk id="4" creationId="{B7867330-B02F-911F-8413-F6188BECC176}"/>
          </ac:spMkLst>
        </pc:spChg>
        <pc:picChg chg="del">
          <ac:chgData name="Pasi Sorjonen" userId="af9ad459-762f-4f9b-af1f-e08ba050b57c" providerId="ADAL" clId="{84CF6A6D-6E66-409A-888A-4371A45A7212}" dt="2025-01-27T10:04:00.845" v="439" actId="478"/>
          <ac:picMkLst>
            <pc:docMk/>
            <pc:sldMk cId="2303607" sldId="375"/>
            <ac:picMk id="5" creationId="{103DF667-B3AB-70D7-B417-5F04C074E3FA}"/>
          </ac:picMkLst>
        </pc:picChg>
        <pc:picChg chg="add mod">
          <ac:chgData name="Pasi Sorjonen" userId="af9ad459-762f-4f9b-af1f-e08ba050b57c" providerId="ADAL" clId="{84CF6A6D-6E66-409A-888A-4371A45A7212}" dt="2025-01-27T10:04:04.450" v="440"/>
          <ac:picMkLst>
            <pc:docMk/>
            <pc:sldMk cId="2303607" sldId="375"/>
            <ac:picMk id="6" creationId="{D579EFBA-AC89-890C-7C2E-6AEDEFBBEDAC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3:42.520" v="438"/>
        <pc:sldMkLst>
          <pc:docMk/>
          <pc:sldMk cId="724509379" sldId="376"/>
        </pc:sldMkLst>
        <pc:spChg chg="add del mod">
          <ac:chgData name="Pasi Sorjonen" userId="af9ad459-762f-4f9b-af1f-e08ba050b57c" providerId="ADAL" clId="{84CF6A6D-6E66-409A-888A-4371A45A7212}" dt="2025-01-27T10:03:42.520" v="438"/>
          <ac:spMkLst>
            <pc:docMk/>
            <pc:sldMk cId="724509379" sldId="376"/>
            <ac:spMk id="4" creationId="{037A5EAC-BF36-186F-8F10-97CAF05B43C0}"/>
          </ac:spMkLst>
        </pc:spChg>
        <pc:picChg chg="del">
          <ac:chgData name="Pasi Sorjonen" userId="af9ad459-762f-4f9b-af1f-e08ba050b57c" providerId="ADAL" clId="{84CF6A6D-6E66-409A-888A-4371A45A7212}" dt="2025-01-27T10:03:38.988" v="437" actId="478"/>
          <ac:picMkLst>
            <pc:docMk/>
            <pc:sldMk cId="724509379" sldId="376"/>
            <ac:picMk id="5" creationId="{A2E51EE8-A5F8-4F08-6ABC-8A7033CD6E71}"/>
          </ac:picMkLst>
        </pc:picChg>
        <pc:picChg chg="add mod">
          <ac:chgData name="Pasi Sorjonen" userId="af9ad459-762f-4f9b-af1f-e08ba050b57c" providerId="ADAL" clId="{84CF6A6D-6E66-409A-888A-4371A45A7212}" dt="2025-01-27T10:03:42.520" v="438"/>
          <ac:picMkLst>
            <pc:docMk/>
            <pc:sldMk cId="724509379" sldId="376"/>
            <ac:picMk id="6" creationId="{BB511425-4E42-9597-F49F-50F144476A28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1:41.691" v="428"/>
        <pc:sldMkLst>
          <pc:docMk/>
          <pc:sldMk cId="3929526364" sldId="377"/>
        </pc:sldMkLst>
        <pc:spChg chg="add del mod">
          <ac:chgData name="Pasi Sorjonen" userId="af9ad459-762f-4f9b-af1f-e08ba050b57c" providerId="ADAL" clId="{84CF6A6D-6E66-409A-888A-4371A45A7212}" dt="2025-01-27T10:01:41.691" v="428"/>
          <ac:spMkLst>
            <pc:docMk/>
            <pc:sldMk cId="3929526364" sldId="377"/>
            <ac:spMk id="4" creationId="{64281802-13A5-D8F3-ECBE-B05A4D6A05BC}"/>
          </ac:spMkLst>
        </pc:spChg>
        <pc:picChg chg="add mod">
          <ac:chgData name="Pasi Sorjonen" userId="af9ad459-762f-4f9b-af1f-e08ba050b57c" providerId="ADAL" clId="{84CF6A6D-6E66-409A-888A-4371A45A7212}" dt="2025-01-27T10:01:41.691" v="428"/>
          <ac:picMkLst>
            <pc:docMk/>
            <pc:sldMk cId="3929526364" sldId="377"/>
            <ac:picMk id="5" creationId="{542217F8-A2BB-A4B0-4749-B7DDFFA5D0D8}"/>
          </ac:picMkLst>
        </pc:picChg>
        <pc:picChg chg="del">
          <ac:chgData name="Pasi Sorjonen" userId="af9ad459-762f-4f9b-af1f-e08ba050b57c" providerId="ADAL" clId="{84CF6A6D-6E66-409A-888A-4371A45A7212}" dt="2025-01-27T10:01:38.732" v="427" actId="478"/>
          <ac:picMkLst>
            <pc:docMk/>
            <pc:sldMk cId="3929526364" sldId="377"/>
            <ac:picMk id="6" creationId="{C6E6B6A9-26A0-376F-04CC-3796AF577112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1:21.747" v="426"/>
        <pc:sldMkLst>
          <pc:docMk/>
          <pc:sldMk cId="1803076261" sldId="378"/>
        </pc:sldMkLst>
        <pc:spChg chg="add del mod">
          <ac:chgData name="Pasi Sorjonen" userId="af9ad459-762f-4f9b-af1f-e08ba050b57c" providerId="ADAL" clId="{84CF6A6D-6E66-409A-888A-4371A45A7212}" dt="2025-01-27T10:01:21.747" v="426"/>
          <ac:spMkLst>
            <pc:docMk/>
            <pc:sldMk cId="1803076261" sldId="378"/>
            <ac:spMk id="4" creationId="{7FA1DB66-7522-122B-3D67-748699E2A61D}"/>
          </ac:spMkLst>
        </pc:spChg>
        <pc:picChg chg="add mod">
          <ac:chgData name="Pasi Sorjonen" userId="af9ad459-762f-4f9b-af1f-e08ba050b57c" providerId="ADAL" clId="{84CF6A6D-6E66-409A-888A-4371A45A7212}" dt="2025-01-27T10:01:21.747" v="426"/>
          <ac:picMkLst>
            <pc:docMk/>
            <pc:sldMk cId="1803076261" sldId="378"/>
            <ac:picMk id="5" creationId="{4B7B74A1-535E-F55D-A0BA-DBC3F796D550}"/>
          </ac:picMkLst>
        </pc:picChg>
        <pc:picChg chg="del">
          <ac:chgData name="Pasi Sorjonen" userId="af9ad459-762f-4f9b-af1f-e08ba050b57c" providerId="ADAL" clId="{84CF6A6D-6E66-409A-888A-4371A45A7212}" dt="2025-01-27T10:01:18.198" v="425" actId="478"/>
          <ac:picMkLst>
            <pc:docMk/>
            <pc:sldMk cId="1803076261" sldId="378"/>
            <ac:picMk id="6" creationId="{112CD0BF-D49E-F990-F03D-F9FA10BC1AE4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52:30.888" v="188" actId="14100"/>
        <pc:sldMkLst>
          <pc:docMk/>
          <pc:sldMk cId="1235062153" sldId="379"/>
        </pc:sldMkLst>
        <pc:spChg chg="add del mod">
          <ac:chgData name="Pasi Sorjonen" userId="af9ad459-762f-4f9b-af1f-e08ba050b57c" providerId="ADAL" clId="{84CF6A6D-6E66-409A-888A-4371A45A7212}" dt="2025-01-27T09:52:21.651" v="186"/>
          <ac:spMkLst>
            <pc:docMk/>
            <pc:sldMk cId="1235062153" sldId="379"/>
            <ac:spMk id="4" creationId="{324071EF-52F4-6F9F-5688-4C1D0A83F3A1}"/>
          </ac:spMkLst>
        </pc:spChg>
        <pc:picChg chg="del">
          <ac:chgData name="Pasi Sorjonen" userId="af9ad459-762f-4f9b-af1f-e08ba050b57c" providerId="ADAL" clId="{84CF6A6D-6E66-409A-888A-4371A45A7212}" dt="2025-01-27T09:52:17.814" v="185" actId="478"/>
          <ac:picMkLst>
            <pc:docMk/>
            <pc:sldMk cId="1235062153" sldId="379"/>
            <ac:picMk id="5" creationId="{F105031D-B223-57BC-F3D5-A1982F254884}"/>
          </ac:picMkLst>
        </pc:picChg>
        <pc:picChg chg="add mod">
          <ac:chgData name="Pasi Sorjonen" userId="af9ad459-762f-4f9b-af1f-e08ba050b57c" providerId="ADAL" clId="{84CF6A6D-6E66-409A-888A-4371A45A7212}" dt="2025-01-27T09:52:30.888" v="188" actId="14100"/>
          <ac:picMkLst>
            <pc:docMk/>
            <pc:sldMk cId="1235062153" sldId="379"/>
            <ac:picMk id="6" creationId="{784179A7-E024-31DC-1DF0-5F76364AF009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48:19.992" v="141"/>
        <pc:sldMkLst>
          <pc:docMk/>
          <pc:sldMk cId="2278138908" sldId="380"/>
        </pc:sldMkLst>
        <pc:spChg chg="mod">
          <ac:chgData name="Pasi Sorjonen" userId="af9ad459-762f-4f9b-af1f-e08ba050b57c" providerId="ADAL" clId="{84CF6A6D-6E66-409A-888A-4371A45A7212}" dt="2025-01-27T09:47:42.973" v="139" actId="20577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84CF6A6D-6E66-409A-888A-4371A45A7212}" dt="2025-01-27T09:48:19.992" v="141"/>
          <ac:spMkLst>
            <pc:docMk/>
            <pc:sldMk cId="2278138908" sldId="380"/>
            <ac:spMk id="4" creationId="{C0297C69-1903-BCFA-4AA1-4A6581813726}"/>
          </ac:spMkLst>
        </pc:spChg>
        <pc:picChg chg="del">
          <ac:chgData name="Pasi Sorjonen" userId="af9ad459-762f-4f9b-af1f-e08ba050b57c" providerId="ADAL" clId="{84CF6A6D-6E66-409A-888A-4371A45A7212}" dt="2025-01-27T09:48:16.982" v="140" actId="478"/>
          <ac:picMkLst>
            <pc:docMk/>
            <pc:sldMk cId="2278138908" sldId="380"/>
            <ac:picMk id="5" creationId="{456648A7-3407-76B8-20C2-444140F3BB27}"/>
          </ac:picMkLst>
        </pc:picChg>
        <pc:picChg chg="add mod">
          <ac:chgData name="Pasi Sorjonen" userId="af9ad459-762f-4f9b-af1f-e08ba050b57c" providerId="ADAL" clId="{84CF6A6D-6E66-409A-888A-4371A45A7212}" dt="2025-01-27T09:48:19.992" v="141"/>
          <ac:picMkLst>
            <pc:docMk/>
            <pc:sldMk cId="2278138908" sldId="380"/>
            <ac:picMk id="6" creationId="{093B8433-A4D1-3484-C05D-C70654F9093B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50:25.820" v="180"/>
        <pc:sldMkLst>
          <pc:docMk/>
          <pc:sldMk cId="3783355587" sldId="381"/>
        </pc:sldMkLst>
        <pc:spChg chg="add del mod">
          <ac:chgData name="Pasi Sorjonen" userId="af9ad459-762f-4f9b-af1f-e08ba050b57c" providerId="ADAL" clId="{84CF6A6D-6E66-409A-888A-4371A45A7212}" dt="2025-01-27T09:50:25.820" v="180"/>
          <ac:spMkLst>
            <pc:docMk/>
            <pc:sldMk cId="3783355587" sldId="381"/>
            <ac:spMk id="4" creationId="{A534F435-8095-1025-DCB6-ED1F3337F4E5}"/>
          </ac:spMkLst>
        </pc:spChg>
        <pc:picChg chg="add mod">
          <ac:chgData name="Pasi Sorjonen" userId="af9ad459-762f-4f9b-af1f-e08ba050b57c" providerId="ADAL" clId="{84CF6A6D-6E66-409A-888A-4371A45A7212}" dt="2025-01-27T09:50:25.820" v="180"/>
          <ac:picMkLst>
            <pc:docMk/>
            <pc:sldMk cId="3783355587" sldId="381"/>
            <ac:picMk id="5" creationId="{0D9B7EB1-9C0C-B354-6418-27E5B50F4667}"/>
          </ac:picMkLst>
        </pc:picChg>
        <pc:picChg chg="del">
          <ac:chgData name="Pasi Sorjonen" userId="af9ad459-762f-4f9b-af1f-e08ba050b57c" providerId="ADAL" clId="{84CF6A6D-6E66-409A-888A-4371A45A7212}" dt="2025-01-27T09:50:22.278" v="179" actId="478"/>
          <ac:picMkLst>
            <pc:docMk/>
            <pc:sldMk cId="3783355587" sldId="381"/>
            <ac:picMk id="6" creationId="{44E6718E-C9C4-09F0-5801-7B43B11FD5D4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20:48.546" v="562" actId="20577"/>
        <pc:sldMkLst>
          <pc:docMk/>
          <pc:sldMk cId="2301280366" sldId="383"/>
        </pc:sldMkLst>
        <pc:spChg chg="mod">
          <ac:chgData name="Pasi Sorjonen" userId="af9ad459-762f-4f9b-af1f-e08ba050b57c" providerId="ADAL" clId="{84CF6A6D-6E66-409A-888A-4371A45A7212}" dt="2025-01-27T10:20:48.546" v="562" actId="20577"/>
          <ac:spMkLst>
            <pc:docMk/>
            <pc:sldMk cId="2301280366" sldId="383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84CF6A6D-6E66-409A-888A-4371A45A7212}" dt="2025-01-27T09:55:07.901" v="232"/>
          <ac:spMkLst>
            <pc:docMk/>
            <pc:sldMk cId="2301280366" sldId="383"/>
            <ac:spMk id="4" creationId="{B577E9F3-E2AD-1BCF-C9F9-88D8722A977C}"/>
          </ac:spMkLst>
        </pc:spChg>
        <pc:picChg chg="del">
          <ac:chgData name="Pasi Sorjonen" userId="af9ad459-762f-4f9b-af1f-e08ba050b57c" providerId="ADAL" clId="{84CF6A6D-6E66-409A-888A-4371A45A7212}" dt="2025-01-27T09:55:04.696" v="231" actId="478"/>
          <ac:picMkLst>
            <pc:docMk/>
            <pc:sldMk cId="2301280366" sldId="383"/>
            <ac:picMk id="5" creationId="{A4F2BC78-5E4D-2E6A-02B0-E7F55C9BE878}"/>
          </ac:picMkLst>
        </pc:picChg>
        <pc:picChg chg="add mod">
          <ac:chgData name="Pasi Sorjonen" userId="af9ad459-762f-4f9b-af1f-e08ba050b57c" providerId="ADAL" clId="{84CF6A6D-6E66-409A-888A-4371A45A7212}" dt="2025-01-27T09:55:07.901" v="232"/>
          <ac:picMkLst>
            <pc:docMk/>
            <pc:sldMk cId="2301280366" sldId="383"/>
            <ac:picMk id="6" creationId="{EA84BA68-4ACD-B3EA-9BD4-7F0878F69F2A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46:35.403" v="108" actId="6549"/>
        <pc:sldMkLst>
          <pc:docMk/>
          <pc:sldMk cId="1061338153" sldId="384"/>
        </pc:sldMkLst>
        <pc:spChg chg="mod">
          <ac:chgData name="Pasi Sorjonen" userId="af9ad459-762f-4f9b-af1f-e08ba050b57c" providerId="ADAL" clId="{84CF6A6D-6E66-409A-888A-4371A45A7212}" dt="2025-01-27T09:46:35.403" v="108" actId="6549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84CF6A6D-6E66-409A-888A-4371A45A7212}" dt="2025-01-27T09:42:23.427" v="3"/>
          <ac:spMkLst>
            <pc:docMk/>
            <pc:sldMk cId="1061338153" sldId="384"/>
            <ac:spMk id="4" creationId="{44DDD0DD-9D75-E399-C707-D284D7DE775C}"/>
          </ac:spMkLst>
        </pc:spChg>
        <pc:picChg chg="add mod">
          <ac:chgData name="Pasi Sorjonen" userId="af9ad459-762f-4f9b-af1f-e08ba050b57c" providerId="ADAL" clId="{84CF6A6D-6E66-409A-888A-4371A45A7212}" dt="2025-01-27T09:42:23.427" v="3"/>
          <ac:picMkLst>
            <pc:docMk/>
            <pc:sldMk cId="1061338153" sldId="384"/>
            <ac:picMk id="5" creationId="{6EFEDC7F-E0CE-09F8-2AC8-F19E10D5A516}"/>
          </ac:picMkLst>
        </pc:picChg>
        <pc:picChg chg="del">
          <ac:chgData name="Pasi Sorjonen" userId="af9ad459-762f-4f9b-af1f-e08ba050b57c" providerId="ADAL" clId="{84CF6A6D-6E66-409A-888A-4371A45A7212}" dt="2025-01-27T09:42:20.166" v="2" actId="478"/>
          <ac:picMkLst>
            <pc:docMk/>
            <pc:sldMk cId="1061338153" sldId="384"/>
            <ac:picMk id="6" creationId="{4D0267B9-5661-102E-D1D0-F28FCCFB32AF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18:31.464" v="540" actId="20577"/>
        <pc:sldMkLst>
          <pc:docMk/>
          <pc:sldMk cId="143592134" sldId="385"/>
        </pc:sldMkLst>
        <pc:spChg chg="mod">
          <ac:chgData name="Pasi Sorjonen" userId="af9ad459-762f-4f9b-af1f-e08ba050b57c" providerId="ADAL" clId="{84CF6A6D-6E66-409A-888A-4371A45A7212}" dt="2025-01-27T10:18:31.464" v="540" actId="20577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84CF6A6D-6E66-409A-888A-4371A45A7212}" dt="2025-01-27T09:41:12.531" v="1"/>
          <ac:spMkLst>
            <pc:docMk/>
            <pc:sldMk cId="143592134" sldId="385"/>
            <ac:spMk id="4" creationId="{AB2BF46E-1D15-FB5F-E70A-568CB29464FB}"/>
          </ac:spMkLst>
        </pc:spChg>
        <pc:picChg chg="add mod">
          <ac:chgData name="Pasi Sorjonen" userId="af9ad459-762f-4f9b-af1f-e08ba050b57c" providerId="ADAL" clId="{84CF6A6D-6E66-409A-888A-4371A45A7212}" dt="2025-01-27T09:41:12.531" v="1"/>
          <ac:picMkLst>
            <pc:docMk/>
            <pc:sldMk cId="143592134" sldId="385"/>
            <ac:picMk id="5" creationId="{F9949B9F-2C68-AEF6-858C-BCAF5AFB01D1}"/>
          </ac:picMkLst>
        </pc:picChg>
        <pc:picChg chg="del">
          <ac:chgData name="Pasi Sorjonen" userId="af9ad459-762f-4f9b-af1f-e08ba050b57c" providerId="ADAL" clId="{84CF6A6D-6E66-409A-888A-4371A45A7212}" dt="2025-01-27T09:41:08.680" v="0" actId="478"/>
          <ac:picMkLst>
            <pc:docMk/>
            <pc:sldMk cId="143592134" sldId="385"/>
            <ac:picMk id="6" creationId="{26DC1A76-7870-92F7-7E9A-8FFD29E92D91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54:45.106" v="230" actId="20577"/>
        <pc:sldMkLst>
          <pc:docMk/>
          <pc:sldMk cId="1242193011" sldId="386"/>
        </pc:sldMkLst>
        <pc:spChg chg="mod">
          <ac:chgData name="Pasi Sorjonen" userId="af9ad459-762f-4f9b-af1f-e08ba050b57c" providerId="ADAL" clId="{84CF6A6D-6E66-409A-888A-4371A45A7212}" dt="2025-01-27T09:54:45.106" v="230" actId="20577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84CF6A6D-6E66-409A-888A-4371A45A7212}" dt="2025-01-27T09:54:09.664" v="209"/>
          <ac:spMkLst>
            <pc:docMk/>
            <pc:sldMk cId="1242193011" sldId="386"/>
            <ac:spMk id="4" creationId="{D4410518-5B84-D848-EA3E-0CCCBCBE65D5}"/>
          </ac:spMkLst>
        </pc:spChg>
        <pc:picChg chg="del">
          <ac:chgData name="Pasi Sorjonen" userId="af9ad459-762f-4f9b-af1f-e08ba050b57c" providerId="ADAL" clId="{84CF6A6D-6E66-409A-888A-4371A45A7212}" dt="2025-01-27T09:54:06.319" v="208" actId="478"/>
          <ac:picMkLst>
            <pc:docMk/>
            <pc:sldMk cId="1242193011" sldId="386"/>
            <ac:picMk id="5" creationId="{382F6B07-22B0-C3EA-7E2F-4C0F137D643D}"/>
          </ac:picMkLst>
        </pc:picChg>
        <pc:picChg chg="add mod">
          <ac:chgData name="Pasi Sorjonen" userId="af9ad459-762f-4f9b-af1f-e08ba050b57c" providerId="ADAL" clId="{84CF6A6D-6E66-409A-888A-4371A45A7212}" dt="2025-01-27T09:54:09.664" v="209"/>
          <ac:picMkLst>
            <pc:docMk/>
            <pc:sldMk cId="1242193011" sldId="386"/>
            <ac:picMk id="6" creationId="{19B2A986-A5C6-BD71-0985-5A276369A884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57:26.531" v="361" actId="20577"/>
        <pc:sldMkLst>
          <pc:docMk/>
          <pc:sldMk cId="491154084" sldId="387"/>
        </pc:sldMkLst>
        <pc:spChg chg="mod">
          <ac:chgData name="Pasi Sorjonen" userId="af9ad459-762f-4f9b-af1f-e08ba050b57c" providerId="ADAL" clId="{84CF6A6D-6E66-409A-888A-4371A45A7212}" dt="2025-01-27T09:57:26.531" v="361" actId="20577"/>
          <ac:spMkLst>
            <pc:docMk/>
            <pc:sldMk cId="491154084" sldId="387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84CF6A6D-6E66-409A-888A-4371A45A7212}" dt="2025-01-27T09:56:47.478" v="316"/>
          <ac:spMkLst>
            <pc:docMk/>
            <pc:sldMk cId="491154084" sldId="387"/>
            <ac:spMk id="4" creationId="{06B47894-791C-02E0-D394-3915CE8894FB}"/>
          </ac:spMkLst>
        </pc:spChg>
        <pc:picChg chg="del">
          <ac:chgData name="Pasi Sorjonen" userId="af9ad459-762f-4f9b-af1f-e08ba050b57c" providerId="ADAL" clId="{84CF6A6D-6E66-409A-888A-4371A45A7212}" dt="2025-01-27T09:56:43.073" v="315" actId="478"/>
          <ac:picMkLst>
            <pc:docMk/>
            <pc:sldMk cId="491154084" sldId="387"/>
            <ac:picMk id="5" creationId="{0C98D447-139A-CA12-4308-E8767CEAD30E}"/>
          </ac:picMkLst>
        </pc:picChg>
        <pc:picChg chg="add mod">
          <ac:chgData name="Pasi Sorjonen" userId="af9ad459-762f-4f9b-af1f-e08ba050b57c" providerId="ADAL" clId="{84CF6A6D-6E66-409A-888A-4371A45A7212}" dt="2025-01-27T09:56:47.478" v="316"/>
          <ac:picMkLst>
            <pc:docMk/>
            <pc:sldMk cId="491154084" sldId="387"/>
            <ac:picMk id="6" creationId="{47D72393-DBB8-6732-94DB-E3D433D7DF6F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58:12.414" v="414" actId="6549"/>
        <pc:sldMkLst>
          <pc:docMk/>
          <pc:sldMk cId="1914559052" sldId="388"/>
        </pc:sldMkLst>
        <pc:spChg chg="mod">
          <ac:chgData name="Pasi Sorjonen" userId="af9ad459-762f-4f9b-af1f-e08ba050b57c" providerId="ADAL" clId="{84CF6A6D-6E66-409A-888A-4371A45A7212}" dt="2025-01-27T09:58:12.414" v="414" actId="6549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84CF6A6D-6E66-409A-888A-4371A45A7212}" dt="2025-01-27T09:57:48.422" v="363"/>
          <ac:spMkLst>
            <pc:docMk/>
            <pc:sldMk cId="1914559052" sldId="388"/>
            <ac:spMk id="4" creationId="{1E0E662F-FBD2-1D44-BFCA-92340135CE3D}"/>
          </ac:spMkLst>
        </pc:spChg>
        <pc:picChg chg="del">
          <ac:chgData name="Pasi Sorjonen" userId="af9ad459-762f-4f9b-af1f-e08ba050b57c" providerId="ADAL" clId="{84CF6A6D-6E66-409A-888A-4371A45A7212}" dt="2025-01-27T09:57:44.092" v="362" actId="478"/>
          <ac:picMkLst>
            <pc:docMk/>
            <pc:sldMk cId="1914559052" sldId="388"/>
            <ac:picMk id="5" creationId="{9A595DA9-245F-E46D-6BD1-9C108E2988B7}"/>
          </ac:picMkLst>
        </pc:picChg>
        <pc:picChg chg="add mod">
          <ac:chgData name="Pasi Sorjonen" userId="af9ad459-762f-4f9b-af1f-e08ba050b57c" providerId="ADAL" clId="{84CF6A6D-6E66-409A-888A-4371A45A7212}" dt="2025-01-27T09:57:48.422" v="363"/>
          <ac:picMkLst>
            <pc:docMk/>
            <pc:sldMk cId="1914559052" sldId="388"/>
            <ac:picMk id="6" creationId="{D5E501D9-D39E-DF4B-09B5-03C78065AFEE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53:41.010" v="207"/>
        <pc:sldMkLst>
          <pc:docMk/>
          <pc:sldMk cId="1672464743" sldId="389"/>
        </pc:sldMkLst>
        <pc:spChg chg="add del mod">
          <ac:chgData name="Pasi Sorjonen" userId="af9ad459-762f-4f9b-af1f-e08ba050b57c" providerId="ADAL" clId="{84CF6A6D-6E66-409A-888A-4371A45A7212}" dt="2025-01-27T09:53:41.010" v="207"/>
          <ac:spMkLst>
            <pc:docMk/>
            <pc:sldMk cId="1672464743" sldId="389"/>
            <ac:spMk id="3" creationId="{0A8BF2A3-2994-6D45-2F86-E20693C62638}"/>
          </ac:spMkLst>
        </pc:spChg>
        <pc:spChg chg="mod">
          <ac:chgData name="Pasi Sorjonen" userId="af9ad459-762f-4f9b-af1f-e08ba050b57c" providerId="ADAL" clId="{84CF6A6D-6E66-409A-888A-4371A45A7212}" dt="2025-01-27T09:53:10.067" v="205" actId="6549"/>
          <ac:spMkLst>
            <pc:docMk/>
            <pc:sldMk cId="1672464743" sldId="389"/>
            <ac:spMk id="4" creationId="{D7647B14-28C7-49CE-92AB-E71C1B50E2DE}"/>
          </ac:spMkLst>
        </pc:spChg>
        <pc:picChg chg="del">
          <ac:chgData name="Pasi Sorjonen" userId="af9ad459-762f-4f9b-af1f-e08ba050b57c" providerId="ADAL" clId="{84CF6A6D-6E66-409A-888A-4371A45A7212}" dt="2025-01-27T09:53:37.149" v="206" actId="478"/>
          <ac:picMkLst>
            <pc:docMk/>
            <pc:sldMk cId="1672464743" sldId="389"/>
            <ac:picMk id="5" creationId="{76EB4FD0-189F-1524-0275-73ADBF3F6236}"/>
          </ac:picMkLst>
        </pc:picChg>
        <pc:picChg chg="add mod">
          <ac:chgData name="Pasi Sorjonen" userId="af9ad459-762f-4f9b-af1f-e08ba050b57c" providerId="ADAL" clId="{84CF6A6D-6E66-409A-888A-4371A45A7212}" dt="2025-01-27T09:53:41.010" v="207"/>
          <ac:picMkLst>
            <pc:docMk/>
            <pc:sldMk cId="1672464743" sldId="389"/>
            <ac:picMk id="6" creationId="{81FBE105-1026-79C1-6209-8B76D2BF0C00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49:23.671" v="174" actId="6549"/>
        <pc:sldMkLst>
          <pc:docMk/>
          <pc:sldMk cId="3031261575" sldId="390"/>
        </pc:sldMkLst>
        <pc:spChg chg="mod">
          <ac:chgData name="Pasi Sorjonen" userId="af9ad459-762f-4f9b-af1f-e08ba050b57c" providerId="ADAL" clId="{84CF6A6D-6E66-409A-888A-4371A45A7212}" dt="2025-01-27T09:49:23.671" v="174" actId="6549"/>
          <ac:spMkLst>
            <pc:docMk/>
            <pc:sldMk cId="3031261575" sldId="39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84CF6A6D-6E66-409A-888A-4371A45A7212}" dt="2025-01-27T09:48:53.078" v="143"/>
          <ac:spMkLst>
            <pc:docMk/>
            <pc:sldMk cId="3031261575" sldId="390"/>
            <ac:spMk id="4" creationId="{14C61BD8-1223-0224-D7C9-9BC6FFFC1D05}"/>
          </ac:spMkLst>
        </pc:spChg>
        <pc:picChg chg="del">
          <ac:chgData name="Pasi Sorjonen" userId="af9ad459-762f-4f9b-af1f-e08ba050b57c" providerId="ADAL" clId="{84CF6A6D-6E66-409A-888A-4371A45A7212}" dt="2025-01-27T09:48:49.355" v="142" actId="478"/>
          <ac:picMkLst>
            <pc:docMk/>
            <pc:sldMk cId="3031261575" sldId="390"/>
            <ac:picMk id="5" creationId="{D7648345-71C5-B92A-9DF6-DDB46CD3DB91}"/>
          </ac:picMkLst>
        </pc:picChg>
        <pc:picChg chg="add mod">
          <ac:chgData name="Pasi Sorjonen" userId="af9ad459-762f-4f9b-af1f-e08ba050b57c" providerId="ADAL" clId="{84CF6A6D-6E66-409A-888A-4371A45A7212}" dt="2025-01-27T09:48:53.078" v="143"/>
          <ac:picMkLst>
            <pc:docMk/>
            <pc:sldMk cId="3031261575" sldId="390"/>
            <ac:picMk id="6" creationId="{F6D2DD01-C458-A8BD-A1B1-E60316A8AB0A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17:43.698" v="464" actId="14100"/>
        <pc:sldMkLst>
          <pc:docMk/>
          <pc:sldMk cId="477079286" sldId="391"/>
        </pc:sldMkLst>
        <pc:spChg chg="add del mod">
          <ac:chgData name="Pasi Sorjonen" userId="af9ad459-762f-4f9b-af1f-e08ba050b57c" providerId="ADAL" clId="{84CF6A6D-6E66-409A-888A-4371A45A7212}" dt="2025-01-27T10:17:35.698" v="462"/>
          <ac:spMkLst>
            <pc:docMk/>
            <pc:sldMk cId="477079286" sldId="391"/>
            <ac:spMk id="4" creationId="{E36372D4-3FFC-2335-8747-265F9378DECD}"/>
          </ac:spMkLst>
        </pc:spChg>
        <pc:picChg chg="del">
          <ac:chgData name="Pasi Sorjonen" userId="af9ad459-762f-4f9b-af1f-e08ba050b57c" providerId="ADAL" clId="{84CF6A6D-6E66-409A-888A-4371A45A7212}" dt="2025-01-27T10:17:31.834" v="461" actId="478"/>
          <ac:picMkLst>
            <pc:docMk/>
            <pc:sldMk cId="477079286" sldId="391"/>
            <ac:picMk id="5" creationId="{8B19A5CE-CC49-5755-89CB-9CD1080A21A9}"/>
          </ac:picMkLst>
        </pc:picChg>
        <pc:picChg chg="add mod">
          <ac:chgData name="Pasi Sorjonen" userId="af9ad459-762f-4f9b-af1f-e08ba050b57c" providerId="ADAL" clId="{84CF6A6D-6E66-409A-888A-4371A45A7212}" dt="2025-01-27T10:17:43.698" v="464" actId="14100"/>
          <ac:picMkLst>
            <pc:docMk/>
            <pc:sldMk cId="477079286" sldId="391"/>
            <ac:picMk id="6" creationId="{B11E7172-2EBA-4F8E-E951-189FF2618B06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45:01.383" v="52" actId="6549"/>
        <pc:sldMkLst>
          <pc:docMk/>
          <pc:sldMk cId="2129531255" sldId="392"/>
        </pc:sldMkLst>
        <pc:spChg chg="mod">
          <ac:chgData name="Pasi Sorjonen" userId="af9ad459-762f-4f9b-af1f-e08ba050b57c" providerId="ADAL" clId="{84CF6A6D-6E66-409A-888A-4371A45A7212}" dt="2025-01-27T09:45:01.383" v="52" actId="6549"/>
          <ac:spMkLst>
            <pc:docMk/>
            <pc:sldMk cId="2129531255" sldId="392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84CF6A6D-6E66-409A-888A-4371A45A7212}" dt="2025-01-27T09:44:38.100" v="49"/>
          <ac:spMkLst>
            <pc:docMk/>
            <pc:sldMk cId="2129531255" sldId="392"/>
            <ac:spMk id="4" creationId="{31FBD601-3B0E-9215-5F98-6DBB351AFE05}"/>
          </ac:spMkLst>
        </pc:spChg>
        <pc:picChg chg="del">
          <ac:chgData name="Pasi Sorjonen" userId="af9ad459-762f-4f9b-af1f-e08ba050b57c" providerId="ADAL" clId="{84CF6A6D-6E66-409A-888A-4371A45A7212}" dt="2025-01-27T09:44:33.616" v="48" actId="478"/>
          <ac:picMkLst>
            <pc:docMk/>
            <pc:sldMk cId="2129531255" sldId="392"/>
            <ac:picMk id="5" creationId="{FF95C91D-17EA-D84C-5D3C-E98B2181F162}"/>
          </ac:picMkLst>
        </pc:picChg>
        <pc:picChg chg="add mod">
          <ac:chgData name="Pasi Sorjonen" userId="af9ad459-762f-4f9b-af1f-e08ba050b57c" providerId="ADAL" clId="{84CF6A6D-6E66-409A-888A-4371A45A7212}" dt="2025-01-27T09:44:46.307" v="51" actId="14100"/>
          <ac:picMkLst>
            <pc:docMk/>
            <pc:sldMk cId="2129531255" sldId="392"/>
            <ac:picMk id="6" creationId="{E8E04368-B09E-2E96-0F68-5FC757F562E9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10:00:10.016" v="420"/>
        <pc:sldMkLst>
          <pc:docMk/>
          <pc:sldMk cId="1410283509" sldId="393"/>
        </pc:sldMkLst>
        <pc:spChg chg="add del mod">
          <ac:chgData name="Pasi Sorjonen" userId="af9ad459-762f-4f9b-af1f-e08ba050b57c" providerId="ADAL" clId="{84CF6A6D-6E66-409A-888A-4371A45A7212}" dt="2025-01-27T10:00:10.016" v="420"/>
          <ac:spMkLst>
            <pc:docMk/>
            <pc:sldMk cId="1410283509" sldId="393"/>
            <ac:spMk id="4" creationId="{71F2334D-13D7-095A-329F-B080CEFEB2F8}"/>
          </ac:spMkLst>
        </pc:spChg>
        <pc:picChg chg="add mod">
          <ac:chgData name="Pasi Sorjonen" userId="af9ad459-762f-4f9b-af1f-e08ba050b57c" providerId="ADAL" clId="{84CF6A6D-6E66-409A-888A-4371A45A7212}" dt="2025-01-27T10:00:10.016" v="420"/>
          <ac:picMkLst>
            <pc:docMk/>
            <pc:sldMk cId="1410283509" sldId="393"/>
            <ac:picMk id="5" creationId="{995E2714-921C-793C-FF39-C30EB080144A}"/>
          </ac:picMkLst>
        </pc:picChg>
        <pc:picChg chg="del">
          <ac:chgData name="Pasi Sorjonen" userId="af9ad459-762f-4f9b-af1f-e08ba050b57c" providerId="ADAL" clId="{84CF6A6D-6E66-409A-888A-4371A45A7212}" dt="2025-01-27T10:00:06.504" v="419" actId="478"/>
          <ac:picMkLst>
            <pc:docMk/>
            <pc:sldMk cId="1410283509" sldId="393"/>
            <ac:picMk id="6" creationId="{A5F71E9F-5DCA-97F9-AF63-7F2885B644CC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49:44.254" v="176"/>
        <pc:sldMkLst>
          <pc:docMk/>
          <pc:sldMk cId="3923666066" sldId="395"/>
        </pc:sldMkLst>
        <pc:spChg chg="add del mod">
          <ac:chgData name="Pasi Sorjonen" userId="af9ad459-762f-4f9b-af1f-e08ba050b57c" providerId="ADAL" clId="{84CF6A6D-6E66-409A-888A-4371A45A7212}" dt="2025-01-27T09:49:44.254" v="176"/>
          <ac:spMkLst>
            <pc:docMk/>
            <pc:sldMk cId="3923666066" sldId="395"/>
            <ac:spMk id="4" creationId="{F626DE62-DDB3-3D96-4F2E-7D593CE6CF1B}"/>
          </ac:spMkLst>
        </pc:spChg>
        <pc:picChg chg="add mod">
          <ac:chgData name="Pasi Sorjonen" userId="af9ad459-762f-4f9b-af1f-e08ba050b57c" providerId="ADAL" clId="{84CF6A6D-6E66-409A-888A-4371A45A7212}" dt="2025-01-27T09:49:44.254" v="176"/>
          <ac:picMkLst>
            <pc:docMk/>
            <pc:sldMk cId="3923666066" sldId="395"/>
            <ac:picMk id="5" creationId="{E5A8BB5D-1362-117A-6E92-5B96B95C4958}"/>
          </ac:picMkLst>
        </pc:picChg>
        <pc:picChg chg="del">
          <ac:chgData name="Pasi Sorjonen" userId="af9ad459-762f-4f9b-af1f-e08ba050b57c" providerId="ADAL" clId="{84CF6A6D-6E66-409A-888A-4371A45A7212}" dt="2025-01-27T09:49:41.149" v="175" actId="478"/>
          <ac:picMkLst>
            <pc:docMk/>
            <pc:sldMk cId="3923666066" sldId="395"/>
            <ac:picMk id="6" creationId="{D4A00306-93C1-1257-9D0D-688C3CB41494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50:06.064" v="178"/>
        <pc:sldMkLst>
          <pc:docMk/>
          <pc:sldMk cId="1643009156" sldId="396"/>
        </pc:sldMkLst>
        <pc:spChg chg="add del mod">
          <ac:chgData name="Pasi Sorjonen" userId="af9ad459-762f-4f9b-af1f-e08ba050b57c" providerId="ADAL" clId="{84CF6A6D-6E66-409A-888A-4371A45A7212}" dt="2025-01-27T09:50:06.064" v="178"/>
          <ac:spMkLst>
            <pc:docMk/>
            <pc:sldMk cId="1643009156" sldId="396"/>
            <ac:spMk id="4" creationId="{889F0DBE-1F90-D2C7-438F-A7A05D0A1ABE}"/>
          </ac:spMkLst>
        </pc:spChg>
        <pc:picChg chg="del">
          <ac:chgData name="Pasi Sorjonen" userId="af9ad459-762f-4f9b-af1f-e08ba050b57c" providerId="ADAL" clId="{84CF6A6D-6E66-409A-888A-4371A45A7212}" dt="2025-01-27T09:50:02.453" v="177" actId="478"/>
          <ac:picMkLst>
            <pc:docMk/>
            <pc:sldMk cId="1643009156" sldId="396"/>
            <ac:picMk id="5" creationId="{57E4A2CA-C129-85D2-7EE5-AFDDF1743639}"/>
          </ac:picMkLst>
        </pc:picChg>
        <pc:picChg chg="add mod">
          <ac:chgData name="Pasi Sorjonen" userId="af9ad459-762f-4f9b-af1f-e08ba050b57c" providerId="ADAL" clId="{84CF6A6D-6E66-409A-888A-4371A45A7212}" dt="2025-01-27T09:50:06.064" v="178"/>
          <ac:picMkLst>
            <pc:docMk/>
            <pc:sldMk cId="1643009156" sldId="396"/>
            <ac:picMk id="6" creationId="{0D3E0F16-21CB-4677-AAAD-A1FA73122F16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51:15.763" v="184"/>
        <pc:sldMkLst>
          <pc:docMk/>
          <pc:sldMk cId="197151164" sldId="397"/>
        </pc:sldMkLst>
        <pc:spChg chg="add del mod">
          <ac:chgData name="Pasi Sorjonen" userId="af9ad459-762f-4f9b-af1f-e08ba050b57c" providerId="ADAL" clId="{84CF6A6D-6E66-409A-888A-4371A45A7212}" dt="2025-01-27T09:51:15.763" v="184"/>
          <ac:spMkLst>
            <pc:docMk/>
            <pc:sldMk cId="197151164" sldId="397"/>
            <ac:spMk id="4" creationId="{7C507B52-56F6-E4CA-C09A-E6C80D6FBCD3}"/>
          </ac:spMkLst>
        </pc:spChg>
        <pc:picChg chg="del">
          <ac:chgData name="Pasi Sorjonen" userId="af9ad459-762f-4f9b-af1f-e08ba050b57c" providerId="ADAL" clId="{84CF6A6D-6E66-409A-888A-4371A45A7212}" dt="2025-01-27T09:51:12.262" v="183" actId="478"/>
          <ac:picMkLst>
            <pc:docMk/>
            <pc:sldMk cId="197151164" sldId="397"/>
            <ac:picMk id="5" creationId="{AC0507FD-3704-1CDC-9CB8-0ACCA3BA8263}"/>
          </ac:picMkLst>
        </pc:picChg>
        <pc:picChg chg="add mod">
          <ac:chgData name="Pasi Sorjonen" userId="af9ad459-762f-4f9b-af1f-e08ba050b57c" providerId="ADAL" clId="{84CF6A6D-6E66-409A-888A-4371A45A7212}" dt="2025-01-27T09:51:15.763" v="184"/>
          <ac:picMkLst>
            <pc:docMk/>
            <pc:sldMk cId="197151164" sldId="397"/>
            <ac:picMk id="6" creationId="{A3182E12-0E14-08CF-71D5-BA6EE9C35C5F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59:26.717" v="418" actId="14100"/>
        <pc:sldMkLst>
          <pc:docMk/>
          <pc:sldMk cId="3474409914" sldId="398"/>
        </pc:sldMkLst>
        <pc:spChg chg="add del mod">
          <ac:chgData name="Pasi Sorjonen" userId="af9ad459-762f-4f9b-af1f-e08ba050b57c" providerId="ADAL" clId="{84CF6A6D-6E66-409A-888A-4371A45A7212}" dt="2025-01-27T09:59:16.622" v="416"/>
          <ac:spMkLst>
            <pc:docMk/>
            <pc:sldMk cId="3474409914" sldId="398"/>
            <ac:spMk id="4" creationId="{EACD8F35-6A0E-EE04-42B2-F9979D61826B}"/>
          </ac:spMkLst>
        </pc:spChg>
        <pc:picChg chg="del">
          <ac:chgData name="Pasi Sorjonen" userId="af9ad459-762f-4f9b-af1f-e08ba050b57c" providerId="ADAL" clId="{84CF6A6D-6E66-409A-888A-4371A45A7212}" dt="2025-01-27T09:59:12.699" v="415" actId="478"/>
          <ac:picMkLst>
            <pc:docMk/>
            <pc:sldMk cId="3474409914" sldId="398"/>
            <ac:picMk id="5" creationId="{4630F27D-E933-3AF7-8CE6-6C52BF4955AA}"/>
          </ac:picMkLst>
        </pc:picChg>
        <pc:picChg chg="add mod">
          <ac:chgData name="Pasi Sorjonen" userId="af9ad459-762f-4f9b-af1f-e08ba050b57c" providerId="ADAL" clId="{84CF6A6D-6E66-409A-888A-4371A45A7212}" dt="2025-01-27T09:59:26.717" v="418" actId="14100"/>
          <ac:picMkLst>
            <pc:docMk/>
            <pc:sldMk cId="3474409914" sldId="398"/>
            <ac:picMk id="6" creationId="{071B83E0-553B-E38E-9D09-1DB089631F48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50:54.351" v="182"/>
        <pc:sldMkLst>
          <pc:docMk/>
          <pc:sldMk cId="1562490155" sldId="399"/>
        </pc:sldMkLst>
        <pc:spChg chg="add del mod">
          <ac:chgData name="Pasi Sorjonen" userId="af9ad459-762f-4f9b-af1f-e08ba050b57c" providerId="ADAL" clId="{84CF6A6D-6E66-409A-888A-4371A45A7212}" dt="2025-01-27T09:50:54.351" v="182"/>
          <ac:spMkLst>
            <pc:docMk/>
            <pc:sldMk cId="1562490155" sldId="399"/>
            <ac:spMk id="4" creationId="{C75CA572-B687-4C05-00E1-7ADA400B0D3A}"/>
          </ac:spMkLst>
        </pc:spChg>
        <pc:picChg chg="del">
          <ac:chgData name="Pasi Sorjonen" userId="af9ad459-762f-4f9b-af1f-e08ba050b57c" providerId="ADAL" clId="{84CF6A6D-6E66-409A-888A-4371A45A7212}" dt="2025-01-27T09:50:51.127" v="181" actId="478"/>
          <ac:picMkLst>
            <pc:docMk/>
            <pc:sldMk cId="1562490155" sldId="399"/>
            <ac:picMk id="5" creationId="{F607D533-2E65-7C2B-3ABC-AED130D38B5A}"/>
          </ac:picMkLst>
        </pc:picChg>
        <pc:picChg chg="add mod">
          <ac:chgData name="Pasi Sorjonen" userId="af9ad459-762f-4f9b-af1f-e08ba050b57c" providerId="ADAL" clId="{84CF6A6D-6E66-409A-888A-4371A45A7212}" dt="2025-01-27T09:50:54.351" v="182"/>
          <ac:picMkLst>
            <pc:docMk/>
            <pc:sldMk cId="1562490155" sldId="399"/>
            <ac:picMk id="6" creationId="{F6C839DD-BFA9-9D87-5F3D-5DC2AA24AE52}"/>
          </ac:picMkLst>
        </pc:picChg>
      </pc:sldChg>
      <pc:sldChg chg="addSp delSp modSp mod">
        <pc:chgData name="Pasi Sorjonen" userId="af9ad459-762f-4f9b-af1f-e08ba050b57c" providerId="ADAL" clId="{84CF6A6D-6E66-409A-888A-4371A45A7212}" dt="2025-01-27T09:43:20.153" v="47" actId="6549"/>
        <pc:sldMkLst>
          <pc:docMk/>
          <pc:sldMk cId="3271873508" sldId="402"/>
        </pc:sldMkLst>
        <pc:spChg chg="mod">
          <ac:chgData name="Pasi Sorjonen" userId="af9ad459-762f-4f9b-af1f-e08ba050b57c" providerId="ADAL" clId="{84CF6A6D-6E66-409A-888A-4371A45A7212}" dt="2025-01-27T09:43:20.153" v="47" actId="6549"/>
          <ac:spMkLst>
            <pc:docMk/>
            <pc:sldMk cId="3271873508" sldId="402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84CF6A6D-6E66-409A-888A-4371A45A7212}" dt="2025-01-27T09:43:04.462" v="5"/>
          <ac:spMkLst>
            <pc:docMk/>
            <pc:sldMk cId="3271873508" sldId="402"/>
            <ac:spMk id="4" creationId="{9E3F4E14-08EE-1EC0-5CF6-099061F4854A}"/>
          </ac:spMkLst>
        </pc:spChg>
        <pc:picChg chg="del">
          <ac:chgData name="Pasi Sorjonen" userId="af9ad459-762f-4f9b-af1f-e08ba050b57c" providerId="ADAL" clId="{84CF6A6D-6E66-409A-888A-4371A45A7212}" dt="2025-01-27T09:43:01.033" v="4" actId="478"/>
          <ac:picMkLst>
            <pc:docMk/>
            <pc:sldMk cId="3271873508" sldId="402"/>
            <ac:picMk id="5" creationId="{EC630F6C-7F4C-534C-3887-34524E82026C}"/>
          </ac:picMkLst>
        </pc:picChg>
        <pc:picChg chg="add mod">
          <ac:chgData name="Pasi Sorjonen" userId="af9ad459-762f-4f9b-af1f-e08ba050b57c" providerId="ADAL" clId="{84CF6A6D-6E66-409A-888A-4371A45A7212}" dt="2025-01-27T09:43:04.462" v="5"/>
          <ac:picMkLst>
            <pc:docMk/>
            <pc:sldMk cId="3271873508" sldId="402"/>
            <ac:picMk id="6" creationId="{885F78FC-07FF-33AC-20C6-DEC1E5AF26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ja lomautettuja on vajaat 24 000 enemmän</a:t>
            </a:r>
            <a:br>
              <a:rPr lang="fi-FI" sz="2800" dirty="0"/>
            </a:br>
            <a:r>
              <a:rPr lang="fi-FI" sz="2800" dirty="0"/>
              <a:t>kuin vuosi sitten – lomautusten väheneminen auttaa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9949B9F-2C68-AEF6-858C-BCAF5AFB01D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Muiden kuin korkeakoulutettujen työttömyys nousee</a:t>
            </a:r>
            <a:br>
              <a:rPr lang="fi-FI" sz="2800" dirty="0"/>
            </a:br>
            <a:r>
              <a:rPr lang="fi-FI" sz="2800" dirty="0"/>
              <a:t>edelleen tasaisesti – täällä käänteen pitäisi näkyä ensin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D9B7EB1-9C0C-B354-6418-27E5B50F466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Perusasteen varassa olevien työttömyys on melko</a:t>
            </a:r>
            <a:br>
              <a:rPr lang="fi-FI" sz="2800" dirty="0"/>
            </a:br>
            <a:r>
              <a:rPr lang="fi-FI" sz="2800" dirty="0"/>
              <a:t>vähäistä, mutta loivassa nousussa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6C839DD-BFA9-9D87-5F3D-5DC2AA24AE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3182E12-0E14-08CF-71D5-BA6EE9C35C5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84179A7-E024-31DC-1DF0-5F76364AF00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811487" y="1921079"/>
            <a:ext cx="8070744" cy="42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oli joulukuussa työttömänä 4719</a:t>
            </a:r>
            <a:br>
              <a:rPr lang="fi-FI" sz="2800" dirty="0"/>
            </a:br>
            <a:r>
              <a:rPr lang="fi-FI" sz="2800" dirty="0"/>
              <a:t>enemmän kuin vuotta aiemmin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1FBE105-1026-79C1-6209-8B76D2BF0C0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Vastavalmistuneiden korkeakoulutettujen työttömyys</a:t>
            </a:r>
            <a:br>
              <a:rPr lang="fi-FI" sz="2800" dirty="0"/>
            </a:br>
            <a:r>
              <a:rPr lang="fi-FI" sz="2800" dirty="0"/>
              <a:t>on kohonnut korona-ajan lukemien yläpuolelle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9B2A986-A5C6-BD71-0985-5A276369A88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Muiden vastavalmistuneiden kuin korkeakoulutettujen työttömyys nousee nyt nopeasti – jotain hämärää (?)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A84BA68-4ACD-B3EA-9BD4-7F0878F69F2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Alemmalta korkea-asteelta vastavalmistuneiden</a:t>
            </a:r>
            <a:br>
              <a:rPr lang="fi-FI" sz="2800" dirty="0"/>
            </a:br>
            <a:r>
              <a:rPr lang="fi-FI" sz="2800" dirty="0"/>
              <a:t>työttömyys notkahti tilapäisesti (?) alas</a:t>
            </a:r>
            <a:endParaRPr lang="en-GB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7D72393-DBB8-6732-94DB-E3D433D7DF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Ylempi korkea-aste: Heittämällä vuoden 2016 korkeimpien</a:t>
            </a:r>
            <a:br>
              <a:rPr lang="fi-FI" sz="2800" dirty="0"/>
            </a:br>
            <a:r>
              <a:rPr lang="fi-FI" sz="2800" dirty="0"/>
              <a:t>tasojen yli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5E501D9-D39E-DF4B-09B5-03C78065AFE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71B83E0-553B-E38E-9D09-1DB089631F4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57306" y="1343027"/>
            <a:ext cx="6602136" cy="51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11E7172-2EBA-4F8E-E951-189FF2618B0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19623" y="1828800"/>
            <a:ext cx="9082725" cy="43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95E2714-921C-793C-FF39-C30EB08014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55852A3-0792-E004-C379-954697A0746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B16EA2A-B33D-F73B-6311-85B087864F6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B7B74A1-535E-F55D-A0BA-DBC3F796D55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42217F8-A2BB-A4B0-4749-B7DDFFA5D0D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19EDE1E-9F41-3845-5D79-B25C86F9E80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AD68BFB-60E1-2132-A939-CF9B62E0B5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D12634-C81D-49EA-2420-1740DE1A2B1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A2ADA89-74BA-06B9-B5CD-733EC0E476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B511425-4E42-9597-F49F-50F144476A2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vajaat 28 600 enemmän kuin vuotta</a:t>
            </a:r>
            <a:br>
              <a:rPr lang="fi-FI" sz="2800" dirty="0"/>
            </a:br>
            <a:r>
              <a:rPr lang="fi-FI" sz="2800" dirty="0"/>
              <a:t>aiemmin – työttömyyden kasvu on ehkä jopa nopeutunut</a:t>
            </a:r>
            <a:endParaRPr lang="en-GB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EFEDC7F-E0CE-09F8-2AC8-F19E10D5A5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579EFBA-AC89-890C-7C2E-6AEDEFBBEDA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AAF646C-E115-3B00-8B5A-9F79F080179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CDD62E0-2911-05EF-31A3-02D0BB990DE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B89F8AE-1E62-016F-2889-52F851D6C6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8C430A7-1E16-3B85-0748-C40F3C8AF81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48B6F2-631E-2726-50E5-C8317984E84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DBAF341-D848-CC29-1E7E-F63F59210D0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DFCC252-3AF9-A3DB-69F7-93F3A13AF22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60B0ED1-4D6A-8759-6C67-7CCF42A3ECA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DA032C9-A6DF-9244-E815-13CB30CD04D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Avoimia työpaikkoja on vähiten noin 14 vuoteen</a:t>
            </a:r>
            <a:endParaRPr lang="en-GB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85F78FC-07FF-33AC-20C6-DEC1E5AF26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73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F1E952E-1833-8CBA-63BC-FF719081FC5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8E04368-B09E-2E96-0F68-5FC757F562E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15015" y="1895912"/>
            <a:ext cx="9171223" cy="42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oli joulukuussa työttömänä yli 9 500</a:t>
            </a:r>
            <a:br>
              <a:rPr lang="fi-FI" sz="2800" dirty="0"/>
            </a:br>
            <a:r>
              <a:rPr lang="fi-FI" sz="2800" dirty="0"/>
              <a:t>enemmän kuin vuotta aiemmin – vuoden 2016 huippu ylittyi jo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93B8433-A4D1-3484-C05D-C70654F9093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Alemman korkeakouluasteen suorittaneita on työttömänä</a:t>
            </a:r>
            <a:br>
              <a:rPr lang="fi-FI" sz="2800" dirty="0"/>
            </a:br>
            <a:r>
              <a:rPr lang="fi-FI" sz="2800" dirty="0"/>
              <a:t>enemmän kuin vuoden 2016 huipulla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6D2DD01-C458-A8BD-A1B1-E60316A8AB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5A8BB5D-1362-117A-6E92-5B96B95C495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D3E0F16-21CB-4677-AAAD-A1FA73122F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091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4CA21-B808-4AAA-A030-513E7EDE090E}"/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6999</TotalTime>
  <Words>150</Words>
  <Application>Microsoft Office PowerPoint</Application>
  <PresentationFormat>Laajakuva</PresentationFormat>
  <Paragraphs>17</Paragraphs>
  <Slides>40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40</vt:i4>
      </vt:variant>
    </vt:vector>
  </HeadingPairs>
  <TitlesOfParts>
    <vt:vector size="44" baseType="lpstr">
      <vt:lpstr>Arial</vt:lpstr>
      <vt:lpstr>Calibri</vt:lpstr>
      <vt:lpstr>1_Office-teema</vt:lpstr>
      <vt:lpstr>Mukautettu suunnittelumalli</vt:lpstr>
      <vt:lpstr>Työttömiä ja lomautettuja on vajaat 24 000 enemmän kuin vuosi sitten – lomautusten väheneminen auttaa</vt:lpstr>
      <vt:lpstr>PowerPoint-esitys</vt:lpstr>
      <vt:lpstr>Työttömiä on vajaat 28 600 enemmän kuin vuotta aiemmin – työttömyyden kasvu on ehkä jopa nopeutunut</vt:lpstr>
      <vt:lpstr>Avoimia työpaikkoja on vähiten noin 14 vuoteen</vt:lpstr>
      <vt:lpstr>PowerPoint-esitys</vt:lpstr>
      <vt:lpstr>Korkeakoulutettuja oli joulukuussa työttömänä yli 9 500 enemmän kuin vuotta aiemmin – vuoden 2016 huippu ylittyi jo</vt:lpstr>
      <vt:lpstr>Alemman korkeakouluasteen suorittaneita on työttömänä enemmän kuin vuoden 2016 huipulla</vt:lpstr>
      <vt:lpstr>PowerPoint-esitys</vt:lpstr>
      <vt:lpstr>PowerPoint-esitys</vt:lpstr>
      <vt:lpstr>Muiden kuin korkeakoulutettujen työttömyys nousee edelleen tasaisesti – täällä käänteen pitäisi näkyä ensin</vt:lpstr>
      <vt:lpstr>Perusasteen varassa olevien työttömyys on melko vähäistä, mutta loivassa nousussa</vt:lpstr>
      <vt:lpstr>PowerPoint-esitys</vt:lpstr>
      <vt:lpstr>PowerPoint-esitys</vt:lpstr>
      <vt:lpstr>Vastavalmistuneita oli joulukuussa työttömänä 4719 enemmän kuin vuotta aiemmin</vt:lpstr>
      <vt:lpstr>Vastavalmistuneiden korkeakoulutettujen työttömyys on kohonnut korona-ajan lukemien yläpuolelle</vt:lpstr>
      <vt:lpstr>Muiden vastavalmistuneiden kuin korkeakoulutettujen työttömyys nousee nyt nopeasti – jotain hämärää (?)</vt:lpstr>
      <vt:lpstr>Alemmalta korkea-asteelta vastavalmistuneiden työttömyys notkahti tilapäisesti (?) alas</vt:lpstr>
      <vt:lpstr>Ylempi korkea-aste: Heittämällä vuoden 2016 korkeimpien tasojen yli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58</cp:revision>
  <cp:lastPrinted>2020-02-28T07:57:12Z</cp:lastPrinted>
  <dcterms:created xsi:type="dcterms:W3CDTF">2018-03-20T15:15:04Z</dcterms:created>
  <dcterms:modified xsi:type="dcterms:W3CDTF">2025-01-27T10:20:53Z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0x010100F91B52CBCAB7F44AA46F7C9F64623456</vt:lpwstr>
  </property>
</Properties>
</file>