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4"/>
    <p:sldMasterId id="2147483696" r:id="rId5"/>
  </p:sldMasterIdLst>
  <p:notesMasterIdLst>
    <p:notesMasterId r:id="rId51"/>
  </p:notesMasterIdLst>
  <p:sldIdLst>
    <p:sldId id="421" r:id="rId6"/>
    <p:sldId id="426" r:id="rId7"/>
    <p:sldId id="416" r:id="rId8"/>
    <p:sldId id="422" r:id="rId9"/>
    <p:sldId id="423" r:id="rId10"/>
    <p:sldId id="424" r:id="rId11"/>
    <p:sldId id="362" r:id="rId12"/>
    <p:sldId id="377" r:id="rId13"/>
    <p:sldId id="410" r:id="rId14"/>
    <p:sldId id="411" r:id="rId15"/>
    <p:sldId id="378" r:id="rId16"/>
    <p:sldId id="409" r:id="rId17"/>
    <p:sldId id="363" r:id="rId18"/>
    <p:sldId id="428" r:id="rId19"/>
    <p:sldId id="417" r:id="rId20"/>
    <p:sldId id="419" r:id="rId21"/>
    <p:sldId id="418" r:id="rId22"/>
    <p:sldId id="420" r:id="rId23"/>
    <p:sldId id="429" r:id="rId24"/>
    <p:sldId id="425" r:id="rId25"/>
    <p:sldId id="390" r:id="rId26"/>
    <p:sldId id="391" r:id="rId27"/>
    <p:sldId id="380" r:id="rId28"/>
    <p:sldId id="379" r:id="rId29"/>
    <p:sldId id="392" r:id="rId30"/>
    <p:sldId id="393" r:id="rId31"/>
    <p:sldId id="381" r:id="rId32"/>
    <p:sldId id="394" r:id="rId33"/>
    <p:sldId id="395" r:id="rId34"/>
    <p:sldId id="396" r:id="rId35"/>
    <p:sldId id="397" r:id="rId36"/>
    <p:sldId id="398" r:id="rId37"/>
    <p:sldId id="399" r:id="rId38"/>
    <p:sldId id="413" r:id="rId39"/>
    <p:sldId id="414" r:id="rId40"/>
    <p:sldId id="415" r:id="rId41"/>
    <p:sldId id="400" r:id="rId42"/>
    <p:sldId id="401" r:id="rId43"/>
    <p:sldId id="402" r:id="rId44"/>
    <p:sldId id="403" r:id="rId45"/>
    <p:sldId id="404" r:id="rId46"/>
    <p:sldId id="405" r:id="rId47"/>
    <p:sldId id="412" r:id="rId48"/>
    <p:sldId id="406" r:id="rId49"/>
    <p:sldId id="407" r:id="rId50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AD"/>
    <a:srgbClr val="0046AD"/>
    <a:srgbClr val="A0C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EA513E-1A9C-4422-A1CA-27445C77B32B}" v="45" dt="2025-04-25T13:49:31.8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94595" autoAdjust="0"/>
  </p:normalViewPr>
  <p:slideViewPr>
    <p:cSldViewPr snapToGrid="0" snapToObjects="1">
      <p:cViewPr varScale="1">
        <p:scale>
          <a:sx n="106" d="100"/>
          <a:sy n="106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microsoft.com/office/2016/11/relationships/changesInfo" Target="changesInfos/changesInfo1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microsoft.com/office/2015/10/relationships/revisionInfo" Target="revisionInfo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i Sorjonen" userId="af9ad459-762f-4f9b-af1f-e08ba050b57c" providerId="ADAL" clId="{F9EA513E-1A9C-4422-A1CA-27445C77B32B}"/>
    <pc:docChg chg="custSel modSld">
      <pc:chgData name="Pasi Sorjonen" userId="af9ad459-762f-4f9b-af1f-e08ba050b57c" providerId="ADAL" clId="{F9EA513E-1A9C-4422-A1CA-27445C77B32B}" dt="2025-04-25T13:49:47.260" v="128" actId="6549"/>
      <pc:docMkLst>
        <pc:docMk/>
      </pc:docMkLst>
      <pc:sldChg chg="addSp delSp modSp mod">
        <pc:chgData name="Pasi Sorjonen" userId="af9ad459-762f-4f9b-af1f-e08ba050b57c" providerId="ADAL" clId="{F9EA513E-1A9C-4422-A1CA-27445C77B32B}" dt="2025-04-25T13:05:14.745" v="40"/>
        <pc:sldMkLst>
          <pc:docMk/>
          <pc:sldMk cId="2692188403" sldId="362"/>
        </pc:sldMkLst>
        <pc:spChg chg="add del mod">
          <ac:chgData name="Pasi Sorjonen" userId="af9ad459-762f-4f9b-af1f-e08ba050b57c" providerId="ADAL" clId="{F9EA513E-1A9C-4422-A1CA-27445C77B32B}" dt="2025-04-25T13:05:14.745" v="40"/>
          <ac:spMkLst>
            <pc:docMk/>
            <pc:sldMk cId="2692188403" sldId="362"/>
            <ac:spMk id="3" creationId="{02458162-D4CA-E25C-4208-155DDF6A2DF1}"/>
          </ac:spMkLst>
        </pc:spChg>
        <pc:picChg chg="add mod">
          <ac:chgData name="Pasi Sorjonen" userId="af9ad459-762f-4f9b-af1f-e08ba050b57c" providerId="ADAL" clId="{F9EA513E-1A9C-4422-A1CA-27445C77B32B}" dt="2025-04-25T13:05:14.745" v="40"/>
          <ac:picMkLst>
            <pc:docMk/>
            <pc:sldMk cId="2692188403" sldId="362"/>
            <ac:picMk id="4" creationId="{D1227B05-99CD-5211-D377-77F047BF6A90}"/>
          </ac:picMkLst>
        </pc:picChg>
        <pc:picChg chg="del">
          <ac:chgData name="Pasi Sorjonen" userId="af9ad459-762f-4f9b-af1f-e08ba050b57c" providerId="ADAL" clId="{F9EA513E-1A9C-4422-A1CA-27445C77B32B}" dt="2025-04-25T13:05:11.333" v="39" actId="478"/>
          <ac:picMkLst>
            <pc:docMk/>
            <pc:sldMk cId="2692188403" sldId="362"/>
            <ac:picMk id="5" creationId="{F3F3798D-0447-4A97-3C48-BBB5F96BEBDA}"/>
          </ac:picMkLst>
        </pc:picChg>
      </pc:sldChg>
      <pc:sldChg chg="addSp delSp modSp mod">
        <pc:chgData name="Pasi Sorjonen" userId="af9ad459-762f-4f9b-af1f-e08ba050b57c" providerId="ADAL" clId="{F9EA513E-1A9C-4422-A1CA-27445C77B32B}" dt="2025-04-25T13:06:58.662" v="52"/>
        <pc:sldMkLst>
          <pc:docMk/>
          <pc:sldMk cId="3560938900" sldId="363"/>
        </pc:sldMkLst>
        <pc:spChg chg="add del mod">
          <ac:chgData name="Pasi Sorjonen" userId="af9ad459-762f-4f9b-af1f-e08ba050b57c" providerId="ADAL" clId="{F9EA513E-1A9C-4422-A1CA-27445C77B32B}" dt="2025-04-25T13:06:58.662" v="52"/>
          <ac:spMkLst>
            <pc:docMk/>
            <pc:sldMk cId="3560938900" sldId="363"/>
            <ac:spMk id="3" creationId="{90605170-97F0-DCB7-67F9-582138324304}"/>
          </ac:spMkLst>
        </pc:spChg>
        <pc:picChg chg="add mod">
          <ac:chgData name="Pasi Sorjonen" userId="af9ad459-762f-4f9b-af1f-e08ba050b57c" providerId="ADAL" clId="{F9EA513E-1A9C-4422-A1CA-27445C77B32B}" dt="2025-04-25T13:06:58.662" v="52"/>
          <ac:picMkLst>
            <pc:docMk/>
            <pc:sldMk cId="3560938900" sldId="363"/>
            <ac:picMk id="4" creationId="{B39A140E-A8D6-A156-505A-F6CD8CD968CC}"/>
          </ac:picMkLst>
        </pc:picChg>
        <pc:picChg chg="del">
          <ac:chgData name="Pasi Sorjonen" userId="af9ad459-762f-4f9b-af1f-e08ba050b57c" providerId="ADAL" clId="{F9EA513E-1A9C-4422-A1CA-27445C77B32B}" dt="2025-04-25T13:06:55.310" v="51" actId="478"/>
          <ac:picMkLst>
            <pc:docMk/>
            <pc:sldMk cId="3560938900" sldId="363"/>
            <ac:picMk id="5" creationId="{9DB3CF20-EEC6-F30D-B34B-D45D313467F7}"/>
          </ac:picMkLst>
        </pc:picChg>
      </pc:sldChg>
      <pc:sldChg chg="addSp delSp modSp mod">
        <pc:chgData name="Pasi Sorjonen" userId="af9ad459-762f-4f9b-af1f-e08ba050b57c" providerId="ADAL" clId="{F9EA513E-1A9C-4422-A1CA-27445C77B32B}" dt="2025-04-25T13:05:39.876" v="42"/>
        <pc:sldMkLst>
          <pc:docMk/>
          <pc:sldMk cId="3929526364" sldId="377"/>
        </pc:sldMkLst>
        <pc:spChg chg="add del mod">
          <ac:chgData name="Pasi Sorjonen" userId="af9ad459-762f-4f9b-af1f-e08ba050b57c" providerId="ADAL" clId="{F9EA513E-1A9C-4422-A1CA-27445C77B32B}" dt="2025-04-25T13:05:39.876" v="42"/>
          <ac:spMkLst>
            <pc:docMk/>
            <pc:sldMk cId="3929526364" sldId="377"/>
            <ac:spMk id="3" creationId="{12E1BA1C-16DE-7C10-DA4C-211A960981B7}"/>
          </ac:spMkLst>
        </pc:spChg>
        <pc:picChg chg="add mod">
          <ac:chgData name="Pasi Sorjonen" userId="af9ad459-762f-4f9b-af1f-e08ba050b57c" providerId="ADAL" clId="{F9EA513E-1A9C-4422-A1CA-27445C77B32B}" dt="2025-04-25T13:05:39.876" v="42"/>
          <ac:picMkLst>
            <pc:docMk/>
            <pc:sldMk cId="3929526364" sldId="377"/>
            <ac:picMk id="4" creationId="{1F19F9CC-6E43-7F7A-16A9-0F13C2558C1A}"/>
          </ac:picMkLst>
        </pc:picChg>
        <pc:picChg chg="del">
          <ac:chgData name="Pasi Sorjonen" userId="af9ad459-762f-4f9b-af1f-e08ba050b57c" providerId="ADAL" clId="{F9EA513E-1A9C-4422-A1CA-27445C77B32B}" dt="2025-04-25T13:05:36.669" v="41" actId="478"/>
          <ac:picMkLst>
            <pc:docMk/>
            <pc:sldMk cId="3929526364" sldId="377"/>
            <ac:picMk id="5" creationId="{E17FD98B-0BAC-B818-6E24-7ED706C5EF4A}"/>
          </ac:picMkLst>
        </pc:picChg>
      </pc:sldChg>
      <pc:sldChg chg="addSp delSp modSp mod">
        <pc:chgData name="Pasi Sorjonen" userId="af9ad459-762f-4f9b-af1f-e08ba050b57c" providerId="ADAL" clId="{F9EA513E-1A9C-4422-A1CA-27445C77B32B}" dt="2025-04-25T13:06:28.350" v="48"/>
        <pc:sldMkLst>
          <pc:docMk/>
          <pc:sldMk cId="1803076261" sldId="378"/>
        </pc:sldMkLst>
        <pc:spChg chg="add del mod">
          <ac:chgData name="Pasi Sorjonen" userId="af9ad459-762f-4f9b-af1f-e08ba050b57c" providerId="ADAL" clId="{F9EA513E-1A9C-4422-A1CA-27445C77B32B}" dt="2025-04-25T13:06:28.350" v="48"/>
          <ac:spMkLst>
            <pc:docMk/>
            <pc:sldMk cId="1803076261" sldId="378"/>
            <ac:spMk id="3" creationId="{FC537A50-C316-0B87-5C30-A632FEEC189C}"/>
          </ac:spMkLst>
        </pc:spChg>
        <pc:picChg chg="add mod">
          <ac:chgData name="Pasi Sorjonen" userId="af9ad459-762f-4f9b-af1f-e08ba050b57c" providerId="ADAL" clId="{F9EA513E-1A9C-4422-A1CA-27445C77B32B}" dt="2025-04-25T13:06:28.350" v="48"/>
          <ac:picMkLst>
            <pc:docMk/>
            <pc:sldMk cId="1803076261" sldId="378"/>
            <ac:picMk id="4" creationId="{E8B53B4A-0BC2-D991-5D95-C54CCD7EAA1C}"/>
          </ac:picMkLst>
        </pc:picChg>
        <pc:picChg chg="del">
          <ac:chgData name="Pasi Sorjonen" userId="af9ad459-762f-4f9b-af1f-e08ba050b57c" providerId="ADAL" clId="{F9EA513E-1A9C-4422-A1CA-27445C77B32B}" dt="2025-04-25T13:06:25.137" v="47" actId="478"/>
          <ac:picMkLst>
            <pc:docMk/>
            <pc:sldMk cId="1803076261" sldId="378"/>
            <ac:picMk id="5" creationId="{1193A292-5DB4-4000-88A6-68F1178E5588}"/>
          </ac:picMkLst>
        </pc:picChg>
      </pc:sldChg>
      <pc:sldChg chg="addSp delSp modSp mod">
        <pc:chgData name="Pasi Sorjonen" userId="af9ad459-762f-4f9b-af1f-e08ba050b57c" providerId="ADAL" clId="{F9EA513E-1A9C-4422-A1CA-27445C77B32B}" dt="2025-04-25T13:37:51.511" v="75"/>
        <pc:sldMkLst>
          <pc:docMk/>
          <pc:sldMk cId="1217304737" sldId="379"/>
        </pc:sldMkLst>
        <pc:spChg chg="add del mod">
          <ac:chgData name="Pasi Sorjonen" userId="af9ad459-762f-4f9b-af1f-e08ba050b57c" providerId="ADAL" clId="{F9EA513E-1A9C-4422-A1CA-27445C77B32B}" dt="2025-04-25T13:37:51.511" v="75"/>
          <ac:spMkLst>
            <pc:docMk/>
            <pc:sldMk cId="1217304737" sldId="379"/>
            <ac:spMk id="3" creationId="{69B12C5B-891B-07D5-CD52-DF12370C1722}"/>
          </ac:spMkLst>
        </pc:spChg>
        <pc:picChg chg="del">
          <ac:chgData name="Pasi Sorjonen" userId="af9ad459-762f-4f9b-af1f-e08ba050b57c" providerId="ADAL" clId="{F9EA513E-1A9C-4422-A1CA-27445C77B32B}" dt="2025-04-25T13:37:47.926" v="74" actId="478"/>
          <ac:picMkLst>
            <pc:docMk/>
            <pc:sldMk cId="1217304737" sldId="379"/>
            <ac:picMk id="4" creationId="{E440C025-B8B6-3AD3-245A-1A42BC1FD8E1}"/>
          </ac:picMkLst>
        </pc:picChg>
        <pc:picChg chg="add mod">
          <ac:chgData name="Pasi Sorjonen" userId="af9ad459-762f-4f9b-af1f-e08ba050b57c" providerId="ADAL" clId="{F9EA513E-1A9C-4422-A1CA-27445C77B32B}" dt="2025-04-25T13:37:51.511" v="75"/>
          <ac:picMkLst>
            <pc:docMk/>
            <pc:sldMk cId="1217304737" sldId="379"/>
            <ac:picMk id="5" creationId="{982FCD8B-8B07-2FF2-2638-A78235F6F493}"/>
          </ac:picMkLst>
        </pc:picChg>
      </pc:sldChg>
      <pc:sldChg chg="addSp delSp modSp mod">
        <pc:chgData name="Pasi Sorjonen" userId="af9ad459-762f-4f9b-af1f-e08ba050b57c" providerId="ADAL" clId="{F9EA513E-1A9C-4422-A1CA-27445C77B32B}" dt="2025-04-25T13:37:16.578" v="73"/>
        <pc:sldMkLst>
          <pc:docMk/>
          <pc:sldMk cId="1362908807" sldId="380"/>
        </pc:sldMkLst>
        <pc:spChg chg="add del mod">
          <ac:chgData name="Pasi Sorjonen" userId="af9ad459-762f-4f9b-af1f-e08ba050b57c" providerId="ADAL" clId="{F9EA513E-1A9C-4422-A1CA-27445C77B32B}" dt="2025-04-25T13:37:16.578" v="73"/>
          <ac:spMkLst>
            <pc:docMk/>
            <pc:sldMk cId="1362908807" sldId="380"/>
            <ac:spMk id="3" creationId="{34171640-C785-BB9D-824E-BDF76A426696}"/>
          </ac:spMkLst>
        </pc:spChg>
        <pc:picChg chg="del">
          <ac:chgData name="Pasi Sorjonen" userId="af9ad459-762f-4f9b-af1f-e08ba050b57c" providerId="ADAL" clId="{F9EA513E-1A9C-4422-A1CA-27445C77B32B}" dt="2025-04-25T13:37:13.101" v="72" actId="478"/>
          <ac:picMkLst>
            <pc:docMk/>
            <pc:sldMk cId="1362908807" sldId="380"/>
            <ac:picMk id="4" creationId="{68ADBD4B-1E1A-A639-CABD-ECCEC6B34863}"/>
          </ac:picMkLst>
        </pc:picChg>
        <pc:picChg chg="add mod">
          <ac:chgData name="Pasi Sorjonen" userId="af9ad459-762f-4f9b-af1f-e08ba050b57c" providerId="ADAL" clId="{F9EA513E-1A9C-4422-A1CA-27445C77B32B}" dt="2025-04-25T13:37:16.578" v="73"/>
          <ac:picMkLst>
            <pc:docMk/>
            <pc:sldMk cId="1362908807" sldId="380"/>
            <ac:picMk id="5" creationId="{EE217EEB-831F-D31D-D788-72EEEF103FD3}"/>
          </ac:picMkLst>
        </pc:picChg>
      </pc:sldChg>
      <pc:sldChg chg="addSp delSp modSp mod">
        <pc:chgData name="Pasi Sorjonen" userId="af9ad459-762f-4f9b-af1f-e08ba050b57c" providerId="ADAL" clId="{F9EA513E-1A9C-4422-A1CA-27445C77B32B}" dt="2025-04-25T13:38:56.585" v="81"/>
        <pc:sldMkLst>
          <pc:docMk/>
          <pc:sldMk cId="502968237" sldId="381"/>
        </pc:sldMkLst>
        <pc:spChg chg="add del mod">
          <ac:chgData name="Pasi Sorjonen" userId="af9ad459-762f-4f9b-af1f-e08ba050b57c" providerId="ADAL" clId="{F9EA513E-1A9C-4422-A1CA-27445C77B32B}" dt="2025-04-25T13:38:56.585" v="81"/>
          <ac:spMkLst>
            <pc:docMk/>
            <pc:sldMk cId="502968237" sldId="381"/>
            <ac:spMk id="3" creationId="{49A5ABDA-36AF-1DB0-F268-D105FD66FE0C}"/>
          </ac:spMkLst>
        </pc:spChg>
        <pc:picChg chg="del">
          <ac:chgData name="Pasi Sorjonen" userId="af9ad459-762f-4f9b-af1f-e08ba050b57c" providerId="ADAL" clId="{F9EA513E-1A9C-4422-A1CA-27445C77B32B}" dt="2025-04-25T13:38:53.562" v="80" actId="478"/>
          <ac:picMkLst>
            <pc:docMk/>
            <pc:sldMk cId="502968237" sldId="381"/>
            <ac:picMk id="4" creationId="{08A5226A-7640-BA64-E855-6CD9FEABB060}"/>
          </ac:picMkLst>
        </pc:picChg>
        <pc:picChg chg="add mod">
          <ac:chgData name="Pasi Sorjonen" userId="af9ad459-762f-4f9b-af1f-e08ba050b57c" providerId="ADAL" clId="{F9EA513E-1A9C-4422-A1CA-27445C77B32B}" dt="2025-04-25T13:38:56.585" v="81"/>
          <ac:picMkLst>
            <pc:docMk/>
            <pc:sldMk cId="502968237" sldId="381"/>
            <ac:picMk id="5" creationId="{E1C4D4ED-9F7F-72D8-C9DA-8A0860B6883F}"/>
          </ac:picMkLst>
        </pc:picChg>
      </pc:sldChg>
      <pc:sldChg chg="addSp delSp modSp mod">
        <pc:chgData name="Pasi Sorjonen" userId="af9ad459-762f-4f9b-af1f-e08ba050b57c" providerId="ADAL" clId="{F9EA513E-1A9C-4422-A1CA-27445C77B32B}" dt="2025-04-25T13:36:31.898" v="69"/>
        <pc:sldMkLst>
          <pc:docMk/>
          <pc:sldMk cId="2820870139" sldId="390"/>
        </pc:sldMkLst>
        <pc:spChg chg="add del mod">
          <ac:chgData name="Pasi Sorjonen" userId="af9ad459-762f-4f9b-af1f-e08ba050b57c" providerId="ADAL" clId="{F9EA513E-1A9C-4422-A1CA-27445C77B32B}" dt="2025-04-25T13:36:31.898" v="69"/>
          <ac:spMkLst>
            <pc:docMk/>
            <pc:sldMk cId="2820870139" sldId="390"/>
            <ac:spMk id="4" creationId="{8DDDC2B5-C5BA-5A2D-0FB9-4B66A6083496}"/>
          </ac:spMkLst>
        </pc:spChg>
        <pc:picChg chg="del">
          <ac:chgData name="Pasi Sorjonen" userId="af9ad459-762f-4f9b-af1f-e08ba050b57c" providerId="ADAL" clId="{F9EA513E-1A9C-4422-A1CA-27445C77B32B}" dt="2025-04-25T13:36:28.657" v="68" actId="478"/>
          <ac:picMkLst>
            <pc:docMk/>
            <pc:sldMk cId="2820870139" sldId="390"/>
            <ac:picMk id="5" creationId="{07D35387-600D-3E44-EBCB-BCBF5561BCED}"/>
          </ac:picMkLst>
        </pc:picChg>
        <pc:picChg chg="add mod">
          <ac:chgData name="Pasi Sorjonen" userId="af9ad459-762f-4f9b-af1f-e08ba050b57c" providerId="ADAL" clId="{F9EA513E-1A9C-4422-A1CA-27445C77B32B}" dt="2025-04-25T13:36:31.898" v="69"/>
          <ac:picMkLst>
            <pc:docMk/>
            <pc:sldMk cId="2820870139" sldId="390"/>
            <ac:picMk id="6" creationId="{595ABDCE-B317-4C21-7382-FD50BA7B6233}"/>
          </ac:picMkLst>
        </pc:picChg>
      </pc:sldChg>
      <pc:sldChg chg="addSp delSp modSp mod">
        <pc:chgData name="Pasi Sorjonen" userId="af9ad459-762f-4f9b-af1f-e08ba050b57c" providerId="ADAL" clId="{F9EA513E-1A9C-4422-A1CA-27445C77B32B}" dt="2025-04-25T13:36:58.859" v="71"/>
        <pc:sldMkLst>
          <pc:docMk/>
          <pc:sldMk cId="2757268552" sldId="391"/>
        </pc:sldMkLst>
        <pc:spChg chg="add del mod">
          <ac:chgData name="Pasi Sorjonen" userId="af9ad459-762f-4f9b-af1f-e08ba050b57c" providerId="ADAL" clId="{F9EA513E-1A9C-4422-A1CA-27445C77B32B}" dt="2025-04-25T13:36:58.859" v="71"/>
          <ac:spMkLst>
            <pc:docMk/>
            <pc:sldMk cId="2757268552" sldId="391"/>
            <ac:spMk id="4" creationId="{9EF8272F-6035-58C1-500A-21262D5B48ED}"/>
          </ac:spMkLst>
        </pc:spChg>
        <pc:picChg chg="del">
          <ac:chgData name="Pasi Sorjonen" userId="af9ad459-762f-4f9b-af1f-e08ba050b57c" providerId="ADAL" clId="{F9EA513E-1A9C-4422-A1CA-27445C77B32B}" dt="2025-04-25T13:36:55.280" v="70" actId="478"/>
          <ac:picMkLst>
            <pc:docMk/>
            <pc:sldMk cId="2757268552" sldId="391"/>
            <ac:picMk id="5" creationId="{71C34C28-BA46-C080-E2CE-BA0E91273E5C}"/>
          </ac:picMkLst>
        </pc:picChg>
        <pc:picChg chg="add mod">
          <ac:chgData name="Pasi Sorjonen" userId="af9ad459-762f-4f9b-af1f-e08ba050b57c" providerId="ADAL" clId="{F9EA513E-1A9C-4422-A1CA-27445C77B32B}" dt="2025-04-25T13:36:58.859" v="71"/>
          <ac:picMkLst>
            <pc:docMk/>
            <pc:sldMk cId="2757268552" sldId="391"/>
            <ac:picMk id="6" creationId="{03E79132-AE07-5033-95E4-DA15D1D79A44}"/>
          </ac:picMkLst>
        </pc:picChg>
      </pc:sldChg>
      <pc:sldChg chg="addSp delSp modSp mod">
        <pc:chgData name="Pasi Sorjonen" userId="af9ad459-762f-4f9b-af1f-e08ba050b57c" providerId="ADAL" clId="{F9EA513E-1A9C-4422-A1CA-27445C77B32B}" dt="2025-04-25T13:38:16.056" v="77"/>
        <pc:sldMkLst>
          <pc:docMk/>
          <pc:sldMk cId="2478160119" sldId="392"/>
        </pc:sldMkLst>
        <pc:spChg chg="add del mod">
          <ac:chgData name="Pasi Sorjonen" userId="af9ad459-762f-4f9b-af1f-e08ba050b57c" providerId="ADAL" clId="{F9EA513E-1A9C-4422-A1CA-27445C77B32B}" dt="2025-04-25T13:38:16.056" v="77"/>
          <ac:spMkLst>
            <pc:docMk/>
            <pc:sldMk cId="2478160119" sldId="392"/>
            <ac:spMk id="3" creationId="{9656952D-3CFC-D956-5912-10D0616495F9}"/>
          </ac:spMkLst>
        </pc:spChg>
        <pc:picChg chg="del">
          <ac:chgData name="Pasi Sorjonen" userId="af9ad459-762f-4f9b-af1f-e08ba050b57c" providerId="ADAL" clId="{F9EA513E-1A9C-4422-A1CA-27445C77B32B}" dt="2025-04-25T13:38:12.943" v="76" actId="478"/>
          <ac:picMkLst>
            <pc:docMk/>
            <pc:sldMk cId="2478160119" sldId="392"/>
            <ac:picMk id="4" creationId="{ACDB2009-EDF9-7153-0C5E-69BF6301413E}"/>
          </ac:picMkLst>
        </pc:picChg>
        <pc:picChg chg="add mod">
          <ac:chgData name="Pasi Sorjonen" userId="af9ad459-762f-4f9b-af1f-e08ba050b57c" providerId="ADAL" clId="{F9EA513E-1A9C-4422-A1CA-27445C77B32B}" dt="2025-04-25T13:38:16.056" v="77"/>
          <ac:picMkLst>
            <pc:docMk/>
            <pc:sldMk cId="2478160119" sldId="392"/>
            <ac:picMk id="5" creationId="{9E02BB0D-783F-ABE1-0482-E7C7C74A9DF5}"/>
          </ac:picMkLst>
        </pc:picChg>
      </pc:sldChg>
      <pc:sldChg chg="addSp delSp modSp mod">
        <pc:chgData name="Pasi Sorjonen" userId="af9ad459-762f-4f9b-af1f-e08ba050b57c" providerId="ADAL" clId="{F9EA513E-1A9C-4422-A1CA-27445C77B32B}" dt="2025-04-25T13:38:38.001" v="79"/>
        <pc:sldMkLst>
          <pc:docMk/>
          <pc:sldMk cId="31408801" sldId="393"/>
        </pc:sldMkLst>
        <pc:spChg chg="add del mod">
          <ac:chgData name="Pasi Sorjonen" userId="af9ad459-762f-4f9b-af1f-e08ba050b57c" providerId="ADAL" clId="{F9EA513E-1A9C-4422-A1CA-27445C77B32B}" dt="2025-04-25T13:38:38.001" v="79"/>
          <ac:spMkLst>
            <pc:docMk/>
            <pc:sldMk cId="31408801" sldId="393"/>
            <ac:spMk id="3" creationId="{9100ABBC-50B0-1AE8-3ED2-E68050D9515E}"/>
          </ac:spMkLst>
        </pc:spChg>
        <pc:picChg chg="del">
          <ac:chgData name="Pasi Sorjonen" userId="af9ad459-762f-4f9b-af1f-e08ba050b57c" providerId="ADAL" clId="{F9EA513E-1A9C-4422-A1CA-27445C77B32B}" dt="2025-04-25T13:38:34.204" v="78" actId="478"/>
          <ac:picMkLst>
            <pc:docMk/>
            <pc:sldMk cId="31408801" sldId="393"/>
            <ac:picMk id="4" creationId="{9B73FD47-22A0-C154-0DB6-972574A58A31}"/>
          </ac:picMkLst>
        </pc:picChg>
        <pc:picChg chg="add mod">
          <ac:chgData name="Pasi Sorjonen" userId="af9ad459-762f-4f9b-af1f-e08ba050b57c" providerId="ADAL" clId="{F9EA513E-1A9C-4422-A1CA-27445C77B32B}" dt="2025-04-25T13:38:38.001" v="79"/>
          <ac:picMkLst>
            <pc:docMk/>
            <pc:sldMk cId="31408801" sldId="393"/>
            <ac:picMk id="5" creationId="{F9894749-EA84-2DC8-7261-B8CB3FE81B56}"/>
          </ac:picMkLst>
        </pc:picChg>
      </pc:sldChg>
      <pc:sldChg chg="addSp delSp modSp mod">
        <pc:chgData name="Pasi Sorjonen" userId="af9ad459-762f-4f9b-af1f-e08ba050b57c" providerId="ADAL" clId="{F9EA513E-1A9C-4422-A1CA-27445C77B32B}" dt="2025-04-25T13:39:12.138" v="83"/>
        <pc:sldMkLst>
          <pc:docMk/>
          <pc:sldMk cId="685540742" sldId="394"/>
        </pc:sldMkLst>
        <pc:spChg chg="add del mod">
          <ac:chgData name="Pasi Sorjonen" userId="af9ad459-762f-4f9b-af1f-e08ba050b57c" providerId="ADAL" clId="{F9EA513E-1A9C-4422-A1CA-27445C77B32B}" dt="2025-04-25T13:39:12.138" v="83"/>
          <ac:spMkLst>
            <pc:docMk/>
            <pc:sldMk cId="685540742" sldId="394"/>
            <ac:spMk id="4" creationId="{57E219D3-57C6-A8D1-0B63-992D3CB832C3}"/>
          </ac:spMkLst>
        </pc:spChg>
        <pc:picChg chg="del">
          <ac:chgData name="Pasi Sorjonen" userId="af9ad459-762f-4f9b-af1f-e08ba050b57c" providerId="ADAL" clId="{F9EA513E-1A9C-4422-A1CA-27445C77B32B}" dt="2025-04-25T13:39:08.740" v="82" actId="478"/>
          <ac:picMkLst>
            <pc:docMk/>
            <pc:sldMk cId="685540742" sldId="394"/>
            <ac:picMk id="5" creationId="{39CFC4F3-EB74-3545-B16F-371EBBFF28FF}"/>
          </ac:picMkLst>
        </pc:picChg>
        <pc:picChg chg="add mod">
          <ac:chgData name="Pasi Sorjonen" userId="af9ad459-762f-4f9b-af1f-e08ba050b57c" providerId="ADAL" clId="{F9EA513E-1A9C-4422-A1CA-27445C77B32B}" dt="2025-04-25T13:39:12.138" v="83"/>
          <ac:picMkLst>
            <pc:docMk/>
            <pc:sldMk cId="685540742" sldId="394"/>
            <ac:picMk id="6" creationId="{8FB99011-187D-035A-987A-239C5B9C70F8}"/>
          </ac:picMkLst>
        </pc:picChg>
      </pc:sldChg>
      <pc:sldChg chg="addSp delSp modSp mod">
        <pc:chgData name="Pasi Sorjonen" userId="af9ad459-762f-4f9b-af1f-e08ba050b57c" providerId="ADAL" clId="{F9EA513E-1A9C-4422-A1CA-27445C77B32B}" dt="2025-04-25T13:39:29.384" v="85"/>
        <pc:sldMkLst>
          <pc:docMk/>
          <pc:sldMk cId="2708893141" sldId="395"/>
        </pc:sldMkLst>
        <pc:spChg chg="add del mod">
          <ac:chgData name="Pasi Sorjonen" userId="af9ad459-762f-4f9b-af1f-e08ba050b57c" providerId="ADAL" clId="{F9EA513E-1A9C-4422-A1CA-27445C77B32B}" dt="2025-04-25T13:39:29.384" v="85"/>
          <ac:spMkLst>
            <pc:docMk/>
            <pc:sldMk cId="2708893141" sldId="395"/>
            <ac:spMk id="4" creationId="{831542D5-0285-25ED-8B04-8E47F27AF8C0}"/>
          </ac:spMkLst>
        </pc:spChg>
        <pc:picChg chg="del">
          <ac:chgData name="Pasi Sorjonen" userId="af9ad459-762f-4f9b-af1f-e08ba050b57c" providerId="ADAL" clId="{F9EA513E-1A9C-4422-A1CA-27445C77B32B}" dt="2025-04-25T13:39:25.826" v="84" actId="478"/>
          <ac:picMkLst>
            <pc:docMk/>
            <pc:sldMk cId="2708893141" sldId="395"/>
            <ac:picMk id="5" creationId="{ACEE6D6F-9E23-756B-3DD5-66466EFD3BB2}"/>
          </ac:picMkLst>
        </pc:picChg>
        <pc:picChg chg="add mod">
          <ac:chgData name="Pasi Sorjonen" userId="af9ad459-762f-4f9b-af1f-e08ba050b57c" providerId="ADAL" clId="{F9EA513E-1A9C-4422-A1CA-27445C77B32B}" dt="2025-04-25T13:39:29.384" v="85"/>
          <ac:picMkLst>
            <pc:docMk/>
            <pc:sldMk cId="2708893141" sldId="395"/>
            <ac:picMk id="6" creationId="{D81FBB76-CC83-3F33-C0D8-FF717861F216}"/>
          </ac:picMkLst>
        </pc:picChg>
      </pc:sldChg>
      <pc:sldChg chg="addSp delSp modSp mod">
        <pc:chgData name="Pasi Sorjonen" userId="af9ad459-762f-4f9b-af1f-e08ba050b57c" providerId="ADAL" clId="{F9EA513E-1A9C-4422-A1CA-27445C77B32B}" dt="2025-04-25T13:39:55.301" v="87"/>
        <pc:sldMkLst>
          <pc:docMk/>
          <pc:sldMk cId="1012804456" sldId="396"/>
        </pc:sldMkLst>
        <pc:spChg chg="add del mod">
          <ac:chgData name="Pasi Sorjonen" userId="af9ad459-762f-4f9b-af1f-e08ba050b57c" providerId="ADAL" clId="{F9EA513E-1A9C-4422-A1CA-27445C77B32B}" dt="2025-04-25T13:39:55.301" v="87"/>
          <ac:spMkLst>
            <pc:docMk/>
            <pc:sldMk cId="1012804456" sldId="396"/>
            <ac:spMk id="4" creationId="{81AC53FF-F097-EB25-0F54-CD87E0576522}"/>
          </ac:spMkLst>
        </pc:spChg>
        <pc:picChg chg="del">
          <ac:chgData name="Pasi Sorjonen" userId="af9ad459-762f-4f9b-af1f-e08ba050b57c" providerId="ADAL" clId="{F9EA513E-1A9C-4422-A1CA-27445C77B32B}" dt="2025-04-25T13:39:52.202" v="86" actId="478"/>
          <ac:picMkLst>
            <pc:docMk/>
            <pc:sldMk cId="1012804456" sldId="396"/>
            <ac:picMk id="5" creationId="{CB987B2B-1141-C66E-59CC-87D34A08BEF0}"/>
          </ac:picMkLst>
        </pc:picChg>
        <pc:picChg chg="add mod">
          <ac:chgData name="Pasi Sorjonen" userId="af9ad459-762f-4f9b-af1f-e08ba050b57c" providerId="ADAL" clId="{F9EA513E-1A9C-4422-A1CA-27445C77B32B}" dt="2025-04-25T13:39:55.301" v="87"/>
          <ac:picMkLst>
            <pc:docMk/>
            <pc:sldMk cId="1012804456" sldId="396"/>
            <ac:picMk id="6" creationId="{4A796D6B-851A-1150-DEAA-978B5D379ED9}"/>
          </ac:picMkLst>
        </pc:picChg>
      </pc:sldChg>
      <pc:sldChg chg="addSp delSp modSp mod">
        <pc:chgData name="Pasi Sorjonen" userId="af9ad459-762f-4f9b-af1f-e08ba050b57c" providerId="ADAL" clId="{F9EA513E-1A9C-4422-A1CA-27445C77B32B}" dt="2025-04-25T13:40:19.772" v="89"/>
        <pc:sldMkLst>
          <pc:docMk/>
          <pc:sldMk cId="1927361822" sldId="397"/>
        </pc:sldMkLst>
        <pc:spChg chg="add del mod">
          <ac:chgData name="Pasi Sorjonen" userId="af9ad459-762f-4f9b-af1f-e08ba050b57c" providerId="ADAL" clId="{F9EA513E-1A9C-4422-A1CA-27445C77B32B}" dt="2025-04-25T13:40:19.772" v="89"/>
          <ac:spMkLst>
            <pc:docMk/>
            <pc:sldMk cId="1927361822" sldId="397"/>
            <ac:spMk id="4" creationId="{B311AE40-179E-172D-9ECC-85C352BB7DC9}"/>
          </ac:spMkLst>
        </pc:spChg>
        <pc:picChg chg="del">
          <ac:chgData name="Pasi Sorjonen" userId="af9ad459-762f-4f9b-af1f-e08ba050b57c" providerId="ADAL" clId="{F9EA513E-1A9C-4422-A1CA-27445C77B32B}" dt="2025-04-25T13:40:16.148" v="88" actId="478"/>
          <ac:picMkLst>
            <pc:docMk/>
            <pc:sldMk cId="1927361822" sldId="397"/>
            <ac:picMk id="5" creationId="{14F43A70-918A-BA85-516C-FA9D858AE437}"/>
          </ac:picMkLst>
        </pc:picChg>
        <pc:picChg chg="add mod">
          <ac:chgData name="Pasi Sorjonen" userId="af9ad459-762f-4f9b-af1f-e08ba050b57c" providerId="ADAL" clId="{F9EA513E-1A9C-4422-A1CA-27445C77B32B}" dt="2025-04-25T13:40:19.772" v="89"/>
          <ac:picMkLst>
            <pc:docMk/>
            <pc:sldMk cId="1927361822" sldId="397"/>
            <ac:picMk id="6" creationId="{7E0CF2BC-9D6C-F46B-2E03-CBF11DAD12DD}"/>
          </ac:picMkLst>
        </pc:picChg>
      </pc:sldChg>
      <pc:sldChg chg="addSp delSp modSp mod">
        <pc:chgData name="Pasi Sorjonen" userId="af9ad459-762f-4f9b-af1f-e08ba050b57c" providerId="ADAL" clId="{F9EA513E-1A9C-4422-A1CA-27445C77B32B}" dt="2025-04-25T13:40:38.017" v="91"/>
        <pc:sldMkLst>
          <pc:docMk/>
          <pc:sldMk cId="709257705" sldId="398"/>
        </pc:sldMkLst>
        <pc:spChg chg="add del mod">
          <ac:chgData name="Pasi Sorjonen" userId="af9ad459-762f-4f9b-af1f-e08ba050b57c" providerId="ADAL" clId="{F9EA513E-1A9C-4422-A1CA-27445C77B32B}" dt="2025-04-25T13:40:38.017" v="91"/>
          <ac:spMkLst>
            <pc:docMk/>
            <pc:sldMk cId="709257705" sldId="398"/>
            <ac:spMk id="4" creationId="{28860F85-C4E1-60C5-8F97-DA674AC6D563}"/>
          </ac:spMkLst>
        </pc:spChg>
        <pc:picChg chg="del">
          <ac:chgData name="Pasi Sorjonen" userId="af9ad459-762f-4f9b-af1f-e08ba050b57c" providerId="ADAL" clId="{F9EA513E-1A9C-4422-A1CA-27445C77B32B}" dt="2025-04-25T13:40:34.699" v="90" actId="478"/>
          <ac:picMkLst>
            <pc:docMk/>
            <pc:sldMk cId="709257705" sldId="398"/>
            <ac:picMk id="5" creationId="{CA4CEA1F-6A7B-0B0F-690B-4128CC77CF5D}"/>
          </ac:picMkLst>
        </pc:picChg>
        <pc:picChg chg="add mod">
          <ac:chgData name="Pasi Sorjonen" userId="af9ad459-762f-4f9b-af1f-e08ba050b57c" providerId="ADAL" clId="{F9EA513E-1A9C-4422-A1CA-27445C77B32B}" dt="2025-04-25T13:40:38.017" v="91"/>
          <ac:picMkLst>
            <pc:docMk/>
            <pc:sldMk cId="709257705" sldId="398"/>
            <ac:picMk id="6" creationId="{1919E7B3-3ECA-BD8E-0ADB-A8F198B063F9}"/>
          </ac:picMkLst>
        </pc:picChg>
      </pc:sldChg>
      <pc:sldChg chg="addSp delSp modSp mod">
        <pc:chgData name="Pasi Sorjonen" userId="af9ad459-762f-4f9b-af1f-e08ba050b57c" providerId="ADAL" clId="{F9EA513E-1A9C-4422-A1CA-27445C77B32B}" dt="2025-04-25T13:41:04.009" v="93"/>
        <pc:sldMkLst>
          <pc:docMk/>
          <pc:sldMk cId="48380142" sldId="399"/>
        </pc:sldMkLst>
        <pc:spChg chg="add del mod">
          <ac:chgData name="Pasi Sorjonen" userId="af9ad459-762f-4f9b-af1f-e08ba050b57c" providerId="ADAL" clId="{F9EA513E-1A9C-4422-A1CA-27445C77B32B}" dt="2025-04-25T13:41:04.009" v="93"/>
          <ac:spMkLst>
            <pc:docMk/>
            <pc:sldMk cId="48380142" sldId="399"/>
            <ac:spMk id="4" creationId="{89AADD09-487E-E2D3-3DBE-A173CBB9C1E5}"/>
          </ac:spMkLst>
        </pc:spChg>
        <pc:picChg chg="del">
          <ac:chgData name="Pasi Sorjonen" userId="af9ad459-762f-4f9b-af1f-e08ba050b57c" providerId="ADAL" clId="{F9EA513E-1A9C-4422-A1CA-27445C77B32B}" dt="2025-04-25T13:41:00.348" v="92" actId="478"/>
          <ac:picMkLst>
            <pc:docMk/>
            <pc:sldMk cId="48380142" sldId="399"/>
            <ac:picMk id="5" creationId="{697EFA7F-C522-B692-77F2-1F251ACED133}"/>
          </ac:picMkLst>
        </pc:picChg>
        <pc:picChg chg="add mod">
          <ac:chgData name="Pasi Sorjonen" userId="af9ad459-762f-4f9b-af1f-e08ba050b57c" providerId="ADAL" clId="{F9EA513E-1A9C-4422-A1CA-27445C77B32B}" dt="2025-04-25T13:41:04.009" v="93"/>
          <ac:picMkLst>
            <pc:docMk/>
            <pc:sldMk cId="48380142" sldId="399"/>
            <ac:picMk id="6" creationId="{B4DAC34C-6390-210B-5DE9-4A55D3387E40}"/>
          </ac:picMkLst>
        </pc:picChg>
      </pc:sldChg>
      <pc:sldChg chg="addSp delSp modSp mod">
        <pc:chgData name="Pasi Sorjonen" userId="af9ad459-762f-4f9b-af1f-e08ba050b57c" providerId="ADAL" clId="{F9EA513E-1A9C-4422-A1CA-27445C77B32B}" dt="2025-04-25T13:43:26.991" v="101"/>
        <pc:sldMkLst>
          <pc:docMk/>
          <pc:sldMk cId="2010131551" sldId="400"/>
        </pc:sldMkLst>
        <pc:spChg chg="add del mod">
          <ac:chgData name="Pasi Sorjonen" userId="af9ad459-762f-4f9b-af1f-e08ba050b57c" providerId="ADAL" clId="{F9EA513E-1A9C-4422-A1CA-27445C77B32B}" dt="2025-04-25T13:43:26.991" v="101"/>
          <ac:spMkLst>
            <pc:docMk/>
            <pc:sldMk cId="2010131551" sldId="400"/>
            <ac:spMk id="4" creationId="{F06C4CB2-0CEB-0618-463F-F74238ACBA1D}"/>
          </ac:spMkLst>
        </pc:spChg>
        <pc:picChg chg="del">
          <ac:chgData name="Pasi Sorjonen" userId="af9ad459-762f-4f9b-af1f-e08ba050b57c" providerId="ADAL" clId="{F9EA513E-1A9C-4422-A1CA-27445C77B32B}" dt="2025-04-25T13:43:23.005" v="100" actId="478"/>
          <ac:picMkLst>
            <pc:docMk/>
            <pc:sldMk cId="2010131551" sldId="400"/>
            <ac:picMk id="5" creationId="{6834401D-B6F3-918C-428A-C3C9FC81F8AC}"/>
          </ac:picMkLst>
        </pc:picChg>
        <pc:picChg chg="add mod">
          <ac:chgData name="Pasi Sorjonen" userId="af9ad459-762f-4f9b-af1f-e08ba050b57c" providerId="ADAL" clId="{F9EA513E-1A9C-4422-A1CA-27445C77B32B}" dt="2025-04-25T13:43:26.991" v="101"/>
          <ac:picMkLst>
            <pc:docMk/>
            <pc:sldMk cId="2010131551" sldId="400"/>
            <ac:picMk id="6" creationId="{E9C78EE3-24ED-B518-BCBD-A2DBA69E0825}"/>
          </ac:picMkLst>
        </pc:picChg>
      </pc:sldChg>
      <pc:sldChg chg="addSp delSp modSp mod">
        <pc:chgData name="Pasi Sorjonen" userId="af9ad459-762f-4f9b-af1f-e08ba050b57c" providerId="ADAL" clId="{F9EA513E-1A9C-4422-A1CA-27445C77B32B}" dt="2025-04-25T13:44:11.744" v="103"/>
        <pc:sldMkLst>
          <pc:docMk/>
          <pc:sldMk cId="902528952" sldId="401"/>
        </pc:sldMkLst>
        <pc:spChg chg="add del mod">
          <ac:chgData name="Pasi Sorjonen" userId="af9ad459-762f-4f9b-af1f-e08ba050b57c" providerId="ADAL" clId="{F9EA513E-1A9C-4422-A1CA-27445C77B32B}" dt="2025-04-25T13:44:11.744" v="103"/>
          <ac:spMkLst>
            <pc:docMk/>
            <pc:sldMk cId="902528952" sldId="401"/>
            <ac:spMk id="4" creationId="{EFA4D9BF-2B34-2976-3794-CBB7F5E41641}"/>
          </ac:spMkLst>
        </pc:spChg>
        <pc:picChg chg="del">
          <ac:chgData name="Pasi Sorjonen" userId="af9ad459-762f-4f9b-af1f-e08ba050b57c" providerId="ADAL" clId="{F9EA513E-1A9C-4422-A1CA-27445C77B32B}" dt="2025-04-25T13:44:07.054" v="102" actId="478"/>
          <ac:picMkLst>
            <pc:docMk/>
            <pc:sldMk cId="902528952" sldId="401"/>
            <ac:picMk id="5" creationId="{46961DE9-BCC8-B883-2DB1-6F2EA26BFB76}"/>
          </ac:picMkLst>
        </pc:picChg>
        <pc:picChg chg="add mod">
          <ac:chgData name="Pasi Sorjonen" userId="af9ad459-762f-4f9b-af1f-e08ba050b57c" providerId="ADAL" clId="{F9EA513E-1A9C-4422-A1CA-27445C77B32B}" dt="2025-04-25T13:44:11.744" v="103"/>
          <ac:picMkLst>
            <pc:docMk/>
            <pc:sldMk cId="902528952" sldId="401"/>
            <ac:picMk id="6" creationId="{B825C1D1-E6CE-8584-76D2-65268902CA1C}"/>
          </ac:picMkLst>
        </pc:picChg>
      </pc:sldChg>
      <pc:sldChg chg="addSp delSp modSp mod">
        <pc:chgData name="Pasi Sorjonen" userId="af9ad459-762f-4f9b-af1f-e08ba050b57c" providerId="ADAL" clId="{F9EA513E-1A9C-4422-A1CA-27445C77B32B}" dt="2025-04-25T13:44:50.171" v="105"/>
        <pc:sldMkLst>
          <pc:docMk/>
          <pc:sldMk cId="856521791" sldId="402"/>
        </pc:sldMkLst>
        <pc:spChg chg="add del mod">
          <ac:chgData name="Pasi Sorjonen" userId="af9ad459-762f-4f9b-af1f-e08ba050b57c" providerId="ADAL" clId="{F9EA513E-1A9C-4422-A1CA-27445C77B32B}" dt="2025-04-25T13:44:50.171" v="105"/>
          <ac:spMkLst>
            <pc:docMk/>
            <pc:sldMk cId="856521791" sldId="402"/>
            <ac:spMk id="4" creationId="{5C22ADA3-837E-FE5F-0BE1-ED15C73CF4C9}"/>
          </ac:spMkLst>
        </pc:spChg>
        <pc:picChg chg="del">
          <ac:chgData name="Pasi Sorjonen" userId="af9ad459-762f-4f9b-af1f-e08ba050b57c" providerId="ADAL" clId="{F9EA513E-1A9C-4422-A1CA-27445C77B32B}" dt="2025-04-25T13:44:46.545" v="104" actId="478"/>
          <ac:picMkLst>
            <pc:docMk/>
            <pc:sldMk cId="856521791" sldId="402"/>
            <ac:picMk id="5" creationId="{8D5F8368-2A92-C1F5-E2A2-71E291D57427}"/>
          </ac:picMkLst>
        </pc:picChg>
        <pc:picChg chg="add mod">
          <ac:chgData name="Pasi Sorjonen" userId="af9ad459-762f-4f9b-af1f-e08ba050b57c" providerId="ADAL" clId="{F9EA513E-1A9C-4422-A1CA-27445C77B32B}" dt="2025-04-25T13:44:50.171" v="105"/>
          <ac:picMkLst>
            <pc:docMk/>
            <pc:sldMk cId="856521791" sldId="402"/>
            <ac:picMk id="6" creationId="{3EE49E82-A965-8261-1C53-FD313FDB53A1}"/>
          </ac:picMkLst>
        </pc:picChg>
      </pc:sldChg>
      <pc:sldChg chg="addSp delSp modSp mod">
        <pc:chgData name="Pasi Sorjonen" userId="af9ad459-762f-4f9b-af1f-e08ba050b57c" providerId="ADAL" clId="{F9EA513E-1A9C-4422-A1CA-27445C77B32B}" dt="2025-04-25T13:45:56.448" v="107"/>
        <pc:sldMkLst>
          <pc:docMk/>
          <pc:sldMk cId="15214210" sldId="403"/>
        </pc:sldMkLst>
        <pc:spChg chg="add del mod">
          <ac:chgData name="Pasi Sorjonen" userId="af9ad459-762f-4f9b-af1f-e08ba050b57c" providerId="ADAL" clId="{F9EA513E-1A9C-4422-A1CA-27445C77B32B}" dt="2025-04-25T13:45:56.448" v="107"/>
          <ac:spMkLst>
            <pc:docMk/>
            <pc:sldMk cId="15214210" sldId="403"/>
            <ac:spMk id="4" creationId="{F71E9A0A-66AF-2F55-6C86-FA458E733957}"/>
          </ac:spMkLst>
        </pc:spChg>
        <pc:picChg chg="del">
          <ac:chgData name="Pasi Sorjonen" userId="af9ad459-762f-4f9b-af1f-e08ba050b57c" providerId="ADAL" clId="{F9EA513E-1A9C-4422-A1CA-27445C77B32B}" dt="2025-04-25T13:45:52.976" v="106" actId="478"/>
          <ac:picMkLst>
            <pc:docMk/>
            <pc:sldMk cId="15214210" sldId="403"/>
            <ac:picMk id="5" creationId="{02DC6D49-400E-248F-D436-1D575058FBB8}"/>
          </ac:picMkLst>
        </pc:picChg>
        <pc:picChg chg="add mod">
          <ac:chgData name="Pasi Sorjonen" userId="af9ad459-762f-4f9b-af1f-e08ba050b57c" providerId="ADAL" clId="{F9EA513E-1A9C-4422-A1CA-27445C77B32B}" dt="2025-04-25T13:45:56.448" v="107"/>
          <ac:picMkLst>
            <pc:docMk/>
            <pc:sldMk cId="15214210" sldId="403"/>
            <ac:picMk id="6" creationId="{4CC1B27F-E114-FAAE-0C46-89B517F4B31C}"/>
          </ac:picMkLst>
        </pc:picChg>
      </pc:sldChg>
      <pc:sldChg chg="addSp delSp modSp mod">
        <pc:chgData name="Pasi Sorjonen" userId="af9ad459-762f-4f9b-af1f-e08ba050b57c" providerId="ADAL" clId="{F9EA513E-1A9C-4422-A1CA-27445C77B32B}" dt="2025-04-25T13:46:19.110" v="109"/>
        <pc:sldMkLst>
          <pc:docMk/>
          <pc:sldMk cId="4045111238" sldId="404"/>
        </pc:sldMkLst>
        <pc:spChg chg="add del mod">
          <ac:chgData name="Pasi Sorjonen" userId="af9ad459-762f-4f9b-af1f-e08ba050b57c" providerId="ADAL" clId="{F9EA513E-1A9C-4422-A1CA-27445C77B32B}" dt="2025-04-25T13:46:19.110" v="109"/>
          <ac:spMkLst>
            <pc:docMk/>
            <pc:sldMk cId="4045111238" sldId="404"/>
            <ac:spMk id="4" creationId="{FDFE3183-7BE8-EE84-2867-98F9E65F607D}"/>
          </ac:spMkLst>
        </pc:spChg>
        <pc:picChg chg="del">
          <ac:chgData name="Pasi Sorjonen" userId="af9ad459-762f-4f9b-af1f-e08ba050b57c" providerId="ADAL" clId="{F9EA513E-1A9C-4422-A1CA-27445C77B32B}" dt="2025-04-25T13:46:15.693" v="108" actId="478"/>
          <ac:picMkLst>
            <pc:docMk/>
            <pc:sldMk cId="4045111238" sldId="404"/>
            <ac:picMk id="5" creationId="{EC82BBD0-D9A5-6041-B4F2-637354645F54}"/>
          </ac:picMkLst>
        </pc:picChg>
        <pc:picChg chg="add mod">
          <ac:chgData name="Pasi Sorjonen" userId="af9ad459-762f-4f9b-af1f-e08ba050b57c" providerId="ADAL" clId="{F9EA513E-1A9C-4422-A1CA-27445C77B32B}" dt="2025-04-25T13:46:19.110" v="109"/>
          <ac:picMkLst>
            <pc:docMk/>
            <pc:sldMk cId="4045111238" sldId="404"/>
            <ac:picMk id="6" creationId="{4BCEEB3C-8F3D-D3BA-846B-21F0FC2F2408}"/>
          </ac:picMkLst>
        </pc:picChg>
      </pc:sldChg>
      <pc:sldChg chg="addSp delSp modSp mod">
        <pc:chgData name="Pasi Sorjonen" userId="af9ad459-762f-4f9b-af1f-e08ba050b57c" providerId="ADAL" clId="{F9EA513E-1A9C-4422-A1CA-27445C77B32B}" dt="2025-04-25T13:46:44.870" v="111"/>
        <pc:sldMkLst>
          <pc:docMk/>
          <pc:sldMk cId="2501186145" sldId="405"/>
        </pc:sldMkLst>
        <pc:spChg chg="add del mod">
          <ac:chgData name="Pasi Sorjonen" userId="af9ad459-762f-4f9b-af1f-e08ba050b57c" providerId="ADAL" clId="{F9EA513E-1A9C-4422-A1CA-27445C77B32B}" dt="2025-04-25T13:46:44.870" v="111"/>
          <ac:spMkLst>
            <pc:docMk/>
            <pc:sldMk cId="2501186145" sldId="405"/>
            <ac:spMk id="4" creationId="{8EEEA5B0-2F6A-F42F-FB90-E909C5A59F19}"/>
          </ac:spMkLst>
        </pc:spChg>
        <pc:picChg chg="del">
          <ac:chgData name="Pasi Sorjonen" userId="af9ad459-762f-4f9b-af1f-e08ba050b57c" providerId="ADAL" clId="{F9EA513E-1A9C-4422-A1CA-27445C77B32B}" dt="2025-04-25T13:46:40.910" v="110" actId="478"/>
          <ac:picMkLst>
            <pc:docMk/>
            <pc:sldMk cId="2501186145" sldId="405"/>
            <ac:picMk id="5" creationId="{BD9E4B64-E438-CF52-9C0F-03E138E3FEE4}"/>
          </ac:picMkLst>
        </pc:picChg>
        <pc:picChg chg="add mod">
          <ac:chgData name="Pasi Sorjonen" userId="af9ad459-762f-4f9b-af1f-e08ba050b57c" providerId="ADAL" clId="{F9EA513E-1A9C-4422-A1CA-27445C77B32B}" dt="2025-04-25T13:46:44.870" v="111"/>
          <ac:picMkLst>
            <pc:docMk/>
            <pc:sldMk cId="2501186145" sldId="405"/>
            <ac:picMk id="6" creationId="{504DF50D-F9FC-EC23-B0AD-7976D7310373}"/>
          </ac:picMkLst>
        </pc:picChg>
      </pc:sldChg>
      <pc:sldChg chg="addSp delSp modSp mod">
        <pc:chgData name="Pasi Sorjonen" userId="af9ad459-762f-4f9b-af1f-e08ba050b57c" providerId="ADAL" clId="{F9EA513E-1A9C-4422-A1CA-27445C77B32B}" dt="2025-04-25T13:47:33.972" v="115"/>
        <pc:sldMkLst>
          <pc:docMk/>
          <pc:sldMk cId="302949056" sldId="406"/>
        </pc:sldMkLst>
        <pc:spChg chg="add del mod">
          <ac:chgData name="Pasi Sorjonen" userId="af9ad459-762f-4f9b-af1f-e08ba050b57c" providerId="ADAL" clId="{F9EA513E-1A9C-4422-A1CA-27445C77B32B}" dt="2025-04-25T13:47:33.972" v="115"/>
          <ac:spMkLst>
            <pc:docMk/>
            <pc:sldMk cId="302949056" sldId="406"/>
            <ac:spMk id="4" creationId="{11C10467-B651-8F5D-344E-0735F0E177E7}"/>
          </ac:spMkLst>
        </pc:spChg>
        <pc:picChg chg="del">
          <ac:chgData name="Pasi Sorjonen" userId="af9ad459-762f-4f9b-af1f-e08ba050b57c" providerId="ADAL" clId="{F9EA513E-1A9C-4422-A1CA-27445C77B32B}" dt="2025-04-25T13:47:30.374" v="114" actId="478"/>
          <ac:picMkLst>
            <pc:docMk/>
            <pc:sldMk cId="302949056" sldId="406"/>
            <ac:picMk id="5" creationId="{4CA73641-E12E-B179-DA91-AFE2D0D64510}"/>
          </ac:picMkLst>
        </pc:picChg>
        <pc:picChg chg="add mod">
          <ac:chgData name="Pasi Sorjonen" userId="af9ad459-762f-4f9b-af1f-e08ba050b57c" providerId="ADAL" clId="{F9EA513E-1A9C-4422-A1CA-27445C77B32B}" dt="2025-04-25T13:47:33.972" v="115"/>
          <ac:picMkLst>
            <pc:docMk/>
            <pc:sldMk cId="302949056" sldId="406"/>
            <ac:picMk id="6" creationId="{81CA3038-2E17-9674-DB44-CF73FF5BE699}"/>
          </ac:picMkLst>
        </pc:picChg>
      </pc:sldChg>
      <pc:sldChg chg="addSp delSp modSp mod">
        <pc:chgData name="Pasi Sorjonen" userId="af9ad459-762f-4f9b-af1f-e08ba050b57c" providerId="ADAL" clId="{F9EA513E-1A9C-4422-A1CA-27445C77B32B}" dt="2025-04-25T13:49:31.850" v="117"/>
        <pc:sldMkLst>
          <pc:docMk/>
          <pc:sldMk cId="2636709412" sldId="407"/>
        </pc:sldMkLst>
        <pc:spChg chg="add del mod">
          <ac:chgData name="Pasi Sorjonen" userId="af9ad459-762f-4f9b-af1f-e08ba050b57c" providerId="ADAL" clId="{F9EA513E-1A9C-4422-A1CA-27445C77B32B}" dt="2025-04-25T13:49:31.850" v="117"/>
          <ac:spMkLst>
            <pc:docMk/>
            <pc:sldMk cId="2636709412" sldId="407"/>
            <ac:spMk id="4" creationId="{DE48CC93-5345-217D-3434-CFD16346B91C}"/>
          </ac:spMkLst>
        </pc:spChg>
        <pc:picChg chg="add mod">
          <ac:chgData name="Pasi Sorjonen" userId="af9ad459-762f-4f9b-af1f-e08ba050b57c" providerId="ADAL" clId="{F9EA513E-1A9C-4422-A1CA-27445C77B32B}" dt="2025-04-25T13:49:31.850" v="117"/>
          <ac:picMkLst>
            <pc:docMk/>
            <pc:sldMk cId="2636709412" sldId="407"/>
            <ac:picMk id="5" creationId="{ECA51E36-42CF-586A-1075-5DA1C1EA2601}"/>
          </ac:picMkLst>
        </pc:picChg>
        <pc:picChg chg="del">
          <ac:chgData name="Pasi Sorjonen" userId="af9ad459-762f-4f9b-af1f-e08ba050b57c" providerId="ADAL" clId="{F9EA513E-1A9C-4422-A1CA-27445C77B32B}" dt="2025-04-25T13:49:28.443" v="116" actId="478"/>
          <ac:picMkLst>
            <pc:docMk/>
            <pc:sldMk cId="2636709412" sldId="407"/>
            <ac:picMk id="6" creationId="{7A298725-0371-E09C-CAF4-2E6A83713EAB}"/>
          </ac:picMkLst>
        </pc:picChg>
      </pc:sldChg>
      <pc:sldChg chg="addSp delSp modSp mod">
        <pc:chgData name="Pasi Sorjonen" userId="af9ad459-762f-4f9b-af1f-e08ba050b57c" providerId="ADAL" clId="{F9EA513E-1A9C-4422-A1CA-27445C77B32B}" dt="2025-04-25T13:06:42.631" v="50"/>
        <pc:sldMkLst>
          <pc:docMk/>
          <pc:sldMk cId="2941011792" sldId="409"/>
        </pc:sldMkLst>
        <pc:spChg chg="add del mod">
          <ac:chgData name="Pasi Sorjonen" userId="af9ad459-762f-4f9b-af1f-e08ba050b57c" providerId="ADAL" clId="{F9EA513E-1A9C-4422-A1CA-27445C77B32B}" dt="2025-04-25T13:06:42.631" v="50"/>
          <ac:spMkLst>
            <pc:docMk/>
            <pc:sldMk cId="2941011792" sldId="409"/>
            <ac:spMk id="4" creationId="{20687A07-1B66-5CBF-AEA4-5608606DC0D1}"/>
          </ac:spMkLst>
        </pc:spChg>
        <pc:picChg chg="add mod">
          <ac:chgData name="Pasi Sorjonen" userId="af9ad459-762f-4f9b-af1f-e08ba050b57c" providerId="ADAL" clId="{F9EA513E-1A9C-4422-A1CA-27445C77B32B}" dt="2025-04-25T13:06:42.631" v="50"/>
          <ac:picMkLst>
            <pc:docMk/>
            <pc:sldMk cId="2941011792" sldId="409"/>
            <ac:picMk id="5" creationId="{29C57936-4884-B9AE-FAEC-B5905D263EFB}"/>
          </ac:picMkLst>
        </pc:picChg>
        <pc:picChg chg="del">
          <ac:chgData name="Pasi Sorjonen" userId="af9ad459-762f-4f9b-af1f-e08ba050b57c" providerId="ADAL" clId="{F9EA513E-1A9C-4422-A1CA-27445C77B32B}" dt="2025-04-25T13:06:39.686" v="49" actId="478"/>
          <ac:picMkLst>
            <pc:docMk/>
            <pc:sldMk cId="2941011792" sldId="409"/>
            <ac:picMk id="6" creationId="{BD1D05F1-D565-0565-AB09-8DAE5BAA81B1}"/>
          </ac:picMkLst>
        </pc:picChg>
      </pc:sldChg>
      <pc:sldChg chg="addSp delSp modSp mod">
        <pc:chgData name="Pasi Sorjonen" userId="af9ad459-762f-4f9b-af1f-e08ba050b57c" providerId="ADAL" clId="{F9EA513E-1A9C-4422-A1CA-27445C77B32B}" dt="2025-04-25T13:05:56.746" v="44"/>
        <pc:sldMkLst>
          <pc:docMk/>
          <pc:sldMk cId="450700252" sldId="410"/>
        </pc:sldMkLst>
        <pc:spChg chg="add del mod">
          <ac:chgData name="Pasi Sorjonen" userId="af9ad459-762f-4f9b-af1f-e08ba050b57c" providerId="ADAL" clId="{F9EA513E-1A9C-4422-A1CA-27445C77B32B}" dt="2025-04-25T13:05:56.746" v="44"/>
          <ac:spMkLst>
            <pc:docMk/>
            <pc:sldMk cId="450700252" sldId="410"/>
            <ac:spMk id="3" creationId="{833DCD90-EC9C-5F59-DE0C-66E46FC7C79B}"/>
          </ac:spMkLst>
        </pc:spChg>
        <pc:picChg chg="add mod">
          <ac:chgData name="Pasi Sorjonen" userId="af9ad459-762f-4f9b-af1f-e08ba050b57c" providerId="ADAL" clId="{F9EA513E-1A9C-4422-A1CA-27445C77B32B}" dt="2025-04-25T13:05:56.746" v="44"/>
          <ac:picMkLst>
            <pc:docMk/>
            <pc:sldMk cId="450700252" sldId="410"/>
            <ac:picMk id="4" creationId="{84FC37BD-E3B4-60CD-607A-8846B2EF8FC7}"/>
          </ac:picMkLst>
        </pc:picChg>
        <pc:picChg chg="del">
          <ac:chgData name="Pasi Sorjonen" userId="af9ad459-762f-4f9b-af1f-e08ba050b57c" providerId="ADAL" clId="{F9EA513E-1A9C-4422-A1CA-27445C77B32B}" dt="2025-04-25T13:05:53.855" v="43" actId="478"/>
          <ac:picMkLst>
            <pc:docMk/>
            <pc:sldMk cId="450700252" sldId="410"/>
            <ac:picMk id="5" creationId="{A97FAE70-049C-9F5F-47FE-DF300B2DED02}"/>
          </ac:picMkLst>
        </pc:picChg>
      </pc:sldChg>
      <pc:sldChg chg="addSp delSp modSp mod">
        <pc:chgData name="Pasi Sorjonen" userId="af9ad459-762f-4f9b-af1f-e08ba050b57c" providerId="ADAL" clId="{F9EA513E-1A9C-4422-A1CA-27445C77B32B}" dt="2025-04-25T13:06:13.243" v="46"/>
        <pc:sldMkLst>
          <pc:docMk/>
          <pc:sldMk cId="2197971799" sldId="411"/>
        </pc:sldMkLst>
        <pc:spChg chg="add del mod">
          <ac:chgData name="Pasi Sorjonen" userId="af9ad459-762f-4f9b-af1f-e08ba050b57c" providerId="ADAL" clId="{F9EA513E-1A9C-4422-A1CA-27445C77B32B}" dt="2025-04-25T13:06:13.243" v="46"/>
          <ac:spMkLst>
            <pc:docMk/>
            <pc:sldMk cId="2197971799" sldId="411"/>
            <ac:spMk id="3" creationId="{FD6528A1-C8BE-3B02-98FB-A62BE4F540B6}"/>
          </ac:spMkLst>
        </pc:spChg>
        <pc:picChg chg="add mod">
          <ac:chgData name="Pasi Sorjonen" userId="af9ad459-762f-4f9b-af1f-e08ba050b57c" providerId="ADAL" clId="{F9EA513E-1A9C-4422-A1CA-27445C77B32B}" dt="2025-04-25T13:06:13.243" v="46"/>
          <ac:picMkLst>
            <pc:docMk/>
            <pc:sldMk cId="2197971799" sldId="411"/>
            <ac:picMk id="4" creationId="{BB572FB4-D367-B15E-13DD-8A87AE6AE8E6}"/>
          </ac:picMkLst>
        </pc:picChg>
        <pc:picChg chg="del">
          <ac:chgData name="Pasi Sorjonen" userId="af9ad459-762f-4f9b-af1f-e08ba050b57c" providerId="ADAL" clId="{F9EA513E-1A9C-4422-A1CA-27445C77B32B}" dt="2025-04-25T13:06:10.071" v="45" actId="478"/>
          <ac:picMkLst>
            <pc:docMk/>
            <pc:sldMk cId="2197971799" sldId="411"/>
            <ac:picMk id="5" creationId="{0F9DFB92-4D83-4174-5AD5-77BE6CA6D908}"/>
          </ac:picMkLst>
        </pc:picChg>
      </pc:sldChg>
      <pc:sldChg chg="addSp delSp modSp mod">
        <pc:chgData name="Pasi Sorjonen" userId="af9ad459-762f-4f9b-af1f-e08ba050b57c" providerId="ADAL" clId="{F9EA513E-1A9C-4422-A1CA-27445C77B32B}" dt="2025-04-25T13:47:08.683" v="113"/>
        <pc:sldMkLst>
          <pc:docMk/>
          <pc:sldMk cId="611116475" sldId="412"/>
        </pc:sldMkLst>
        <pc:spChg chg="add del mod">
          <ac:chgData name="Pasi Sorjonen" userId="af9ad459-762f-4f9b-af1f-e08ba050b57c" providerId="ADAL" clId="{F9EA513E-1A9C-4422-A1CA-27445C77B32B}" dt="2025-04-25T13:47:08.683" v="113"/>
          <ac:spMkLst>
            <pc:docMk/>
            <pc:sldMk cId="611116475" sldId="412"/>
            <ac:spMk id="4" creationId="{52DB29A8-39EB-8C0E-9AE1-90C9ABE85844}"/>
          </ac:spMkLst>
        </pc:spChg>
        <pc:picChg chg="del">
          <ac:chgData name="Pasi Sorjonen" userId="af9ad459-762f-4f9b-af1f-e08ba050b57c" providerId="ADAL" clId="{F9EA513E-1A9C-4422-A1CA-27445C77B32B}" dt="2025-04-25T13:47:04.882" v="112" actId="478"/>
          <ac:picMkLst>
            <pc:docMk/>
            <pc:sldMk cId="611116475" sldId="412"/>
            <ac:picMk id="5" creationId="{4C19C224-05DE-9EA4-C8BB-C67F89658773}"/>
          </ac:picMkLst>
        </pc:picChg>
        <pc:picChg chg="add mod">
          <ac:chgData name="Pasi Sorjonen" userId="af9ad459-762f-4f9b-af1f-e08ba050b57c" providerId="ADAL" clId="{F9EA513E-1A9C-4422-A1CA-27445C77B32B}" dt="2025-04-25T13:47:08.683" v="113"/>
          <ac:picMkLst>
            <pc:docMk/>
            <pc:sldMk cId="611116475" sldId="412"/>
            <ac:picMk id="6" creationId="{C18F94E8-42F0-40B1-86FE-D5B418A17FAD}"/>
          </ac:picMkLst>
        </pc:picChg>
      </pc:sldChg>
      <pc:sldChg chg="addSp delSp modSp mod">
        <pc:chgData name="Pasi Sorjonen" userId="af9ad459-762f-4f9b-af1f-e08ba050b57c" providerId="ADAL" clId="{F9EA513E-1A9C-4422-A1CA-27445C77B32B}" dt="2025-04-25T13:41:20.297" v="95"/>
        <pc:sldMkLst>
          <pc:docMk/>
          <pc:sldMk cId="756767865" sldId="413"/>
        </pc:sldMkLst>
        <pc:spChg chg="add del mod">
          <ac:chgData name="Pasi Sorjonen" userId="af9ad459-762f-4f9b-af1f-e08ba050b57c" providerId="ADAL" clId="{F9EA513E-1A9C-4422-A1CA-27445C77B32B}" dt="2025-04-25T13:41:20.297" v="95"/>
          <ac:spMkLst>
            <pc:docMk/>
            <pc:sldMk cId="756767865" sldId="413"/>
            <ac:spMk id="4" creationId="{B4AC94C8-8C28-062F-E0F6-7B52CF81CB78}"/>
          </ac:spMkLst>
        </pc:spChg>
        <pc:picChg chg="del">
          <ac:chgData name="Pasi Sorjonen" userId="af9ad459-762f-4f9b-af1f-e08ba050b57c" providerId="ADAL" clId="{F9EA513E-1A9C-4422-A1CA-27445C77B32B}" dt="2025-04-25T13:41:16.908" v="94" actId="478"/>
          <ac:picMkLst>
            <pc:docMk/>
            <pc:sldMk cId="756767865" sldId="413"/>
            <ac:picMk id="5" creationId="{700868EA-64B8-B2C6-E466-D40AC70A6DA8}"/>
          </ac:picMkLst>
        </pc:picChg>
        <pc:picChg chg="add mod">
          <ac:chgData name="Pasi Sorjonen" userId="af9ad459-762f-4f9b-af1f-e08ba050b57c" providerId="ADAL" clId="{F9EA513E-1A9C-4422-A1CA-27445C77B32B}" dt="2025-04-25T13:41:20.297" v="95"/>
          <ac:picMkLst>
            <pc:docMk/>
            <pc:sldMk cId="756767865" sldId="413"/>
            <ac:picMk id="6" creationId="{20E544E0-3929-1ECC-839B-5811D479E4D4}"/>
          </ac:picMkLst>
        </pc:picChg>
      </pc:sldChg>
      <pc:sldChg chg="addSp delSp modSp mod">
        <pc:chgData name="Pasi Sorjonen" userId="af9ad459-762f-4f9b-af1f-e08ba050b57c" providerId="ADAL" clId="{F9EA513E-1A9C-4422-A1CA-27445C77B32B}" dt="2025-04-25T13:41:47.282" v="97"/>
        <pc:sldMkLst>
          <pc:docMk/>
          <pc:sldMk cId="2480237561" sldId="414"/>
        </pc:sldMkLst>
        <pc:spChg chg="add del mod">
          <ac:chgData name="Pasi Sorjonen" userId="af9ad459-762f-4f9b-af1f-e08ba050b57c" providerId="ADAL" clId="{F9EA513E-1A9C-4422-A1CA-27445C77B32B}" dt="2025-04-25T13:41:47.282" v="97"/>
          <ac:spMkLst>
            <pc:docMk/>
            <pc:sldMk cId="2480237561" sldId="414"/>
            <ac:spMk id="4" creationId="{B7E3D1D7-07BB-13FA-1477-09BA221E0E9E}"/>
          </ac:spMkLst>
        </pc:spChg>
        <pc:picChg chg="del">
          <ac:chgData name="Pasi Sorjonen" userId="af9ad459-762f-4f9b-af1f-e08ba050b57c" providerId="ADAL" clId="{F9EA513E-1A9C-4422-A1CA-27445C77B32B}" dt="2025-04-25T13:41:43.789" v="96" actId="478"/>
          <ac:picMkLst>
            <pc:docMk/>
            <pc:sldMk cId="2480237561" sldId="414"/>
            <ac:picMk id="5" creationId="{739119A6-A8B2-72A6-7237-EF2F5F70AB9A}"/>
          </ac:picMkLst>
        </pc:picChg>
        <pc:picChg chg="add mod">
          <ac:chgData name="Pasi Sorjonen" userId="af9ad459-762f-4f9b-af1f-e08ba050b57c" providerId="ADAL" clId="{F9EA513E-1A9C-4422-A1CA-27445C77B32B}" dt="2025-04-25T13:41:47.282" v="97"/>
          <ac:picMkLst>
            <pc:docMk/>
            <pc:sldMk cId="2480237561" sldId="414"/>
            <ac:picMk id="6" creationId="{41D19331-18A6-908E-E7E4-DA1067C94D88}"/>
          </ac:picMkLst>
        </pc:picChg>
      </pc:sldChg>
      <pc:sldChg chg="addSp delSp modSp mod">
        <pc:chgData name="Pasi Sorjonen" userId="af9ad459-762f-4f9b-af1f-e08ba050b57c" providerId="ADAL" clId="{F9EA513E-1A9C-4422-A1CA-27445C77B32B}" dt="2025-04-25T13:42:13.847" v="99"/>
        <pc:sldMkLst>
          <pc:docMk/>
          <pc:sldMk cId="2454802580" sldId="415"/>
        </pc:sldMkLst>
        <pc:spChg chg="add del mod">
          <ac:chgData name="Pasi Sorjonen" userId="af9ad459-762f-4f9b-af1f-e08ba050b57c" providerId="ADAL" clId="{F9EA513E-1A9C-4422-A1CA-27445C77B32B}" dt="2025-04-25T13:42:13.847" v="99"/>
          <ac:spMkLst>
            <pc:docMk/>
            <pc:sldMk cId="2454802580" sldId="415"/>
            <ac:spMk id="4" creationId="{35E1B2A7-B330-EA71-9E38-3750EE0EC345}"/>
          </ac:spMkLst>
        </pc:spChg>
        <pc:picChg chg="add mod">
          <ac:chgData name="Pasi Sorjonen" userId="af9ad459-762f-4f9b-af1f-e08ba050b57c" providerId="ADAL" clId="{F9EA513E-1A9C-4422-A1CA-27445C77B32B}" dt="2025-04-25T13:42:13.847" v="99"/>
          <ac:picMkLst>
            <pc:docMk/>
            <pc:sldMk cId="2454802580" sldId="415"/>
            <ac:picMk id="5" creationId="{DF9B4995-5F78-18D4-2242-2D271EBFA9C7}"/>
          </ac:picMkLst>
        </pc:picChg>
        <pc:picChg chg="del">
          <ac:chgData name="Pasi Sorjonen" userId="af9ad459-762f-4f9b-af1f-e08ba050b57c" providerId="ADAL" clId="{F9EA513E-1A9C-4422-A1CA-27445C77B32B}" dt="2025-04-25T13:42:10.245" v="98" actId="478"/>
          <ac:picMkLst>
            <pc:docMk/>
            <pc:sldMk cId="2454802580" sldId="415"/>
            <ac:picMk id="6" creationId="{EE4C9D6B-1ABC-7C21-2D8D-65C7AF9B3899}"/>
          </ac:picMkLst>
        </pc:picChg>
      </pc:sldChg>
      <pc:sldChg chg="addSp delSp modSp mod">
        <pc:chgData name="Pasi Sorjonen" userId="af9ad459-762f-4f9b-af1f-e08ba050b57c" providerId="ADAL" clId="{F9EA513E-1A9C-4422-A1CA-27445C77B32B}" dt="2025-04-25T13:02:28.905" v="25"/>
        <pc:sldMkLst>
          <pc:docMk/>
          <pc:sldMk cId="2819607338" sldId="416"/>
        </pc:sldMkLst>
        <pc:spChg chg="add del mod">
          <ac:chgData name="Pasi Sorjonen" userId="af9ad459-762f-4f9b-af1f-e08ba050b57c" providerId="ADAL" clId="{F9EA513E-1A9C-4422-A1CA-27445C77B32B}" dt="2025-04-25T13:02:28.905" v="25"/>
          <ac:spMkLst>
            <pc:docMk/>
            <pc:sldMk cId="2819607338" sldId="416"/>
            <ac:spMk id="4" creationId="{1E9906EC-1B09-BF08-90D5-3A12DDD9385F}"/>
          </ac:spMkLst>
        </pc:spChg>
        <pc:picChg chg="del">
          <ac:chgData name="Pasi Sorjonen" userId="af9ad459-762f-4f9b-af1f-e08ba050b57c" providerId="ADAL" clId="{F9EA513E-1A9C-4422-A1CA-27445C77B32B}" dt="2025-04-25T13:02:25.346" v="24" actId="478"/>
          <ac:picMkLst>
            <pc:docMk/>
            <pc:sldMk cId="2819607338" sldId="416"/>
            <ac:picMk id="5" creationId="{9E30680E-3FD7-A1AE-3868-8FF408FB1C30}"/>
          </ac:picMkLst>
        </pc:picChg>
        <pc:picChg chg="add mod">
          <ac:chgData name="Pasi Sorjonen" userId="af9ad459-762f-4f9b-af1f-e08ba050b57c" providerId="ADAL" clId="{F9EA513E-1A9C-4422-A1CA-27445C77B32B}" dt="2025-04-25T13:02:28.905" v="25"/>
          <ac:picMkLst>
            <pc:docMk/>
            <pc:sldMk cId="2819607338" sldId="416"/>
            <ac:picMk id="6" creationId="{6DBE97AD-D207-3DC6-5EAA-975DC5C4DEE4}"/>
          </ac:picMkLst>
        </pc:picChg>
      </pc:sldChg>
      <pc:sldChg chg="addSp delSp modSp mod">
        <pc:chgData name="Pasi Sorjonen" userId="af9ad459-762f-4f9b-af1f-e08ba050b57c" providerId="ADAL" clId="{F9EA513E-1A9C-4422-A1CA-27445C77B32B}" dt="2025-04-25T13:13:37.884" v="56"/>
        <pc:sldMkLst>
          <pc:docMk/>
          <pc:sldMk cId="4254205764" sldId="417"/>
        </pc:sldMkLst>
        <pc:spChg chg="add del mod">
          <ac:chgData name="Pasi Sorjonen" userId="af9ad459-762f-4f9b-af1f-e08ba050b57c" providerId="ADAL" clId="{F9EA513E-1A9C-4422-A1CA-27445C77B32B}" dt="2025-04-25T13:13:37.884" v="56"/>
          <ac:spMkLst>
            <pc:docMk/>
            <pc:sldMk cId="4254205764" sldId="417"/>
            <ac:spMk id="4" creationId="{BBB83BC8-384B-7B94-57FE-4DD0DD686D91}"/>
          </ac:spMkLst>
        </pc:spChg>
        <pc:picChg chg="del">
          <ac:chgData name="Pasi Sorjonen" userId="af9ad459-762f-4f9b-af1f-e08ba050b57c" providerId="ADAL" clId="{F9EA513E-1A9C-4422-A1CA-27445C77B32B}" dt="2025-04-25T13:13:34.621" v="55" actId="478"/>
          <ac:picMkLst>
            <pc:docMk/>
            <pc:sldMk cId="4254205764" sldId="417"/>
            <ac:picMk id="5" creationId="{B62A7898-AA26-CEBE-3FA0-82D3B3DEFE6F}"/>
          </ac:picMkLst>
        </pc:picChg>
        <pc:picChg chg="add mod">
          <ac:chgData name="Pasi Sorjonen" userId="af9ad459-762f-4f9b-af1f-e08ba050b57c" providerId="ADAL" clId="{F9EA513E-1A9C-4422-A1CA-27445C77B32B}" dt="2025-04-25T13:13:37.884" v="56"/>
          <ac:picMkLst>
            <pc:docMk/>
            <pc:sldMk cId="4254205764" sldId="417"/>
            <ac:picMk id="6" creationId="{783AE65D-B9D2-D895-E413-5C2C6EEF108E}"/>
          </ac:picMkLst>
        </pc:picChg>
      </pc:sldChg>
      <pc:sldChg chg="addSp delSp modSp mod">
        <pc:chgData name="Pasi Sorjonen" userId="af9ad459-762f-4f9b-af1f-e08ba050b57c" providerId="ADAL" clId="{F9EA513E-1A9C-4422-A1CA-27445C77B32B}" dt="2025-04-25T13:14:37.359" v="60"/>
        <pc:sldMkLst>
          <pc:docMk/>
          <pc:sldMk cId="1132927145" sldId="418"/>
        </pc:sldMkLst>
        <pc:spChg chg="add del mod">
          <ac:chgData name="Pasi Sorjonen" userId="af9ad459-762f-4f9b-af1f-e08ba050b57c" providerId="ADAL" clId="{F9EA513E-1A9C-4422-A1CA-27445C77B32B}" dt="2025-04-25T13:14:37.359" v="60"/>
          <ac:spMkLst>
            <pc:docMk/>
            <pc:sldMk cId="1132927145" sldId="418"/>
            <ac:spMk id="4" creationId="{8D79DA90-7C80-728C-E8E9-6ECE8429B5B6}"/>
          </ac:spMkLst>
        </pc:spChg>
        <pc:picChg chg="del">
          <ac:chgData name="Pasi Sorjonen" userId="af9ad459-762f-4f9b-af1f-e08ba050b57c" providerId="ADAL" clId="{F9EA513E-1A9C-4422-A1CA-27445C77B32B}" dt="2025-04-25T13:14:33.906" v="59" actId="478"/>
          <ac:picMkLst>
            <pc:docMk/>
            <pc:sldMk cId="1132927145" sldId="418"/>
            <ac:picMk id="5" creationId="{53C6095C-3606-6CEE-D716-8CF52AC9A303}"/>
          </ac:picMkLst>
        </pc:picChg>
        <pc:picChg chg="add mod">
          <ac:chgData name="Pasi Sorjonen" userId="af9ad459-762f-4f9b-af1f-e08ba050b57c" providerId="ADAL" clId="{F9EA513E-1A9C-4422-A1CA-27445C77B32B}" dt="2025-04-25T13:14:37.359" v="60"/>
          <ac:picMkLst>
            <pc:docMk/>
            <pc:sldMk cId="1132927145" sldId="418"/>
            <ac:picMk id="6" creationId="{3C46CD74-5782-C98A-C782-FC2A018414D4}"/>
          </ac:picMkLst>
        </pc:picChg>
      </pc:sldChg>
      <pc:sldChg chg="addSp delSp modSp mod">
        <pc:chgData name="Pasi Sorjonen" userId="af9ad459-762f-4f9b-af1f-e08ba050b57c" providerId="ADAL" clId="{F9EA513E-1A9C-4422-A1CA-27445C77B32B}" dt="2025-04-25T13:13:56.764" v="58"/>
        <pc:sldMkLst>
          <pc:docMk/>
          <pc:sldMk cId="948230496" sldId="419"/>
        </pc:sldMkLst>
        <pc:spChg chg="add del mod">
          <ac:chgData name="Pasi Sorjonen" userId="af9ad459-762f-4f9b-af1f-e08ba050b57c" providerId="ADAL" clId="{F9EA513E-1A9C-4422-A1CA-27445C77B32B}" dt="2025-04-25T13:13:56.764" v="58"/>
          <ac:spMkLst>
            <pc:docMk/>
            <pc:sldMk cId="948230496" sldId="419"/>
            <ac:spMk id="4" creationId="{3E2AE202-49AF-285A-2CCE-97F426D5CD05}"/>
          </ac:spMkLst>
        </pc:spChg>
        <pc:picChg chg="del">
          <ac:chgData name="Pasi Sorjonen" userId="af9ad459-762f-4f9b-af1f-e08ba050b57c" providerId="ADAL" clId="{F9EA513E-1A9C-4422-A1CA-27445C77B32B}" dt="2025-04-25T13:13:53.282" v="57" actId="478"/>
          <ac:picMkLst>
            <pc:docMk/>
            <pc:sldMk cId="948230496" sldId="419"/>
            <ac:picMk id="5" creationId="{11BED208-618A-35CD-A78D-DC1E28EFD6C5}"/>
          </ac:picMkLst>
        </pc:picChg>
        <pc:picChg chg="add mod">
          <ac:chgData name="Pasi Sorjonen" userId="af9ad459-762f-4f9b-af1f-e08ba050b57c" providerId="ADAL" clId="{F9EA513E-1A9C-4422-A1CA-27445C77B32B}" dt="2025-04-25T13:13:56.764" v="58"/>
          <ac:picMkLst>
            <pc:docMk/>
            <pc:sldMk cId="948230496" sldId="419"/>
            <ac:picMk id="6" creationId="{B12A8AFE-2BDF-AED1-1F3A-D440481DB80D}"/>
          </ac:picMkLst>
        </pc:picChg>
      </pc:sldChg>
      <pc:sldChg chg="addSp delSp modSp mod">
        <pc:chgData name="Pasi Sorjonen" userId="af9ad459-762f-4f9b-af1f-e08ba050b57c" providerId="ADAL" clId="{F9EA513E-1A9C-4422-A1CA-27445C77B32B}" dt="2025-04-25T13:14:59.165" v="62"/>
        <pc:sldMkLst>
          <pc:docMk/>
          <pc:sldMk cId="631130022" sldId="420"/>
        </pc:sldMkLst>
        <pc:spChg chg="add del mod">
          <ac:chgData name="Pasi Sorjonen" userId="af9ad459-762f-4f9b-af1f-e08ba050b57c" providerId="ADAL" clId="{F9EA513E-1A9C-4422-A1CA-27445C77B32B}" dt="2025-04-25T13:14:59.165" v="62"/>
          <ac:spMkLst>
            <pc:docMk/>
            <pc:sldMk cId="631130022" sldId="420"/>
            <ac:spMk id="4" creationId="{708BE8FA-CFA4-8648-5CCD-872703A05FFB}"/>
          </ac:spMkLst>
        </pc:spChg>
        <pc:picChg chg="del">
          <ac:chgData name="Pasi Sorjonen" userId="af9ad459-762f-4f9b-af1f-e08ba050b57c" providerId="ADAL" clId="{F9EA513E-1A9C-4422-A1CA-27445C77B32B}" dt="2025-04-25T13:14:55.692" v="61" actId="478"/>
          <ac:picMkLst>
            <pc:docMk/>
            <pc:sldMk cId="631130022" sldId="420"/>
            <ac:picMk id="5" creationId="{E66D3C7C-C316-FD8A-F113-B4FABF572FCA}"/>
          </ac:picMkLst>
        </pc:picChg>
        <pc:picChg chg="add mod">
          <ac:chgData name="Pasi Sorjonen" userId="af9ad459-762f-4f9b-af1f-e08ba050b57c" providerId="ADAL" clId="{F9EA513E-1A9C-4422-A1CA-27445C77B32B}" dt="2025-04-25T13:14:59.165" v="62"/>
          <ac:picMkLst>
            <pc:docMk/>
            <pc:sldMk cId="631130022" sldId="420"/>
            <ac:picMk id="6" creationId="{723F55DA-BA3C-5E1F-F19A-B4922A688531}"/>
          </ac:picMkLst>
        </pc:picChg>
      </pc:sldChg>
      <pc:sldChg chg="addSp delSp modSp mod">
        <pc:chgData name="Pasi Sorjonen" userId="af9ad459-762f-4f9b-af1f-e08ba050b57c" providerId="ADAL" clId="{F9EA513E-1A9C-4422-A1CA-27445C77B32B}" dt="2025-04-25T13:49:47.260" v="128" actId="6549"/>
        <pc:sldMkLst>
          <pc:docMk/>
          <pc:sldMk cId="367978240" sldId="421"/>
        </pc:sldMkLst>
        <pc:spChg chg="mod">
          <ac:chgData name="Pasi Sorjonen" userId="af9ad459-762f-4f9b-af1f-e08ba050b57c" providerId="ADAL" clId="{F9EA513E-1A9C-4422-A1CA-27445C77B32B}" dt="2025-04-25T13:49:47.260" v="128" actId="6549"/>
          <ac:spMkLst>
            <pc:docMk/>
            <pc:sldMk cId="367978240" sldId="421"/>
            <ac:spMk id="2" creationId="{C82ECABE-8F30-4469-908B-57A1A821AF87}"/>
          </ac:spMkLst>
        </pc:spChg>
        <pc:spChg chg="add del mod">
          <ac:chgData name="Pasi Sorjonen" userId="af9ad459-762f-4f9b-af1f-e08ba050b57c" providerId="ADAL" clId="{F9EA513E-1A9C-4422-A1CA-27445C77B32B}" dt="2025-04-25T12:57:38.039" v="1"/>
          <ac:spMkLst>
            <pc:docMk/>
            <pc:sldMk cId="367978240" sldId="421"/>
            <ac:spMk id="4" creationId="{D5780B87-FE51-D8A7-96C3-1B32DEC4F5EE}"/>
          </ac:spMkLst>
        </pc:spChg>
        <pc:picChg chg="del">
          <ac:chgData name="Pasi Sorjonen" userId="af9ad459-762f-4f9b-af1f-e08ba050b57c" providerId="ADAL" clId="{F9EA513E-1A9C-4422-A1CA-27445C77B32B}" dt="2025-04-25T12:57:34.313" v="0" actId="478"/>
          <ac:picMkLst>
            <pc:docMk/>
            <pc:sldMk cId="367978240" sldId="421"/>
            <ac:picMk id="5" creationId="{BDB9493B-9452-2721-CDB0-CEF25291F077}"/>
          </ac:picMkLst>
        </pc:picChg>
        <pc:picChg chg="add mod">
          <ac:chgData name="Pasi Sorjonen" userId="af9ad459-762f-4f9b-af1f-e08ba050b57c" providerId="ADAL" clId="{F9EA513E-1A9C-4422-A1CA-27445C77B32B}" dt="2025-04-25T12:57:38.039" v="1"/>
          <ac:picMkLst>
            <pc:docMk/>
            <pc:sldMk cId="367978240" sldId="421"/>
            <ac:picMk id="6" creationId="{AC5CB75D-2F7F-F5ED-C09C-8B760F80D9A4}"/>
          </ac:picMkLst>
        </pc:picChg>
      </pc:sldChg>
      <pc:sldChg chg="addSp delSp modSp mod">
        <pc:chgData name="Pasi Sorjonen" userId="af9ad459-762f-4f9b-af1f-e08ba050b57c" providerId="ADAL" clId="{F9EA513E-1A9C-4422-A1CA-27445C77B32B}" dt="2025-04-25T13:03:35.879" v="36" actId="20577"/>
        <pc:sldMkLst>
          <pc:docMk/>
          <pc:sldMk cId="3193099938" sldId="422"/>
        </pc:sldMkLst>
        <pc:spChg chg="mod">
          <ac:chgData name="Pasi Sorjonen" userId="af9ad459-762f-4f9b-af1f-e08ba050b57c" providerId="ADAL" clId="{F9EA513E-1A9C-4422-A1CA-27445C77B32B}" dt="2025-04-25T13:03:35.879" v="36" actId="20577"/>
          <ac:spMkLst>
            <pc:docMk/>
            <pc:sldMk cId="3193099938" sldId="422"/>
            <ac:spMk id="2" creationId="{C82ECABE-8F30-4469-908B-57A1A821AF87}"/>
          </ac:spMkLst>
        </pc:spChg>
        <pc:spChg chg="add del mod">
          <ac:chgData name="Pasi Sorjonen" userId="af9ad459-762f-4f9b-af1f-e08ba050b57c" providerId="ADAL" clId="{F9EA513E-1A9C-4422-A1CA-27445C77B32B}" dt="2025-04-25T13:03:24.740" v="27"/>
          <ac:spMkLst>
            <pc:docMk/>
            <pc:sldMk cId="3193099938" sldId="422"/>
            <ac:spMk id="4" creationId="{D9700C08-DD84-7D29-E4A0-77CE4F89041B}"/>
          </ac:spMkLst>
        </pc:spChg>
        <pc:picChg chg="del">
          <ac:chgData name="Pasi Sorjonen" userId="af9ad459-762f-4f9b-af1f-e08ba050b57c" providerId="ADAL" clId="{F9EA513E-1A9C-4422-A1CA-27445C77B32B}" dt="2025-04-25T13:03:20.932" v="26" actId="478"/>
          <ac:picMkLst>
            <pc:docMk/>
            <pc:sldMk cId="3193099938" sldId="422"/>
            <ac:picMk id="5" creationId="{554AC0A4-2A6D-425B-A83D-D00AE604FCD8}"/>
          </ac:picMkLst>
        </pc:picChg>
        <pc:picChg chg="add mod">
          <ac:chgData name="Pasi Sorjonen" userId="af9ad459-762f-4f9b-af1f-e08ba050b57c" providerId="ADAL" clId="{F9EA513E-1A9C-4422-A1CA-27445C77B32B}" dt="2025-04-25T13:03:24.740" v="27"/>
          <ac:picMkLst>
            <pc:docMk/>
            <pc:sldMk cId="3193099938" sldId="422"/>
            <ac:picMk id="6" creationId="{D34A6903-9664-F65A-6A71-ACC2A5A6290D}"/>
          </ac:picMkLst>
        </pc:picChg>
      </pc:sldChg>
      <pc:sldChg chg="addSp delSp modSp mod">
        <pc:chgData name="Pasi Sorjonen" userId="af9ad459-762f-4f9b-af1f-e08ba050b57c" providerId="ADAL" clId="{F9EA513E-1A9C-4422-A1CA-27445C77B32B}" dt="2025-04-25T13:04:25.997" v="38"/>
        <pc:sldMkLst>
          <pc:docMk/>
          <pc:sldMk cId="3632227459" sldId="423"/>
        </pc:sldMkLst>
        <pc:spChg chg="add del mod">
          <ac:chgData name="Pasi Sorjonen" userId="af9ad459-762f-4f9b-af1f-e08ba050b57c" providerId="ADAL" clId="{F9EA513E-1A9C-4422-A1CA-27445C77B32B}" dt="2025-04-25T13:04:25.997" v="38"/>
          <ac:spMkLst>
            <pc:docMk/>
            <pc:sldMk cId="3632227459" sldId="423"/>
            <ac:spMk id="4" creationId="{0B5A0517-D247-480B-8DD3-5CA2A958F68D}"/>
          </ac:spMkLst>
        </pc:spChg>
        <pc:picChg chg="add mod">
          <ac:chgData name="Pasi Sorjonen" userId="af9ad459-762f-4f9b-af1f-e08ba050b57c" providerId="ADAL" clId="{F9EA513E-1A9C-4422-A1CA-27445C77B32B}" dt="2025-04-25T13:04:25.997" v="38"/>
          <ac:picMkLst>
            <pc:docMk/>
            <pc:sldMk cId="3632227459" sldId="423"/>
            <ac:picMk id="5" creationId="{CA8EAFDE-3D31-5DEC-08A9-E4656BA83F20}"/>
          </ac:picMkLst>
        </pc:picChg>
        <pc:picChg chg="del">
          <ac:chgData name="Pasi Sorjonen" userId="af9ad459-762f-4f9b-af1f-e08ba050b57c" providerId="ADAL" clId="{F9EA513E-1A9C-4422-A1CA-27445C77B32B}" dt="2025-04-25T13:04:22.092" v="37" actId="478"/>
          <ac:picMkLst>
            <pc:docMk/>
            <pc:sldMk cId="3632227459" sldId="423"/>
            <ac:picMk id="6" creationId="{6BD9C097-2AD2-0A33-E30C-ED9C3C642047}"/>
          </ac:picMkLst>
        </pc:picChg>
      </pc:sldChg>
      <pc:sldChg chg="addSp delSp modSp mod">
        <pc:chgData name="Pasi Sorjonen" userId="af9ad459-762f-4f9b-af1f-e08ba050b57c" providerId="ADAL" clId="{F9EA513E-1A9C-4422-A1CA-27445C77B32B}" dt="2025-04-25T12:58:55.756" v="5" actId="14100"/>
        <pc:sldMkLst>
          <pc:docMk/>
          <pc:sldMk cId="2190757248" sldId="424"/>
        </pc:sldMkLst>
        <pc:spChg chg="add del mod">
          <ac:chgData name="Pasi Sorjonen" userId="af9ad459-762f-4f9b-af1f-e08ba050b57c" providerId="ADAL" clId="{F9EA513E-1A9C-4422-A1CA-27445C77B32B}" dt="2025-04-25T12:58:48.234" v="3"/>
          <ac:spMkLst>
            <pc:docMk/>
            <pc:sldMk cId="2190757248" sldId="424"/>
            <ac:spMk id="4" creationId="{E139A1A4-4DBA-F4D4-5702-776AA1940D47}"/>
          </ac:spMkLst>
        </pc:spChg>
        <pc:picChg chg="add mod">
          <ac:chgData name="Pasi Sorjonen" userId="af9ad459-762f-4f9b-af1f-e08ba050b57c" providerId="ADAL" clId="{F9EA513E-1A9C-4422-A1CA-27445C77B32B}" dt="2025-04-25T12:58:55.756" v="5" actId="14100"/>
          <ac:picMkLst>
            <pc:docMk/>
            <pc:sldMk cId="2190757248" sldId="424"/>
            <ac:picMk id="5" creationId="{76DA6B06-63C4-52B5-7B72-3C207DC49824}"/>
          </ac:picMkLst>
        </pc:picChg>
        <pc:picChg chg="del">
          <ac:chgData name="Pasi Sorjonen" userId="af9ad459-762f-4f9b-af1f-e08ba050b57c" providerId="ADAL" clId="{F9EA513E-1A9C-4422-A1CA-27445C77B32B}" dt="2025-04-25T12:58:38.473" v="2" actId="478"/>
          <ac:picMkLst>
            <pc:docMk/>
            <pc:sldMk cId="2190757248" sldId="424"/>
            <ac:picMk id="6" creationId="{9123CF09-E98A-DA32-F2A7-41D59241F800}"/>
          </ac:picMkLst>
        </pc:picChg>
      </pc:sldChg>
      <pc:sldChg chg="addSp delSp modSp mod">
        <pc:chgData name="Pasi Sorjonen" userId="af9ad459-762f-4f9b-af1f-e08ba050b57c" providerId="ADAL" clId="{F9EA513E-1A9C-4422-A1CA-27445C77B32B}" dt="2025-04-25T13:36:11.241" v="67"/>
        <pc:sldMkLst>
          <pc:docMk/>
          <pc:sldMk cId="1973349136" sldId="425"/>
        </pc:sldMkLst>
        <pc:spChg chg="add del mod">
          <ac:chgData name="Pasi Sorjonen" userId="af9ad459-762f-4f9b-af1f-e08ba050b57c" providerId="ADAL" clId="{F9EA513E-1A9C-4422-A1CA-27445C77B32B}" dt="2025-04-25T13:36:11.241" v="67"/>
          <ac:spMkLst>
            <pc:docMk/>
            <pc:sldMk cId="1973349136" sldId="425"/>
            <ac:spMk id="4" creationId="{B7E5FB64-7C4D-D362-F254-777198059DE6}"/>
          </ac:spMkLst>
        </pc:spChg>
        <pc:picChg chg="del">
          <ac:chgData name="Pasi Sorjonen" userId="af9ad459-762f-4f9b-af1f-e08ba050b57c" providerId="ADAL" clId="{F9EA513E-1A9C-4422-A1CA-27445C77B32B}" dt="2025-04-25T13:36:07.402" v="66" actId="478"/>
          <ac:picMkLst>
            <pc:docMk/>
            <pc:sldMk cId="1973349136" sldId="425"/>
            <ac:picMk id="5" creationId="{933C6CE0-256F-AE5A-D6AF-28D4301DE686}"/>
          </ac:picMkLst>
        </pc:picChg>
        <pc:picChg chg="add mod">
          <ac:chgData name="Pasi Sorjonen" userId="af9ad459-762f-4f9b-af1f-e08ba050b57c" providerId="ADAL" clId="{F9EA513E-1A9C-4422-A1CA-27445C77B32B}" dt="2025-04-25T13:36:11.241" v="67"/>
          <ac:picMkLst>
            <pc:docMk/>
            <pc:sldMk cId="1973349136" sldId="425"/>
            <ac:picMk id="6" creationId="{2396DAC6-F199-1429-BDA5-07F5AC3F903B}"/>
          </ac:picMkLst>
        </pc:picChg>
      </pc:sldChg>
      <pc:sldChg chg="addSp delSp modSp mod">
        <pc:chgData name="Pasi Sorjonen" userId="af9ad459-762f-4f9b-af1f-e08ba050b57c" providerId="ADAL" clId="{F9EA513E-1A9C-4422-A1CA-27445C77B32B}" dt="2025-04-25T12:59:57.084" v="23"/>
        <pc:sldMkLst>
          <pc:docMk/>
          <pc:sldMk cId="581673848" sldId="426"/>
        </pc:sldMkLst>
        <pc:spChg chg="add del mod">
          <ac:chgData name="Pasi Sorjonen" userId="af9ad459-762f-4f9b-af1f-e08ba050b57c" providerId="ADAL" clId="{F9EA513E-1A9C-4422-A1CA-27445C77B32B}" dt="2025-04-25T12:59:57.084" v="23"/>
          <ac:spMkLst>
            <pc:docMk/>
            <pc:sldMk cId="581673848" sldId="426"/>
            <ac:spMk id="4" creationId="{F0714285-0A0D-8A9B-0A95-22643B8BB75C}"/>
          </ac:spMkLst>
        </pc:spChg>
        <pc:picChg chg="del">
          <ac:chgData name="Pasi Sorjonen" userId="af9ad459-762f-4f9b-af1f-e08ba050b57c" providerId="ADAL" clId="{F9EA513E-1A9C-4422-A1CA-27445C77B32B}" dt="2025-04-25T12:59:53.044" v="22" actId="478"/>
          <ac:picMkLst>
            <pc:docMk/>
            <pc:sldMk cId="581673848" sldId="426"/>
            <ac:picMk id="5" creationId="{9ED7B57E-3AFB-066F-73CD-A3690F103F35}"/>
          </ac:picMkLst>
        </pc:picChg>
        <pc:picChg chg="add mod">
          <ac:chgData name="Pasi Sorjonen" userId="af9ad459-762f-4f9b-af1f-e08ba050b57c" providerId="ADAL" clId="{F9EA513E-1A9C-4422-A1CA-27445C77B32B}" dt="2025-04-25T12:59:57.084" v="23"/>
          <ac:picMkLst>
            <pc:docMk/>
            <pc:sldMk cId="581673848" sldId="426"/>
            <ac:picMk id="6" creationId="{9F1D8B61-5C1C-5D81-2D5C-83E82801FF29}"/>
          </ac:picMkLst>
        </pc:picChg>
      </pc:sldChg>
      <pc:sldChg chg="addSp delSp modSp mod">
        <pc:chgData name="Pasi Sorjonen" userId="af9ad459-762f-4f9b-af1f-e08ba050b57c" providerId="ADAL" clId="{F9EA513E-1A9C-4422-A1CA-27445C77B32B}" dt="2025-04-25T13:13:16.015" v="54"/>
        <pc:sldMkLst>
          <pc:docMk/>
          <pc:sldMk cId="4074951963" sldId="428"/>
        </pc:sldMkLst>
        <pc:spChg chg="add del mod">
          <ac:chgData name="Pasi Sorjonen" userId="af9ad459-762f-4f9b-af1f-e08ba050b57c" providerId="ADAL" clId="{F9EA513E-1A9C-4422-A1CA-27445C77B32B}" dt="2025-04-25T13:13:16.015" v="54"/>
          <ac:spMkLst>
            <pc:docMk/>
            <pc:sldMk cId="4074951963" sldId="428"/>
            <ac:spMk id="4" creationId="{9C90C9AB-CBB5-0021-A01B-AA324AB7B0E0}"/>
          </ac:spMkLst>
        </pc:spChg>
        <pc:picChg chg="del">
          <ac:chgData name="Pasi Sorjonen" userId="af9ad459-762f-4f9b-af1f-e08ba050b57c" providerId="ADAL" clId="{F9EA513E-1A9C-4422-A1CA-27445C77B32B}" dt="2025-04-25T13:13:13.026" v="53" actId="478"/>
          <ac:picMkLst>
            <pc:docMk/>
            <pc:sldMk cId="4074951963" sldId="428"/>
            <ac:picMk id="5" creationId="{3A985253-DD16-703F-5FEB-8F9117209F6B}"/>
          </ac:picMkLst>
        </pc:picChg>
        <pc:picChg chg="add mod">
          <ac:chgData name="Pasi Sorjonen" userId="af9ad459-762f-4f9b-af1f-e08ba050b57c" providerId="ADAL" clId="{F9EA513E-1A9C-4422-A1CA-27445C77B32B}" dt="2025-04-25T13:13:16.015" v="54"/>
          <ac:picMkLst>
            <pc:docMk/>
            <pc:sldMk cId="4074951963" sldId="428"/>
            <ac:picMk id="6" creationId="{E589FADE-3B3F-EC9E-5CDB-49FF3672763F}"/>
          </ac:picMkLst>
        </pc:picChg>
      </pc:sldChg>
      <pc:sldChg chg="addSp delSp modSp mod">
        <pc:chgData name="Pasi Sorjonen" userId="af9ad459-762f-4f9b-af1f-e08ba050b57c" providerId="ADAL" clId="{F9EA513E-1A9C-4422-A1CA-27445C77B32B}" dt="2025-04-25T13:35:02.410" v="65" actId="14100"/>
        <pc:sldMkLst>
          <pc:docMk/>
          <pc:sldMk cId="64382038" sldId="429"/>
        </pc:sldMkLst>
        <pc:spChg chg="add del mod">
          <ac:chgData name="Pasi Sorjonen" userId="af9ad459-762f-4f9b-af1f-e08ba050b57c" providerId="ADAL" clId="{F9EA513E-1A9C-4422-A1CA-27445C77B32B}" dt="2025-04-25T13:34:55.694" v="64"/>
          <ac:spMkLst>
            <pc:docMk/>
            <pc:sldMk cId="64382038" sldId="429"/>
            <ac:spMk id="4" creationId="{219DC356-334B-5B39-2EEB-83C32B093333}"/>
          </ac:spMkLst>
        </pc:spChg>
        <pc:picChg chg="del">
          <ac:chgData name="Pasi Sorjonen" userId="af9ad459-762f-4f9b-af1f-e08ba050b57c" providerId="ADAL" clId="{F9EA513E-1A9C-4422-A1CA-27445C77B32B}" dt="2025-04-25T13:34:52.178" v="63" actId="478"/>
          <ac:picMkLst>
            <pc:docMk/>
            <pc:sldMk cId="64382038" sldId="429"/>
            <ac:picMk id="5" creationId="{A3C2DF1D-5FC4-6659-DB8A-7F7886320FC1}"/>
          </ac:picMkLst>
        </pc:picChg>
        <pc:picChg chg="add mod">
          <ac:chgData name="Pasi Sorjonen" userId="af9ad459-762f-4f9b-af1f-e08ba050b57c" providerId="ADAL" clId="{F9EA513E-1A9C-4422-A1CA-27445C77B32B}" dt="2025-04-25T13:35:02.410" v="65" actId="14100"/>
          <ac:picMkLst>
            <pc:docMk/>
            <pc:sldMk cId="64382038" sldId="429"/>
            <ac:picMk id="6" creationId="{5DEACFE9-92D6-9441-2F2D-2EB6BC41F8A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A1675-E574-47B8-BFFD-138C82816CA5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D7DB9-0368-49D8-948A-4DA1AAA15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865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002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62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642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73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630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5AFDB8B8-19DD-CC4B-B39E-EB9EA23E9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691" y="2340616"/>
            <a:ext cx="9144000" cy="524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45A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sp>
        <p:nvSpPr>
          <p:cNvPr id="4" name="Otsikon paikkamerkki 6">
            <a:extLst>
              <a:ext uri="{FF2B5EF4-FFF2-40B4-BE49-F238E27FC236}">
                <a16:creationId xmlns:a16="http://schemas.microsoft.com/office/drawing/2014/main" id="{29393C3B-57DF-A74C-9317-690AE5665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691" y="1372458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45AD"/>
                </a:solidFill>
              </a:defRPr>
            </a:lvl1pPr>
          </a:lstStyle>
          <a:p>
            <a:r>
              <a:rPr lang="fi-FI" dirty="0"/>
              <a:t>Välilehti</a:t>
            </a:r>
          </a:p>
        </p:txBody>
      </p:sp>
    </p:spTree>
    <p:extLst>
      <p:ext uri="{BB962C8B-B14F-4D97-AF65-F5344CB8AC3E}">
        <p14:creationId xmlns:p14="http://schemas.microsoft.com/office/powerpoint/2010/main" val="424245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on paikkamerkki 6">
            <a:extLst>
              <a:ext uri="{FF2B5EF4-FFF2-40B4-BE49-F238E27FC236}">
                <a16:creationId xmlns:a16="http://schemas.microsoft.com/office/drawing/2014/main" id="{04718808-7105-DD41-B2B2-6491491F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E2F-C8BE-7945-AB31-B897DC40E4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000" y="1800000"/>
            <a:ext cx="10515600" cy="4352400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369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304438-7F45-2048-BC78-DF0F511B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691" y="1800000"/>
            <a:ext cx="5180400" cy="435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E367C7-A10A-324D-9ABE-2F34FB767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9691" y="18000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98CA0EE0-3F22-1240-97E2-2A7B56FF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97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30F1071-8E5A-FB42-B6CD-A5D0846BC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E9625E-1F46-3D40-8394-0882F8EFE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000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1F40B62-3275-DF41-A5B8-C66997697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641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385AF2E-09F3-D044-B099-1FC3F13AD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641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on paikkamerkki 6">
            <a:extLst>
              <a:ext uri="{FF2B5EF4-FFF2-40B4-BE49-F238E27FC236}">
                <a16:creationId xmlns:a16="http://schemas.microsoft.com/office/drawing/2014/main" id="{00C75180-7674-0D4C-902A-B3A5DDE2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38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12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C727AAD-F6BA-2C4F-BC57-D05E19A321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7470" y="5947542"/>
            <a:ext cx="6979237" cy="5760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900"/>
            </a:lvl1pPr>
            <a:lvl2pPr>
              <a:lnSpc>
                <a:spcPts val="1320"/>
              </a:lnSpc>
              <a:defRPr sz="1100"/>
            </a:lvl2pPr>
            <a:lvl3pPr>
              <a:lnSpc>
                <a:spcPts val="1320"/>
              </a:lnSpc>
              <a:defRPr sz="1100"/>
            </a:lvl3pPr>
            <a:lvl4pPr>
              <a:lnSpc>
                <a:spcPts val="1320"/>
              </a:lnSpc>
              <a:defRPr sz="1100"/>
            </a:lvl4pPr>
            <a:lvl5pPr>
              <a:lnSpc>
                <a:spcPts val="1320"/>
              </a:lnSpc>
              <a:defRPr sz="1100"/>
            </a:lvl5pPr>
          </a:lstStyle>
          <a:p>
            <a:pPr lvl="0"/>
            <a:r>
              <a:rPr lang="fi-FI" dirty="0"/>
              <a:t>Lähdetiedot</a:t>
            </a:r>
          </a:p>
        </p:txBody>
      </p:sp>
    </p:spTree>
    <p:extLst>
      <p:ext uri="{BB962C8B-B14F-4D97-AF65-F5344CB8AC3E}">
        <p14:creationId xmlns:p14="http://schemas.microsoft.com/office/powerpoint/2010/main" val="381372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47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3D1911A-B7C0-8344-96D8-EA60EE829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47400" y="1800000"/>
            <a:ext cx="6172200" cy="3968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D6C159A-0124-1D41-BB2C-87D9D4EF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000" y="1800000"/>
            <a:ext cx="3932237" cy="3976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87FD1156-8629-AE4D-900E-F020D4C4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85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12E2228-1CAA-0242-BAED-DFFD40D63E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F3EE83F-BA71-6F49-A429-EF3B179596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854" t="36050" r="9468" b="41234"/>
          <a:stretch/>
        </p:blipFill>
        <p:spPr>
          <a:xfrm>
            <a:off x="10026933" y="305659"/>
            <a:ext cx="1953396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9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03EC13D-F737-9C43-8C2F-CB3254308F4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417197" y="797173"/>
            <a:ext cx="10774803" cy="606082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4CC0A6D-0838-404A-9210-1C3D313E56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/>
          </a:blip>
          <a:srcRect l="17854" t="36050" r="9468" b="41234"/>
          <a:stretch/>
        </p:blipFill>
        <p:spPr>
          <a:xfrm>
            <a:off x="9874536" y="339525"/>
            <a:ext cx="1953396" cy="864000"/>
          </a:xfrm>
          <a:prstGeom prst="rect">
            <a:avLst/>
          </a:prstGeom>
        </p:spPr>
      </p:pic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7F90E752-D4BC-6145-862A-4928496A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48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  <p:sldLayoutId id="2147483708" r:id="rId5"/>
    <p:sldLayoutId id="2147483703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45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Kokoaikaisesti lomautettuja </a:t>
            </a:r>
            <a:r>
              <a:rPr lang="fi-FI" sz="2800"/>
              <a:t>oli maaliskuussa </a:t>
            </a:r>
            <a:r>
              <a:rPr lang="fi-FI" sz="2800" dirty="0"/>
              <a:t>noin</a:t>
            </a:r>
            <a:br>
              <a:rPr lang="fi-FI" sz="2800" dirty="0"/>
            </a:br>
            <a:r>
              <a:rPr lang="fi-FI" sz="2800" dirty="0"/>
              <a:t>26 960 – se on 6 830 vähemmän kuin vuotta aiemmin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C5CB75D-2F7F-F5ED-C09C-8B760F80D9A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8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7C61B259-8611-45D1-89E8-E4C0B5377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BB572FB4-D367-B15E-13DD-8A87AE6AE8E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71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791098FB-BA83-484B-880F-FF55A1D40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E8B53B4A-0BC2-D991-5D95-C54CCD7EAA1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76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9C57936-4884-B9AE-FAEC-B5905D263EF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11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EEA29E93-F7DA-4CFA-A12A-B2A7B2A06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B39A140E-A8D6-A156-505A-F6CD8CD968C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38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589FADE-3B3F-EC9E-5CDB-49FF3672763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51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83AE65D-B9D2-D895-E413-5C2C6EEF108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05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12A8AFE-2BDF-AED1-1F3A-D440481DB80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30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C46CD74-5782-C98A-C782-FC2A018414D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27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23F55DA-BA3C-5E1F-F19A-B4922A68853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30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BE26B-23B0-48A7-9630-5598554F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DEACFE9-92D6-9441-2F2D-2EB6BC41F8A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969537" y="1371067"/>
            <a:ext cx="5123227" cy="478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Lyhennettyä työviikkoa tekeviä on epätavallisen</a:t>
            </a:r>
            <a:br>
              <a:rPr lang="fi-FI" sz="2800" dirty="0"/>
            </a:br>
            <a:r>
              <a:rPr lang="fi-FI" sz="2800" dirty="0"/>
              <a:t>paljon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F1D8B61-5C1C-5D81-2D5C-83E82801FF2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73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BE26B-23B0-48A7-9630-5598554F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396DAC6-F199-1429-BDA5-07F5AC3F903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49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BE26B-23B0-48A7-9630-5598554F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95ABDCE-B317-4C21-7382-FD50BA7B623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70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BE26B-23B0-48A7-9630-5598554F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3E79132-AE07-5033-95E4-DA15D1D79A4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68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60A7E233-8B04-4087-83B3-1515EBE28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E217EEB-831F-D31D-D788-72EEEF103FD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08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>
            <a:extLst>
              <a:ext uri="{FF2B5EF4-FFF2-40B4-BE49-F238E27FC236}">
                <a16:creationId xmlns:a16="http://schemas.microsoft.com/office/drawing/2014/main" id="{EF86909D-6DF3-41DE-99D7-666BBD74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82FCD8B-8B07-2FF2-2638-A78235F6F49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04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>
            <a:extLst>
              <a:ext uri="{FF2B5EF4-FFF2-40B4-BE49-F238E27FC236}">
                <a16:creationId xmlns:a16="http://schemas.microsoft.com/office/drawing/2014/main" id="{EF86909D-6DF3-41DE-99D7-666BBD74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E02BB0D-783F-ABE1-0482-E7C7C74A9DF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60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>
            <a:extLst>
              <a:ext uri="{FF2B5EF4-FFF2-40B4-BE49-F238E27FC236}">
                <a16:creationId xmlns:a16="http://schemas.microsoft.com/office/drawing/2014/main" id="{EF86909D-6DF3-41DE-99D7-666BBD74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9894749-EA84-2DC8-7261-B8CB3FE81B5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374F5012-D110-4528-B231-DB8901511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1C4D4ED-9F7F-72D8-C9DA-8A0860B6883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68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FB99011-187D-035A-987A-239C5B9C70F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40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81FBB76-CC83-3F33-C0D8-FF717861F21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93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Lomautettujen määrä laskee hitaasti – määrä on edelleen tavanomaista suurempi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DBE97AD-D207-3DC6-5EAA-975DC5C4DEE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07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A796D6B-851A-1150-DEAA-978B5D379ED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044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E0CF2BC-9D6C-F46B-2E03-CBF11DAD12D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61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919E7B3-3ECA-BD8E-0ADB-A8F198B063F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57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4DAC34C-6390-210B-5DE9-4A55D3387E4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01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0E544E0-3929-1ECC-839B-5811D479E4D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678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1D19331-18A6-908E-E7E4-DA1067C94D8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37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F9B4995-5F78-18D4-2242-2D271EBFA9C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025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9C78EE3-24ED-B518-BCBD-A2DBA69E082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315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825C1D1-E6CE-8584-76D2-65268902CA1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289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EE49E82-A965-8261-1C53-FD313FDB53A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21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Korkeakoulutettujen lomautukset vähenevät hitaasti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34A6903-9664-F65A-6A71-ACC2A5A6290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999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CC1B27F-E114-FAAE-0C46-89B517F4B31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2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BCEEB3C-8F3D-D3BA-846B-21F0FC2F240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112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04DF50D-F9FC-EC23-B0AD-7976D731037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861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18F94E8-42F0-40B1-86FE-D5B418A17FA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164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1CA3038-2E17-9674-DB44-CF73FF5BE69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90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CA51E36-42CF-586A-1075-5DA1C1EA260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09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Muilla kuin korkeakoulutetuilla lomautusten määrä on hieman vähentynyt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A8EAFDE-3D31-5DEC-08A9-E4656BA83F2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27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Lomautettujen määrä on vähentynyt kaikilla</a:t>
            </a:r>
            <a:br>
              <a:rPr lang="fi-FI" sz="2800" dirty="0"/>
            </a:br>
            <a:r>
              <a:rPr lang="fi-FI" sz="2800" dirty="0"/>
              <a:t>koulutusasteilla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6DA6B06-63C4-52B5-7B72-3C207DC4982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171617" y="1828800"/>
            <a:ext cx="8588019" cy="40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57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BD364E0F-4316-4A09-B191-4524F0A5C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D1227B05-99CD-5211-D377-77F047BF6A9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88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7C61B259-8611-45D1-89E8-E4C0B5377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1F19F9CC-6E43-7F7A-16A9-0F13C2558C1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26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7C61B259-8611-45D1-89E8-E4C0B5377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84FC37BD-E3B4-60CD-607A-8846B2EF8FC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002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AkavaWorks 10">
      <a:dk1>
        <a:srgbClr val="27B5BE"/>
      </a:dk1>
      <a:lt1>
        <a:srgbClr val="445369"/>
      </a:lt1>
      <a:dk2>
        <a:srgbClr val="FEFFFE"/>
      </a:dk2>
      <a:lt2>
        <a:srgbClr val="E7E6E6"/>
      </a:lt2>
      <a:accent1>
        <a:srgbClr val="27B5BD"/>
      </a:accent1>
      <a:accent2>
        <a:srgbClr val="0562C1"/>
      </a:accent2>
      <a:accent3>
        <a:srgbClr val="70AC46"/>
      </a:accent3>
      <a:accent4>
        <a:srgbClr val="FFCD00"/>
      </a:accent4>
      <a:accent5>
        <a:srgbClr val="F5F0D5"/>
      </a:accent5>
      <a:accent6>
        <a:srgbClr val="954F7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9F88D776-639D-0D42-9FD1-0B0030806B42}"/>
    </a:ext>
  </a:extLst>
</a:theme>
</file>

<file path=ppt/theme/theme2.xml><?xml version="1.0" encoding="utf-8"?>
<a:theme xmlns:a="http://schemas.openxmlformats.org/drawingml/2006/main" name="Mukautettu suunnittelumalli">
  <a:themeElements>
    <a:clrScheme name="AkavaWorks_selityspohja">
      <a:dk1>
        <a:srgbClr val="0046AD"/>
      </a:dk1>
      <a:lt1>
        <a:srgbClr val="FFFFFF"/>
      </a:lt1>
      <a:dk2>
        <a:srgbClr val="000000"/>
      </a:dk2>
      <a:lt2>
        <a:srgbClr val="FFFFFF"/>
      </a:lt2>
      <a:accent1>
        <a:srgbClr val="1C46AE"/>
      </a:accent1>
      <a:accent2>
        <a:srgbClr val="00A5AF"/>
      </a:accent2>
      <a:accent3>
        <a:srgbClr val="AF1469"/>
      </a:accent3>
      <a:accent4>
        <a:srgbClr val="FAD500"/>
      </a:accent4>
      <a:accent5>
        <a:srgbClr val="F1EEEE"/>
      </a:accent5>
      <a:accent6>
        <a:srgbClr val="7C818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78B12573-9B8F-B74D-93EE-A31E0E3AD9C0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91B52CBCAB7F44AA46F7C9F64623456" ma:contentTypeVersion="17" ma:contentTypeDescription="Luo uusi asiakirja." ma:contentTypeScope="" ma:versionID="a78d1ca2a128ec26ec8a8b1dbeaa944d">
  <xsd:schema xmlns:xsd="http://www.w3.org/2001/XMLSchema" xmlns:xs="http://www.w3.org/2001/XMLSchema" xmlns:p="http://schemas.microsoft.com/office/2006/metadata/properties" xmlns:ns2="71839f1a-8ccd-4e72-9a4a-398ef249ab1b" xmlns:ns3="7273a5e7-f1aa-498f-8bfa-4c2f3b7ed9e7" xmlns:ns4="5378bcff-6476-422c-987b-0a965be4a1dd" targetNamespace="http://schemas.microsoft.com/office/2006/metadata/properties" ma:root="true" ma:fieldsID="3ade0bb482891cc24de69d63c8e767cf" ns2:_="" ns3:_="" ns4:_="">
    <xsd:import namespace="71839f1a-8ccd-4e72-9a4a-398ef249ab1b"/>
    <xsd:import namespace="7273a5e7-f1aa-498f-8bfa-4c2f3b7ed9e7"/>
    <xsd:import namespace="5378bcff-6476-422c-987b-0a965be4a1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839f1a-8ccd-4e72-9a4a-398ef249ab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489265fc-aef3-4079-8550-467015e6e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73a5e7-f1aa-498f-8bfa-4c2f3b7ed9e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8bcff-6476-422c-987b-0a965be4a1d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7ac4d2a-33e0-4d3d-8d83-c6b9b879ff5a}" ma:internalName="TaxCatchAll" ma:showField="CatchAllData" ma:web="7273a5e7-f1aa-498f-8bfa-4c2f3b7ed9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839f1a-8ccd-4e72-9a4a-398ef249ab1b">
      <Terms xmlns="http://schemas.microsoft.com/office/infopath/2007/PartnerControls"/>
    </lcf76f155ced4ddcb4097134ff3c332f>
    <TaxCatchAll xmlns="5378bcff-6476-422c-987b-0a965be4a1dd" xsi:nil="true"/>
  </documentManagement>
</p:properties>
</file>

<file path=customXml/itemProps1.xml><?xml version="1.0" encoding="utf-8"?>
<ds:datastoreItem xmlns:ds="http://schemas.openxmlformats.org/officeDocument/2006/customXml" ds:itemID="{47EB56AC-C74E-4F57-AD8A-52762AA84DCD}"/>
</file>

<file path=customXml/itemProps2.xml><?xml version="1.0" encoding="utf-8"?>
<ds:datastoreItem xmlns:ds="http://schemas.openxmlformats.org/officeDocument/2006/customXml" ds:itemID="{B2FC86F4-404E-49EB-BC00-553E8302ED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DFDEEB-00F4-43AE-9BB3-1CC6980EA51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7339045d-f99c-4c19-afb9-8ac6854f752a"/>
    <ds:schemaRef ds:uri="d9f5f211-d266-40d7-a442-e276961ce77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8638</TotalTime>
  <Words>58</Words>
  <Application>Microsoft Office PowerPoint</Application>
  <PresentationFormat>Laajakuva</PresentationFormat>
  <Paragraphs>11</Paragraphs>
  <Slides>45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45</vt:i4>
      </vt:variant>
    </vt:vector>
  </HeadingPairs>
  <TitlesOfParts>
    <vt:vector size="49" baseType="lpstr">
      <vt:lpstr>Arial</vt:lpstr>
      <vt:lpstr>Calibri</vt:lpstr>
      <vt:lpstr>1_Office-teema</vt:lpstr>
      <vt:lpstr>Mukautettu suunnittelumalli</vt:lpstr>
      <vt:lpstr>Kokoaikaisesti lomautettuja oli maaliskuussa noin 26 960 – se on 6 830 vähemmän kuin vuotta aiemmin</vt:lpstr>
      <vt:lpstr>Lyhennettyä työviikkoa tekeviä on epätavallisen paljon</vt:lpstr>
      <vt:lpstr>Lomautettujen määrä laskee hitaasti – määrä on edelleen tavanomaista suurempi</vt:lpstr>
      <vt:lpstr>Korkeakoulutettujen lomautukset vähenevät hitaasti</vt:lpstr>
      <vt:lpstr>Muilla kuin korkeakoulutetuilla lomautusten määrä on hieman vähentynyt</vt:lpstr>
      <vt:lpstr>Lomautettujen määrä on vähentynyt kaikilla koulutusasteilla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Jussi Valkama</dc:creator>
  <cp:lastModifiedBy>Pasi Sorjonen</cp:lastModifiedBy>
  <cp:revision>52</cp:revision>
  <cp:lastPrinted>2020-02-28T07:57:12Z</cp:lastPrinted>
  <dcterms:created xsi:type="dcterms:W3CDTF">2018-03-20T15:15:04Z</dcterms:created>
  <dcterms:modified xsi:type="dcterms:W3CDTF">2025-04-25T13:49:48Z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0x010100F91B52CBCAB7F44AA46F7C9F64623456</vt:lpwstr>
  </property>
</Properties>
</file>