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6"/>
  </p:notesMasterIdLst>
  <p:sldIdLst>
    <p:sldId id="385" r:id="rId6"/>
    <p:sldId id="391" r:id="rId7"/>
    <p:sldId id="384" r:id="rId8"/>
    <p:sldId id="402" r:id="rId9"/>
    <p:sldId id="392" r:id="rId10"/>
    <p:sldId id="380" r:id="rId11"/>
    <p:sldId id="390" r:id="rId12"/>
    <p:sldId id="395" r:id="rId13"/>
    <p:sldId id="396" r:id="rId14"/>
    <p:sldId id="381" r:id="rId15"/>
    <p:sldId id="399" r:id="rId16"/>
    <p:sldId id="397" r:id="rId17"/>
    <p:sldId id="379" r:id="rId18"/>
    <p:sldId id="389" r:id="rId19"/>
    <p:sldId id="386" r:id="rId20"/>
    <p:sldId id="383" r:id="rId21"/>
    <p:sldId id="387" r:id="rId22"/>
    <p:sldId id="388" r:id="rId23"/>
    <p:sldId id="398" r:id="rId24"/>
    <p:sldId id="393" r:id="rId25"/>
    <p:sldId id="363" r:id="rId26"/>
    <p:sldId id="362" r:id="rId27"/>
    <p:sldId id="378" r:id="rId28"/>
    <p:sldId id="377" r:id="rId29"/>
    <p:sldId id="356" r:id="rId30"/>
    <p:sldId id="373" r:id="rId31"/>
    <p:sldId id="355" r:id="rId32"/>
    <p:sldId id="343" r:id="rId33"/>
    <p:sldId id="376" r:id="rId34"/>
    <p:sldId id="375" r:id="rId35"/>
    <p:sldId id="330" r:id="rId36"/>
    <p:sldId id="372" r:id="rId37"/>
    <p:sldId id="331" r:id="rId38"/>
    <p:sldId id="336" r:id="rId39"/>
    <p:sldId id="337" r:id="rId40"/>
    <p:sldId id="339" r:id="rId41"/>
    <p:sldId id="340" r:id="rId42"/>
    <p:sldId id="342" r:id="rId43"/>
    <p:sldId id="346" r:id="rId44"/>
    <p:sldId id="347" r:id="rId4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37584-E953-4870-9EE2-1DA3A92C09B9}" v="42" dt="2025-04-25T09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6" d="100"/>
          <a:sy n="10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5C537584-E953-4870-9EE2-1DA3A92C09B9}"/>
    <pc:docChg chg="custSel modSld">
      <pc:chgData name="Pasi Sorjonen" userId="af9ad459-762f-4f9b-af1f-e08ba050b57c" providerId="ADAL" clId="{5C537584-E953-4870-9EE2-1DA3A92C09B9}" dt="2025-04-25T09:02:37.393" v="339" actId="14100"/>
      <pc:docMkLst>
        <pc:docMk/>
      </pc:docMkLst>
      <pc:sldChg chg="addSp delSp modSp mod">
        <pc:chgData name="Pasi Sorjonen" userId="af9ad459-762f-4f9b-af1f-e08ba050b57c" providerId="ADAL" clId="{5C537584-E953-4870-9EE2-1DA3A92C09B9}" dt="2025-04-25T08:58:26.454" v="317"/>
        <pc:sldMkLst>
          <pc:docMk/>
          <pc:sldMk cId="4103366826" sldId="330"/>
        </pc:sldMkLst>
        <pc:spChg chg="add del mod">
          <ac:chgData name="Pasi Sorjonen" userId="af9ad459-762f-4f9b-af1f-e08ba050b57c" providerId="ADAL" clId="{5C537584-E953-4870-9EE2-1DA3A92C09B9}" dt="2025-04-25T08:58:26.454" v="317"/>
          <ac:spMkLst>
            <pc:docMk/>
            <pc:sldMk cId="4103366826" sldId="330"/>
            <ac:spMk id="4" creationId="{449EAA5B-018E-BC2A-2AB9-F3CE6F76EEB3}"/>
          </ac:spMkLst>
        </pc:spChg>
        <pc:picChg chg="add mod">
          <ac:chgData name="Pasi Sorjonen" userId="af9ad459-762f-4f9b-af1f-e08ba050b57c" providerId="ADAL" clId="{5C537584-E953-4870-9EE2-1DA3A92C09B9}" dt="2025-04-25T08:58:26.454" v="317"/>
          <ac:picMkLst>
            <pc:docMk/>
            <pc:sldMk cId="4103366826" sldId="330"/>
            <ac:picMk id="5" creationId="{6956FE65-0F47-8E5F-BA95-37712CFAB9AE}"/>
          </ac:picMkLst>
        </pc:picChg>
        <pc:picChg chg="del">
          <ac:chgData name="Pasi Sorjonen" userId="af9ad459-762f-4f9b-af1f-e08ba050b57c" providerId="ADAL" clId="{5C537584-E953-4870-9EE2-1DA3A92C09B9}" dt="2025-04-25T08:58:23.148" v="316" actId="478"/>
          <ac:picMkLst>
            <pc:docMk/>
            <pc:sldMk cId="4103366826" sldId="330"/>
            <ac:picMk id="6" creationId="{8F8A3645-46A2-2E7C-2DFA-781EA83EF35E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9:01.511" v="321"/>
        <pc:sldMkLst>
          <pc:docMk/>
          <pc:sldMk cId="2164221323" sldId="331"/>
        </pc:sldMkLst>
        <pc:spChg chg="add del mod">
          <ac:chgData name="Pasi Sorjonen" userId="af9ad459-762f-4f9b-af1f-e08ba050b57c" providerId="ADAL" clId="{5C537584-E953-4870-9EE2-1DA3A92C09B9}" dt="2025-04-25T08:59:01.511" v="321"/>
          <ac:spMkLst>
            <pc:docMk/>
            <pc:sldMk cId="2164221323" sldId="331"/>
            <ac:spMk id="4" creationId="{DD077FAD-8941-1AF6-C743-63BF02808F4C}"/>
          </ac:spMkLst>
        </pc:spChg>
        <pc:picChg chg="add mod">
          <ac:chgData name="Pasi Sorjonen" userId="af9ad459-762f-4f9b-af1f-e08ba050b57c" providerId="ADAL" clId="{5C537584-E953-4870-9EE2-1DA3A92C09B9}" dt="2025-04-25T08:59:01.511" v="321"/>
          <ac:picMkLst>
            <pc:docMk/>
            <pc:sldMk cId="2164221323" sldId="331"/>
            <ac:picMk id="5" creationId="{8DA08E88-B82B-FAD8-7011-AC8169887CA8}"/>
          </ac:picMkLst>
        </pc:picChg>
        <pc:picChg chg="del">
          <ac:chgData name="Pasi Sorjonen" userId="af9ad459-762f-4f9b-af1f-e08ba050b57c" providerId="ADAL" clId="{5C537584-E953-4870-9EE2-1DA3A92C09B9}" dt="2025-04-25T08:58:58.429" v="320" actId="478"/>
          <ac:picMkLst>
            <pc:docMk/>
            <pc:sldMk cId="2164221323" sldId="331"/>
            <ac:picMk id="6" creationId="{FB520C9C-9D47-7066-FD97-68678776AF99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9:21.067" v="323"/>
        <pc:sldMkLst>
          <pc:docMk/>
          <pc:sldMk cId="597852646" sldId="336"/>
        </pc:sldMkLst>
        <pc:spChg chg="add del mod">
          <ac:chgData name="Pasi Sorjonen" userId="af9ad459-762f-4f9b-af1f-e08ba050b57c" providerId="ADAL" clId="{5C537584-E953-4870-9EE2-1DA3A92C09B9}" dt="2025-04-25T08:59:21.067" v="323"/>
          <ac:spMkLst>
            <pc:docMk/>
            <pc:sldMk cId="597852646" sldId="336"/>
            <ac:spMk id="4" creationId="{6DC0E6B4-73D2-6E0F-4FE9-91D0014B7C42}"/>
          </ac:spMkLst>
        </pc:spChg>
        <pc:picChg chg="add mod">
          <ac:chgData name="Pasi Sorjonen" userId="af9ad459-762f-4f9b-af1f-e08ba050b57c" providerId="ADAL" clId="{5C537584-E953-4870-9EE2-1DA3A92C09B9}" dt="2025-04-25T08:59:21.067" v="323"/>
          <ac:picMkLst>
            <pc:docMk/>
            <pc:sldMk cId="597852646" sldId="336"/>
            <ac:picMk id="5" creationId="{D8F5AECD-D09D-7868-CC97-63905A5D8F6E}"/>
          </ac:picMkLst>
        </pc:picChg>
        <pc:picChg chg="del">
          <ac:chgData name="Pasi Sorjonen" userId="af9ad459-762f-4f9b-af1f-e08ba050b57c" providerId="ADAL" clId="{5C537584-E953-4870-9EE2-1DA3A92C09B9}" dt="2025-04-25T08:59:17.966" v="322" actId="478"/>
          <ac:picMkLst>
            <pc:docMk/>
            <pc:sldMk cId="597852646" sldId="336"/>
            <ac:picMk id="6" creationId="{881775A4-23E0-2F26-FA1D-1E40367F1AD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9:38.659" v="325"/>
        <pc:sldMkLst>
          <pc:docMk/>
          <pc:sldMk cId="1679745194" sldId="337"/>
        </pc:sldMkLst>
        <pc:spChg chg="add del mod">
          <ac:chgData name="Pasi Sorjonen" userId="af9ad459-762f-4f9b-af1f-e08ba050b57c" providerId="ADAL" clId="{5C537584-E953-4870-9EE2-1DA3A92C09B9}" dt="2025-04-25T08:59:38.659" v="325"/>
          <ac:spMkLst>
            <pc:docMk/>
            <pc:sldMk cId="1679745194" sldId="337"/>
            <ac:spMk id="4" creationId="{F23DAD00-2600-B215-55B7-52E10E19E335}"/>
          </ac:spMkLst>
        </pc:spChg>
        <pc:picChg chg="add mod">
          <ac:chgData name="Pasi Sorjonen" userId="af9ad459-762f-4f9b-af1f-e08ba050b57c" providerId="ADAL" clId="{5C537584-E953-4870-9EE2-1DA3A92C09B9}" dt="2025-04-25T08:59:38.659" v="325"/>
          <ac:picMkLst>
            <pc:docMk/>
            <pc:sldMk cId="1679745194" sldId="337"/>
            <ac:picMk id="5" creationId="{4C8D43A4-6087-A09F-74A4-C38076929994}"/>
          </ac:picMkLst>
        </pc:picChg>
        <pc:picChg chg="del">
          <ac:chgData name="Pasi Sorjonen" userId="af9ad459-762f-4f9b-af1f-e08ba050b57c" providerId="ADAL" clId="{5C537584-E953-4870-9EE2-1DA3A92C09B9}" dt="2025-04-25T08:59:35.317" v="324" actId="478"/>
          <ac:picMkLst>
            <pc:docMk/>
            <pc:sldMk cId="1679745194" sldId="337"/>
            <ac:picMk id="6" creationId="{BB2DC16C-5B83-A54D-FE52-BFE1938E1D8A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9:56.273" v="327"/>
        <pc:sldMkLst>
          <pc:docMk/>
          <pc:sldMk cId="2173700670" sldId="339"/>
        </pc:sldMkLst>
        <pc:spChg chg="add del mod">
          <ac:chgData name="Pasi Sorjonen" userId="af9ad459-762f-4f9b-af1f-e08ba050b57c" providerId="ADAL" clId="{5C537584-E953-4870-9EE2-1DA3A92C09B9}" dt="2025-04-25T08:59:56.273" v="327"/>
          <ac:spMkLst>
            <pc:docMk/>
            <pc:sldMk cId="2173700670" sldId="339"/>
            <ac:spMk id="4" creationId="{7A50100F-2FCD-07D5-DC5C-3576B140D5B7}"/>
          </ac:spMkLst>
        </pc:spChg>
        <pc:picChg chg="add mod">
          <ac:chgData name="Pasi Sorjonen" userId="af9ad459-762f-4f9b-af1f-e08ba050b57c" providerId="ADAL" clId="{5C537584-E953-4870-9EE2-1DA3A92C09B9}" dt="2025-04-25T08:59:56.273" v="327"/>
          <ac:picMkLst>
            <pc:docMk/>
            <pc:sldMk cId="2173700670" sldId="339"/>
            <ac:picMk id="5" creationId="{52551463-7DA0-4249-AFB7-4C2FE1B03F61}"/>
          </ac:picMkLst>
        </pc:picChg>
        <pc:picChg chg="del">
          <ac:chgData name="Pasi Sorjonen" userId="af9ad459-762f-4f9b-af1f-e08ba050b57c" providerId="ADAL" clId="{5C537584-E953-4870-9EE2-1DA3A92C09B9}" dt="2025-04-25T08:59:53.404" v="326" actId="478"/>
          <ac:picMkLst>
            <pc:docMk/>
            <pc:sldMk cId="2173700670" sldId="339"/>
            <ac:picMk id="6" creationId="{4F9FB9BF-E882-5AF7-BCB2-C2647CF911FD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9:00:14.776" v="329"/>
        <pc:sldMkLst>
          <pc:docMk/>
          <pc:sldMk cId="181581781" sldId="340"/>
        </pc:sldMkLst>
        <pc:spChg chg="add del mod">
          <ac:chgData name="Pasi Sorjonen" userId="af9ad459-762f-4f9b-af1f-e08ba050b57c" providerId="ADAL" clId="{5C537584-E953-4870-9EE2-1DA3A92C09B9}" dt="2025-04-25T09:00:14.776" v="329"/>
          <ac:spMkLst>
            <pc:docMk/>
            <pc:sldMk cId="181581781" sldId="340"/>
            <ac:spMk id="4" creationId="{CC94CDFA-F68F-095F-931F-3BC2C5ED6445}"/>
          </ac:spMkLst>
        </pc:spChg>
        <pc:picChg chg="add mod">
          <ac:chgData name="Pasi Sorjonen" userId="af9ad459-762f-4f9b-af1f-e08ba050b57c" providerId="ADAL" clId="{5C537584-E953-4870-9EE2-1DA3A92C09B9}" dt="2025-04-25T09:00:14.776" v="329"/>
          <ac:picMkLst>
            <pc:docMk/>
            <pc:sldMk cId="181581781" sldId="340"/>
            <ac:picMk id="5" creationId="{5D67870F-4D79-4D84-19B9-B172CFF1BD8C}"/>
          </ac:picMkLst>
        </pc:picChg>
        <pc:picChg chg="del">
          <ac:chgData name="Pasi Sorjonen" userId="af9ad459-762f-4f9b-af1f-e08ba050b57c" providerId="ADAL" clId="{5C537584-E953-4870-9EE2-1DA3A92C09B9}" dt="2025-04-25T09:00:11.444" v="328" actId="478"/>
          <ac:picMkLst>
            <pc:docMk/>
            <pc:sldMk cId="181581781" sldId="340"/>
            <ac:picMk id="6" creationId="{A15C313F-CE9A-D7FF-6AB3-A3B3CEAA3029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9:00:31.075" v="331"/>
        <pc:sldMkLst>
          <pc:docMk/>
          <pc:sldMk cId="2807749963" sldId="342"/>
        </pc:sldMkLst>
        <pc:spChg chg="add del mod">
          <ac:chgData name="Pasi Sorjonen" userId="af9ad459-762f-4f9b-af1f-e08ba050b57c" providerId="ADAL" clId="{5C537584-E953-4870-9EE2-1DA3A92C09B9}" dt="2025-04-25T09:00:31.075" v="331"/>
          <ac:spMkLst>
            <pc:docMk/>
            <pc:sldMk cId="2807749963" sldId="342"/>
            <ac:spMk id="4" creationId="{0F7C6E5B-0DF6-7CFC-9CFB-BF15F2C23766}"/>
          </ac:spMkLst>
        </pc:spChg>
        <pc:picChg chg="del">
          <ac:chgData name="Pasi Sorjonen" userId="af9ad459-762f-4f9b-af1f-e08ba050b57c" providerId="ADAL" clId="{5C537584-E953-4870-9EE2-1DA3A92C09B9}" dt="2025-04-25T09:00:27.945" v="330" actId="478"/>
          <ac:picMkLst>
            <pc:docMk/>
            <pc:sldMk cId="2807749963" sldId="342"/>
            <ac:picMk id="5" creationId="{78D30A3F-5D3D-29C5-1477-A420E717C144}"/>
          </ac:picMkLst>
        </pc:picChg>
        <pc:picChg chg="add mod">
          <ac:chgData name="Pasi Sorjonen" userId="af9ad459-762f-4f9b-af1f-e08ba050b57c" providerId="ADAL" clId="{5C537584-E953-4870-9EE2-1DA3A92C09B9}" dt="2025-04-25T09:00:31.075" v="331"/>
          <ac:picMkLst>
            <pc:docMk/>
            <pc:sldMk cId="2807749963" sldId="342"/>
            <ac:picMk id="6" creationId="{237A02FA-C8A4-2E80-5692-0E2649213D3E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7:33.627" v="311"/>
        <pc:sldMkLst>
          <pc:docMk/>
          <pc:sldMk cId="3333501075" sldId="343"/>
        </pc:sldMkLst>
        <pc:spChg chg="add del mod">
          <ac:chgData name="Pasi Sorjonen" userId="af9ad459-762f-4f9b-af1f-e08ba050b57c" providerId="ADAL" clId="{5C537584-E953-4870-9EE2-1DA3A92C09B9}" dt="2025-04-25T08:57:33.627" v="311"/>
          <ac:spMkLst>
            <pc:docMk/>
            <pc:sldMk cId="3333501075" sldId="343"/>
            <ac:spMk id="4" creationId="{E0CAA3CA-48A2-523E-2BCF-6904BC3991C2}"/>
          </ac:spMkLst>
        </pc:spChg>
        <pc:picChg chg="add mod">
          <ac:chgData name="Pasi Sorjonen" userId="af9ad459-762f-4f9b-af1f-e08ba050b57c" providerId="ADAL" clId="{5C537584-E953-4870-9EE2-1DA3A92C09B9}" dt="2025-04-25T08:57:33.627" v="311"/>
          <ac:picMkLst>
            <pc:docMk/>
            <pc:sldMk cId="3333501075" sldId="343"/>
            <ac:picMk id="5" creationId="{51F96C29-CDA4-775B-4504-EF1C454F9687}"/>
          </ac:picMkLst>
        </pc:picChg>
        <pc:picChg chg="del">
          <ac:chgData name="Pasi Sorjonen" userId="af9ad459-762f-4f9b-af1f-e08ba050b57c" providerId="ADAL" clId="{5C537584-E953-4870-9EE2-1DA3A92C09B9}" dt="2025-04-25T08:57:30.686" v="310" actId="478"/>
          <ac:picMkLst>
            <pc:docMk/>
            <pc:sldMk cId="3333501075" sldId="343"/>
            <ac:picMk id="6" creationId="{758F96B8-4398-0155-18D4-59B3E0ABE67D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9:00:54.988" v="333"/>
        <pc:sldMkLst>
          <pc:docMk/>
          <pc:sldMk cId="1425977161" sldId="346"/>
        </pc:sldMkLst>
        <pc:spChg chg="add del mod">
          <ac:chgData name="Pasi Sorjonen" userId="af9ad459-762f-4f9b-af1f-e08ba050b57c" providerId="ADAL" clId="{5C537584-E953-4870-9EE2-1DA3A92C09B9}" dt="2025-04-25T09:00:54.988" v="333"/>
          <ac:spMkLst>
            <pc:docMk/>
            <pc:sldMk cId="1425977161" sldId="346"/>
            <ac:spMk id="4" creationId="{7A8DA1F2-1C11-4720-D5E9-558EB9ECEB80}"/>
          </ac:spMkLst>
        </pc:spChg>
        <pc:picChg chg="add mod">
          <ac:chgData name="Pasi Sorjonen" userId="af9ad459-762f-4f9b-af1f-e08ba050b57c" providerId="ADAL" clId="{5C537584-E953-4870-9EE2-1DA3A92C09B9}" dt="2025-04-25T09:00:54.988" v="333"/>
          <ac:picMkLst>
            <pc:docMk/>
            <pc:sldMk cId="1425977161" sldId="346"/>
            <ac:picMk id="5" creationId="{1C908B2E-A754-7539-C8BE-1C88DEB4EB3E}"/>
          </ac:picMkLst>
        </pc:picChg>
        <pc:picChg chg="del">
          <ac:chgData name="Pasi Sorjonen" userId="af9ad459-762f-4f9b-af1f-e08ba050b57c" providerId="ADAL" clId="{5C537584-E953-4870-9EE2-1DA3A92C09B9}" dt="2025-04-25T09:00:52.131" v="332" actId="478"/>
          <ac:picMkLst>
            <pc:docMk/>
            <pc:sldMk cId="1425977161" sldId="346"/>
            <ac:picMk id="6" creationId="{6059942F-0B63-5CF7-0617-06492766820C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9:01:11.922" v="335"/>
        <pc:sldMkLst>
          <pc:docMk/>
          <pc:sldMk cId="2280234652" sldId="347"/>
        </pc:sldMkLst>
        <pc:spChg chg="add del mod">
          <ac:chgData name="Pasi Sorjonen" userId="af9ad459-762f-4f9b-af1f-e08ba050b57c" providerId="ADAL" clId="{5C537584-E953-4870-9EE2-1DA3A92C09B9}" dt="2025-04-25T09:01:11.922" v="335"/>
          <ac:spMkLst>
            <pc:docMk/>
            <pc:sldMk cId="2280234652" sldId="347"/>
            <ac:spMk id="4" creationId="{85F96DEA-BC73-B2A5-1432-072446A24F17}"/>
          </ac:spMkLst>
        </pc:spChg>
        <pc:picChg chg="add mod">
          <ac:chgData name="Pasi Sorjonen" userId="af9ad459-762f-4f9b-af1f-e08ba050b57c" providerId="ADAL" clId="{5C537584-E953-4870-9EE2-1DA3A92C09B9}" dt="2025-04-25T09:01:11.922" v="335"/>
          <ac:picMkLst>
            <pc:docMk/>
            <pc:sldMk cId="2280234652" sldId="347"/>
            <ac:picMk id="5" creationId="{6C65838A-54F2-150E-013F-F18EDB47F0B3}"/>
          </ac:picMkLst>
        </pc:picChg>
        <pc:picChg chg="del">
          <ac:chgData name="Pasi Sorjonen" userId="af9ad459-762f-4f9b-af1f-e08ba050b57c" providerId="ADAL" clId="{5C537584-E953-4870-9EE2-1DA3A92C09B9}" dt="2025-04-25T09:01:08.588" v="334" actId="478"/>
          <ac:picMkLst>
            <pc:docMk/>
            <pc:sldMk cId="2280234652" sldId="347"/>
            <ac:picMk id="6" creationId="{31B9447B-4BD7-4716-CE7C-0A22466858D5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7:15.163" v="309"/>
        <pc:sldMkLst>
          <pc:docMk/>
          <pc:sldMk cId="4177445958" sldId="355"/>
        </pc:sldMkLst>
        <pc:spChg chg="add del mod">
          <ac:chgData name="Pasi Sorjonen" userId="af9ad459-762f-4f9b-af1f-e08ba050b57c" providerId="ADAL" clId="{5C537584-E953-4870-9EE2-1DA3A92C09B9}" dt="2025-04-25T08:57:15.163" v="309"/>
          <ac:spMkLst>
            <pc:docMk/>
            <pc:sldMk cId="4177445958" sldId="355"/>
            <ac:spMk id="4" creationId="{EF1959A1-5A41-04D8-6881-EEA733BF89A3}"/>
          </ac:spMkLst>
        </pc:spChg>
        <pc:picChg chg="add mod">
          <ac:chgData name="Pasi Sorjonen" userId="af9ad459-762f-4f9b-af1f-e08ba050b57c" providerId="ADAL" clId="{5C537584-E953-4870-9EE2-1DA3A92C09B9}" dt="2025-04-25T08:57:15.163" v="309"/>
          <ac:picMkLst>
            <pc:docMk/>
            <pc:sldMk cId="4177445958" sldId="355"/>
            <ac:picMk id="5" creationId="{763AF706-EE9A-371F-23DB-7751B60F2A40}"/>
          </ac:picMkLst>
        </pc:picChg>
        <pc:picChg chg="del">
          <ac:chgData name="Pasi Sorjonen" userId="af9ad459-762f-4f9b-af1f-e08ba050b57c" providerId="ADAL" clId="{5C537584-E953-4870-9EE2-1DA3A92C09B9}" dt="2025-04-25T08:57:12.193" v="308" actId="478"/>
          <ac:picMkLst>
            <pc:docMk/>
            <pc:sldMk cId="4177445958" sldId="355"/>
            <ac:picMk id="6" creationId="{F2645318-DC6B-729F-2C63-784410EA57B9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6:40.530" v="305"/>
        <pc:sldMkLst>
          <pc:docMk/>
          <pc:sldMk cId="2256193961" sldId="356"/>
        </pc:sldMkLst>
        <pc:spChg chg="add del mod">
          <ac:chgData name="Pasi Sorjonen" userId="af9ad459-762f-4f9b-af1f-e08ba050b57c" providerId="ADAL" clId="{5C537584-E953-4870-9EE2-1DA3A92C09B9}" dt="2025-04-25T08:56:40.530" v="305"/>
          <ac:spMkLst>
            <pc:docMk/>
            <pc:sldMk cId="2256193961" sldId="356"/>
            <ac:spMk id="4" creationId="{6327E701-3EF5-897C-3033-1931570A509F}"/>
          </ac:spMkLst>
        </pc:spChg>
        <pc:picChg chg="add mod">
          <ac:chgData name="Pasi Sorjonen" userId="af9ad459-762f-4f9b-af1f-e08ba050b57c" providerId="ADAL" clId="{5C537584-E953-4870-9EE2-1DA3A92C09B9}" dt="2025-04-25T08:56:40.530" v="305"/>
          <ac:picMkLst>
            <pc:docMk/>
            <pc:sldMk cId="2256193961" sldId="356"/>
            <ac:picMk id="5" creationId="{6956ABBC-20D3-7155-80D8-070D7ED87634}"/>
          </ac:picMkLst>
        </pc:picChg>
        <pc:picChg chg="del">
          <ac:chgData name="Pasi Sorjonen" userId="af9ad459-762f-4f9b-af1f-e08ba050b57c" providerId="ADAL" clId="{5C537584-E953-4870-9EE2-1DA3A92C09B9}" dt="2025-04-25T08:56:37.273" v="304" actId="478"/>
          <ac:picMkLst>
            <pc:docMk/>
            <pc:sldMk cId="2256193961" sldId="356"/>
            <ac:picMk id="6" creationId="{C538C1AC-CA52-7CAD-99F7-2AE765FE5193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5:44.486" v="299"/>
        <pc:sldMkLst>
          <pc:docMk/>
          <pc:sldMk cId="2692188403" sldId="362"/>
        </pc:sldMkLst>
        <pc:spChg chg="add del mod">
          <ac:chgData name="Pasi Sorjonen" userId="af9ad459-762f-4f9b-af1f-e08ba050b57c" providerId="ADAL" clId="{5C537584-E953-4870-9EE2-1DA3A92C09B9}" dt="2025-04-25T08:55:44.486" v="299"/>
          <ac:spMkLst>
            <pc:docMk/>
            <pc:sldMk cId="2692188403" sldId="362"/>
            <ac:spMk id="4" creationId="{6D41580C-7971-5364-8186-0A0BF5191C2E}"/>
          </ac:spMkLst>
        </pc:spChg>
        <pc:picChg chg="del">
          <ac:chgData name="Pasi Sorjonen" userId="af9ad459-762f-4f9b-af1f-e08ba050b57c" providerId="ADAL" clId="{5C537584-E953-4870-9EE2-1DA3A92C09B9}" dt="2025-04-25T08:55:41.226" v="298" actId="478"/>
          <ac:picMkLst>
            <pc:docMk/>
            <pc:sldMk cId="2692188403" sldId="362"/>
            <ac:picMk id="5" creationId="{EBC094AF-F52D-1432-06DD-A1567C50A61B}"/>
          </ac:picMkLst>
        </pc:picChg>
        <pc:picChg chg="add mod">
          <ac:chgData name="Pasi Sorjonen" userId="af9ad459-762f-4f9b-af1f-e08ba050b57c" providerId="ADAL" clId="{5C537584-E953-4870-9EE2-1DA3A92C09B9}" dt="2025-04-25T08:55:44.486" v="299"/>
          <ac:picMkLst>
            <pc:docMk/>
            <pc:sldMk cId="2692188403" sldId="362"/>
            <ac:picMk id="6" creationId="{A6D5AC71-3B73-B1E0-ED12-818BE78B8406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5:25.365" v="297"/>
        <pc:sldMkLst>
          <pc:docMk/>
          <pc:sldMk cId="3560938900" sldId="363"/>
        </pc:sldMkLst>
        <pc:spChg chg="add del mod">
          <ac:chgData name="Pasi Sorjonen" userId="af9ad459-762f-4f9b-af1f-e08ba050b57c" providerId="ADAL" clId="{5C537584-E953-4870-9EE2-1DA3A92C09B9}" dt="2025-04-25T08:55:25.365" v="297"/>
          <ac:spMkLst>
            <pc:docMk/>
            <pc:sldMk cId="3560938900" sldId="363"/>
            <ac:spMk id="4" creationId="{5C897B28-FC0B-9423-781A-ED99DA290841}"/>
          </ac:spMkLst>
        </pc:spChg>
        <pc:picChg chg="del">
          <ac:chgData name="Pasi Sorjonen" userId="af9ad459-762f-4f9b-af1f-e08ba050b57c" providerId="ADAL" clId="{5C537584-E953-4870-9EE2-1DA3A92C09B9}" dt="2025-04-25T08:55:22.105" v="296" actId="478"/>
          <ac:picMkLst>
            <pc:docMk/>
            <pc:sldMk cId="3560938900" sldId="363"/>
            <ac:picMk id="5" creationId="{69911480-A4B6-5389-789B-2D9629AA82EA}"/>
          </ac:picMkLst>
        </pc:picChg>
        <pc:picChg chg="add mod">
          <ac:chgData name="Pasi Sorjonen" userId="af9ad459-762f-4f9b-af1f-e08ba050b57c" providerId="ADAL" clId="{5C537584-E953-4870-9EE2-1DA3A92C09B9}" dt="2025-04-25T08:55:25.365" v="297"/>
          <ac:picMkLst>
            <pc:docMk/>
            <pc:sldMk cId="3560938900" sldId="363"/>
            <ac:picMk id="6" creationId="{DB5D8DCF-A409-84C2-4C23-05C46F65CAF7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8:43.049" v="319"/>
        <pc:sldMkLst>
          <pc:docMk/>
          <pc:sldMk cId="3537911006" sldId="372"/>
        </pc:sldMkLst>
        <pc:spChg chg="add del mod">
          <ac:chgData name="Pasi Sorjonen" userId="af9ad459-762f-4f9b-af1f-e08ba050b57c" providerId="ADAL" clId="{5C537584-E953-4870-9EE2-1DA3A92C09B9}" dt="2025-04-25T08:58:43.049" v="319"/>
          <ac:spMkLst>
            <pc:docMk/>
            <pc:sldMk cId="3537911006" sldId="372"/>
            <ac:spMk id="4" creationId="{07201D5E-6AD2-7285-2187-546DD3DB1762}"/>
          </ac:spMkLst>
        </pc:spChg>
        <pc:picChg chg="add mod">
          <ac:chgData name="Pasi Sorjonen" userId="af9ad459-762f-4f9b-af1f-e08ba050b57c" providerId="ADAL" clId="{5C537584-E953-4870-9EE2-1DA3A92C09B9}" dt="2025-04-25T08:58:43.049" v="319"/>
          <ac:picMkLst>
            <pc:docMk/>
            <pc:sldMk cId="3537911006" sldId="372"/>
            <ac:picMk id="5" creationId="{3EC6076F-E2DA-0B3D-DE6D-BBCA05E9DC44}"/>
          </ac:picMkLst>
        </pc:picChg>
        <pc:picChg chg="del">
          <ac:chgData name="Pasi Sorjonen" userId="af9ad459-762f-4f9b-af1f-e08ba050b57c" providerId="ADAL" clId="{5C537584-E953-4870-9EE2-1DA3A92C09B9}" dt="2025-04-25T08:58:39.665" v="318" actId="478"/>
          <ac:picMkLst>
            <pc:docMk/>
            <pc:sldMk cId="3537911006" sldId="372"/>
            <ac:picMk id="6" creationId="{D0714197-6311-BC75-E950-5FDB4E21C6F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6:57.539" v="307"/>
        <pc:sldMkLst>
          <pc:docMk/>
          <pc:sldMk cId="24287503" sldId="373"/>
        </pc:sldMkLst>
        <pc:spChg chg="add del mod">
          <ac:chgData name="Pasi Sorjonen" userId="af9ad459-762f-4f9b-af1f-e08ba050b57c" providerId="ADAL" clId="{5C537584-E953-4870-9EE2-1DA3A92C09B9}" dt="2025-04-25T08:56:57.539" v="307"/>
          <ac:spMkLst>
            <pc:docMk/>
            <pc:sldMk cId="24287503" sldId="373"/>
            <ac:spMk id="4" creationId="{0D4635DC-792A-D1D2-65A3-AD4997C305E2}"/>
          </ac:spMkLst>
        </pc:spChg>
        <pc:picChg chg="add mod">
          <ac:chgData name="Pasi Sorjonen" userId="af9ad459-762f-4f9b-af1f-e08ba050b57c" providerId="ADAL" clId="{5C537584-E953-4870-9EE2-1DA3A92C09B9}" dt="2025-04-25T08:56:57.539" v="307"/>
          <ac:picMkLst>
            <pc:docMk/>
            <pc:sldMk cId="24287503" sldId="373"/>
            <ac:picMk id="5" creationId="{850CBDA6-3524-8521-0894-E316E77BEB50}"/>
          </ac:picMkLst>
        </pc:picChg>
        <pc:picChg chg="del">
          <ac:chgData name="Pasi Sorjonen" userId="af9ad459-762f-4f9b-af1f-e08ba050b57c" providerId="ADAL" clId="{5C537584-E953-4870-9EE2-1DA3A92C09B9}" dt="2025-04-25T08:56:54.680" v="306" actId="478"/>
          <ac:picMkLst>
            <pc:docMk/>
            <pc:sldMk cId="24287503" sldId="373"/>
            <ac:picMk id="6" creationId="{C01FAE28-C976-BE59-F6A6-645BA6E0C7A5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8:07.831" v="315"/>
        <pc:sldMkLst>
          <pc:docMk/>
          <pc:sldMk cId="2303607" sldId="375"/>
        </pc:sldMkLst>
        <pc:spChg chg="add del mod">
          <ac:chgData name="Pasi Sorjonen" userId="af9ad459-762f-4f9b-af1f-e08ba050b57c" providerId="ADAL" clId="{5C537584-E953-4870-9EE2-1DA3A92C09B9}" dt="2025-04-25T08:58:07.831" v="315"/>
          <ac:spMkLst>
            <pc:docMk/>
            <pc:sldMk cId="2303607" sldId="375"/>
            <ac:spMk id="4" creationId="{C93A158C-01B5-6DC8-8601-17C32A581E4E}"/>
          </ac:spMkLst>
        </pc:spChg>
        <pc:picChg chg="add mod">
          <ac:chgData name="Pasi Sorjonen" userId="af9ad459-762f-4f9b-af1f-e08ba050b57c" providerId="ADAL" clId="{5C537584-E953-4870-9EE2-1DA3A92C09B9}" dt="2025-04-25T08:58:07.831" v="315"/>
          <ac:picMkLst>
            <pc:docMk/>
            <pc:sldMk cId="2303607" sldId="375"/>
            <ac:picMk id="5" creationId="{93070D68-AB77-07E4-99FD-928844427970}"/>
          </ac:picMkLst>
        </pc:picChg>
        <pc:picChg chg="del">
          <ac:chgData name="Pasi Sorjonen" userId="af9ad459-762f-4f9b-af1f-e08ba050b57c" providerId="ADAL" clId="{5C537584-E953-4870-9EE2-1DA3A92C09B9}" dt="2025-04-25T08:58:04.348" v="314" actId="478"/>
          <ac:picMkLst>
            <pc:docMk/>
            <pc:sldMk cId="2303607" sldId="375"/>
            <ac:picMk id="6" creationId="{B9A09431-F669-4458-686F-3D6AD6F7139F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7:51.261" v="313"/>
        <pc:sldMkLst>
          <pc:docMk/>
          <pc:sldMk cId="724509379" sldId="376"/>
        </pc:sldMkLst>
        <pc:spChg chg="add del mod">
          <ac:chgData name="Pasi Sorjonen" userId="af9ad459-762f-4f9b-af1f-e08ba050b57c" providerId="ADAL" clId="{5C537584-E953-4870-9EE2-1DA3A92C09B9}" dt="2025-04-25T08:57:51.261" v="313"/>
          <ac:spMkLst>
            <pc:docMk/>
            <pc:sldMk cId="724509379" sldId="376"/>
            <ac:spMk id="4" creationId="{AB409343-E622-FC03-03D9-E6542F115595}"/>
          </ac:spMkLst>
        </pc:spChg>
        <pc:picChg chg="add mod">
          <ac:chgData name="Pasi Sorjonen" userId="af9ad459-762f-4f9b-af1f-e08ba050b57c" providerId="ADAL" clId="{5C537584-E953-4870-9EE2-1DA3A92C09B9}" dt="2025-04-25T08:57:51.261" v="313"/>
          <ac:picMkLst>
            <pc:docMk/>
            <pc:sldMk cId="724509379" sldId="376"/>
            <ac:picMk id="5" creationId="{1CE4597F-1561-5100-81E9-E709C6B21F3A}"/>
          </ac:picMkLst>
        </pc:picChg>
        <pc:picChg chg="del">
          <ac:chgData name="Pasi Sorjonen" userId="af9ad459-762f-4f9b-af1f-e08ba050b57c" providerId="ADAL" clId="{5C537584-E953-4870-9EE2-1DA3A92C09B9}" dt="2025-04-25T08:57:47.715" v="312" actId="478"/>
          <ac:picMkLst>
            <pc:docMk/>
            <pc:sldMk cId="724509379" sldId="376"/>
            <ac:picMk id="6" creationId="{96182BB0-3D4A-917A-E355-5C5080CDF21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6:24.384" v="303"/>
        <pc:sldMkLst>
          <pc:docMk/>
          <pc:sldMk cId="3929526364" sldId="377"/>
        </pc:sldMkLst>
        <pc:spChg chg="add del mod">
          <ac:chgData name="Pasi Sorjonen" userId="af9ad459-762f-4f9b-af1f-e08ba050b57c" providerId="ADAL" clId="{5C537584-E953-4870-9EE2-1DA3A92C09B9}" dt="2025-04-25T08:56:24.384" v="303"/>
          <ac:spMkLst>
            <pc:docMk/>
            <pc:sldMk cId="3929526364" sldId="377"/>
            <ac:spMk id="4" creationId="{EF59730F-D582-C0F2-6CF2-9CD2A264343F}"/>
          </ac:spMkLst>
        </pc:spChg>
        <pc:picChg chg="del">
          <ac:chgData name="Pasi Sorjonen" userId="af9ad459-762f-4f9b-af1f-e08ba050b57c" providerId="ADAL" clId="{5C537584-E953-4870-9EE2-1DA3A92C09B9}" dt="2025-04-25T08:56:21.228" v="302" actId="478"/>
          <ac:picMkLst>
            <pc:docMk/>
            <pc:sldMk cId="3929526364" sldId="377"/>
            <ac:picMk id="5" creationId="{31A11EAE-A2C4-4216-092A-D97122AC3BC5}"/>
          </ac:picMkLst>
        </pc:picChg>
        <pc:picChg chg="add mod">
          <ac:chgData name="Pasi Sorjonen" userId="af9ad459-762f-4f9b-af1f-e08ba050b57c" providerId="ADAL" clId="{5C537584-E953-4870-9EE2-1DA3A92C09B9}" dt="2025-04-25T08:56:24.384" v="303"/>
          <ac:picMkLst>
            <pc:docMk/>
            <pc:sldMk cId="3929526364" sldId="377"/>
            <ac:picMk id="6" creationId="{D1A89602-E970-1D5F-68D2-B033B8CC19FF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6:04.523" v="301"/>
        <pc:sldMkLst>
          <pc:docMk/>
          <pc:sldMk cId="1803076261" sldId="378"/>
        </pc:sldMkLst>
        <pc:spChg chg="add del mod">
          <ac:chgData name="Pasi Sorjonen" userId="af9ad459-762f-4f9b-af1f-e08ba050b57c" providerId="ADAL" clId="{5C537584-E953-4870-9EE2-1DA3A92C09B9}" dt="2025-04-25T08:56:04.523" v="301"/>
          <ac:spMkLst>
            <pc:docMk/>
            <pc:sldMk cId="1803076261" sldId="378"/>
            <ac:spMk id="4" creationId="{7D2AEAB7-3C31-423A-92FB-8007F2C941EF}"/>
          </ac:spMkLst>
        </pc:spChg>
        <pc:picChg chg="del">
          <ac:chgData name="Pasi Sorjonen" userId="af9ad459-762f-4f9b-af1f-e08ba050b57c" providerId="ADAL" clId="{5C537584-E953-4870-9EE2-1DA3A92C09B9}" dt="2025-04-25T08:55:58.922" v="300" actId="478"/>
          <ac:picMkLst>
            <pc:docMk/>
            <pc:sldMk cId="1803076261" sldId="378"/>
            <ac:picMk id="5" creationId="{A732E851-68FD-8297-06BF-320C059D6D34}"/>
          </ac:picMkLst>
        </pc:picChg>
        <pc:picChg chg="add mod">
          <ac:chgData name="Pasi Sorjonen" userId="af9ad459-762f-4f9b-af1f-e08ba050b57c" providerId="ADAL" clId="{5C537584-E953-4870-9EE2-1DA3A92C09B9}" dt="2025-04-25T08:56:04.523" v="301"/>
          <ac:picMkLst>
            <pc:docMk/>
            <pc:sldMk cId="1803076261" sldId="378"/>
            <ac:picMk id="6" creationId="{838A765B-4C42-AA5D-F4FE-B89397D8B207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21:19.258" v="143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5C537584-E953-4870-9EE2-1DA3A92C09B9}" dt="2025-04-24T12:14:12.733" v="121"/>
          <ac:spMkLst>
            <pc:docMk/>
            <pc:sldMk cId="1235062153" sldId="379"/>
            <ac:spMk id="4" creationId="{36E3EC19-8232-149A-AD94-1C8FE6F15235}"/>
          </ac:spMkLst>
        </pc:spChg>
        <pc:spChg chg="add del mod">
          <ac:chgData name="Pasi Sorjonen" userId="af9ad459-762f-4f9b-af1f-e08ba050b57c" providerId="ADAL" clId="{5C537584-E953-4870-9EE2-1DA3A92C09B9}" dt="2025-04-24T12:16:34.665" v="125"/>
          <ac:spMkLst>
            <pc:docMk/>
            <pc:sldMk cId="1235062153" sldId="379"/>
            <ac:spMk id="8" creationId="{39445F1F-C589-8943-7B35-CB0249C9D97C}"/>
          </ac:spMkLst>
        </pc:spChg>
        <pc:spChg chg="add del mod">
          <ac:chgData name="Pasi Sorjonen" userId="af9ad459-762f-4f9b-af1f-e08ba050b57c" providerId="ADAL" clId="{5C537584-E953-4870-9EE2-1DA3A92C09B9}" dt="2025-04-24T12:21:09.429" v="141"/>
          <ac:spMkLst>
            <pc:docMk/>
            <pc:sldMk cId="1235062153" sldId="379"/>
            <ac:spMk id="11" creationId="{A4B0C755-0E6D-B9C7-B6BF-E4F5B8DE8093}"/>
          </ac:spMkLst>
        </pc:spChg>
        <pc:picChg chg="add del mod">
          <ac:chgData name="Pasi Sorjonen" userId="af9ad459-762f-4f9b-af1f-e08ba050b57c" providerId="ADAL" clId="{5C537584-E953-4870-9EE2-1DA3A92C09B9}" dt="2025-04-24T12:16:31.012" v="124" actId="478"/>
          <ac:picMkLst>
            <pc:docMk/>
            <pc:sldMk cId="1235062153" sldId="379"/>
            <ac:picMk id="5" creationId="{0FCAA9B7-59DF-AFC0-2D3E-70BE58CCCD04}"/>
          </ac:picMkLst>
        </pc:picChg>
        <pc:picChg chg="del">
          <ac:chgData name="Pasi Sorjonen" userId="af9ad459-762f-4f9b-af1f-e08ba050b57c" providerId="ADAL" clId="{5C537584-E953-4870-9EE2-1DA3A92C09B9}" dt="2025-04-24T12:14:06.571" v="120" actId="478"/>
          <ac:picMkLst>
            <pc:docMk/>
            <pc:sldMk cId="1235062153" sldId="379"/>
            <ac:picMk id="6" creationId="{D5C5A1DB-0DE9-1349-0B86-1A12068291CD}"/>
          </ac:picMkLst>
        </pc:picChg>
        <pc:picChg chg="add del mod">
          <ac:chgData name="Pasi Sorjonen" userId="af9ad459-762f-4f9b-af1f-e08ba050b57c" providerId="ADAL" clId="{5C537584-E953-4870-9EE2-1DA3A92C09B9}" dt="2025-04-24T12:21:05.358" v="140" actId="478"/>
          <ac:picMkLst>
            <pc:docMk/>
            <pc:sldMk cId="1235062153" sldId="379"/>
            <ac:picMk id="9" creationId="{AA9F0588-EFEC-BCAA-2E2C-AAF84DC50A39}"/>
          </ac:picMkLst>
        </pc:picChg>
        <pc:picChg chg="add mod">
          <ac:chgData name="Pasi Sorjonen" userId="af9ad459-762f-4f9b-af1f-e08ba050b57c" providerId="ADAL" clId="{5C537584-E953-4870-9EE2-1DA3A92C09B9}" dt="2025-04-24T12:21:19.258" v="143" actId="14100"/>
          <ac:picMkLst>
            <pc:docMk/>
            <pc:sldMk cId="1235062153" sldId="379"/>
            <ac:picMk id="12" creationId="{577EEBA6-5B11-3D59-3130-AAE1283E7910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3:38.309" v="293" actId="6549"/>
        <pc:sldMkLst>
          <pc:docMk/>
          <pc:sldMk cId="2278138908" sldId="380"/>
        </pc:sldMkLst>
        <pc:spChg chg="mod">
          <ac:chgData name="Pasi Sorjonen" userId="af9ad459-762f-4f9b-af1f-e08ba050b57c" providerId="ADAL" clId="{5C537584-E953-4870-9EE2-1DA3A92C09B9}" dt="2025-04-25T08:53:38.309" v="293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5C537584-E953-4870-9EE2-1DA3A92C09B9}" dt="2025-04-24T09:56:53.631" v="73"/>
          <ac:spMkLst>
            <pc:docMk/>
            <pc:sldMk cId="2278138908" sldId="380"/>
            <ac:spMk id="4" creationId="{6ABA7317-0986-5EE0-62E0-2B8C68EB85E3}"/>
          </ac:spMkLst>
        </pc:spChg>
        <pc:picChg chg="add mod">
          <ac:chgData name="Pasi Sorjonen" userId="af9ad459-762f-4f9b-af1f-e08ba050b57c" providerId="ADAL" clId="{5C537584-E953-4870-9EE2-1DA3A92C09B9}" dt="2025-04-24T09:56:53.631" v="73"/>
          <ac:picMkLst>
            <pc:docMk/>
            <pc:sldMk cId="2278138908" sldId="380"/>
            <ac:picMk id="5" creationId="{11C1D3C9-DB28-7D67-EC02-0DEAE976AA75}"/>
          </ac:picMkLst>
        </pc:picChg>
        <pc:picChg chg="del">
          <ac:chgData name="Pasi Sorjonen" userId="af9ad459-762f-4f9b-af1f-e08ba050b57c" providerId="ADAL" clId="{5C537584-E953-4870-9EE2-1DA3A92C09B9}" dt="2025-04-24T09:56:48.965" v="72" actId="478"/>
          <ac:picMkLst>
            <pc:docMk/>
            <pc:sldMk cId="2278138908" sldId="380"/>
            <ac:picMk id="9" creationId="{39506A2D-EDE8-8929-7E94-E50D63FDFF65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9:07.143" v="83"/>
        <pc:sldMkLst>
          <pc:docMk/>
          <pc:sldMk cId="3783355587" sldId="381"/>
        </pc:sldMkLst>
        <pc:spChg chg="add del mod">
          <ac:chgData name="Pasi Sorjonen" userId="af9ad459-762f-4f9b-af1f-e08ba050b57c" providerId="ADAL" clId="{5C537584-E953-4870-9EE2-1DA3A92C09B9}" dt="2025-04-24T09:59:07.143" v="83"/>
          <ac:spMkLst>
            <pc:docMk/>
            <pc:sldMk cId="3783355587" sldId="381"/>
            <ac:spMk id="4" creationId="{5D9ED11D-515F-D052-9EA9-94BA40BC01D0}"/>
          </ac:spMkLst>
        </pc:spChg>
        <pc:picChg chg="del">
          <ac:chgData name="Pasi Sorjonen" userId="af9ad459-762f-4f9b-af1f-e08ba050b57c" providerId="ADAL" clId="{5C537584-E953-4870-9EE2-1DA3A92C09B9}" dt="2025-04-24T09:59:03.623" v="82" actId="478"/>
          <ac:picMkLst>
            <pc:docMk/>
            <pc:sldMk cId="3783355587" sldId="381"/>
            <ac:picMk id="5" creationId="{14BC581F-04C0-139D-A1A1-4EC34990AC03}"/>
          </ac:picMkLst>
        </pc:picChg>
        <pc:picChg chg="add mod">
          <ac:chgData name="Pasi Sorjonen" userId="af9ad459-762f-4f9b-af1f-e08ba050b57c" providerId="ADAL" clId="{5C537584-E953-4870-9EE2-1DA3A92C09B9}" dt="2025-04-24T09:59:07.143" v="83"/>
          <ac:picMkLst>
            <pc:docMk/>
            <pc:sldMk cId="3783355587" sldId="381"/>
            <ac:picMk id="6" creationId="{73515820-4C7A-59F6-EC48-8134D17A65D6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18:57.486" v="139"/>
        <pc:sldMkLst>
          <pc:docMk/>
          <pc:sldMk cId="2301280366" sldId="383"/>
        </pc:sldMkLst>
        <pc:spChg chg="add del mod">
          <ac:chgData name="Pasi Sorjonen" userId="af9ad459-762f-4f9b-af1f-e08ba050b57c" providerId="ADAL" clId="{5C537584-E953-4870-9EE2-1DA3A92C09B9}" dt="2025-04-24T12:18:57.486" v="139"/>
          <ac:spMkLst>
            <pc:docMk/>
            <pc:sldMk cId="2301280366" sldId="383"/>
            <ac:spMk id="4" creationId="{CD9C98FD-5655-891D-021A-9CBD754105AD}"/>
          </ac:spMkLst>
        </pc:spChg>
        <pc:picChg chg="add mod">
          <ac:chgData name="Pasi Sorjonen" userId="af9ad459-762f-4f9b-af1f-e08ba050b57c" providerId="ADAL" clId="{5C537584-E953-4870-9EE2-1DA3A92C09B9}" dt="2025-04-24T12:18:57.486" v="139"/>
          <ac:picMkLst>
            <pc:docMk/>
            <pc:sldMk cId="2301280366" sldId="383"/>
            <ac:picMk id="5" creationId="{E75D979D-7512-6F1A-D0E2-3D21A00C96C0}"/>
          </ac:picMkLst>
        </pc:picChg>
        <pc:picChg chg="del">
          <ac:chgData name="Pasi Sorjonen" userId="af9ad459-762f-4f9b-af1f-e08ba050b57c" providerId="ADAL" clId="{5C537584-E953-4870-9EE2-1DA3A92C09B9}" dt="2025-04-24T12:18:53.675" v="138" actId="478"/>
          <ac:picMkLst>
            <pc:docMk/>
            <pc:sldMk cId="2301280366" sldId="383"/>
            <ac:picMk id="6" creationId="{BDCADF5C-490B-CDC7-FA8E-465FF26ADA12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5:13.019" v="69" actId="6549"/>
        <pc:sldMkLst>
          <pc:docMk/>
          <pc:sldMk cId="1061338153" sldId="384"/>
        </pc:sldMkLst>
        <pc:spChg chg="mod">
          <ac:chgData name="Pasi Sorjonen" userId="af9ad459-762f-4f9b-af1f-e08ba050b57c" providerId="ADAL" clId="{5C537584-E953-4870-9EE2-1DA3A92C09B9}" dt="2025-04-24T09:55:13.019" v="69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5C537584-E953-4870-9EE2-1DA3A92C09B9}" dt="2025-04-24T09:53:45.049" v="1"/>
          <ac:spMkLst>
            <pc:docMk/>
            <pc:sldMk cId="1061338153" sldId="384"/>
            <ac:spMk id="4" creationId="{8BB3CB9C-51E8-F507-89BE-5B392EAC7224}"/>
          </ac:spMkLst>
        </pc:spChg>
        <pc:picChg chg="del">
          <ac:chgData name="Pasi Sorjonen" userId="af9ad459-762f-4f9b-af1f-e08ba050b57c" providerId="ADAL" clId="{5C537584-E953-4870-9EE2-1DA3A92C09B9}" dt="2025-04-24T09:53:39.184" v="0" actId="478"/>
          <ac:picMkLst>
            <pc:docMk/>
            <pc:sldMk cId="1061338153" sldId="384"/>
            <ac:picMk id="5" creationId="{B0D332AD-C82E-D537-B44B-977675D27D19}"/>
          </ac:picMkLst>
        </pc:picChg>
        <pc:picChg chg="add mod">
          <ac:chgData name="Pasi Sorjonen" userId="af9ad459-762f-4f9b-af1f-e08ba050b57c" providerId="ADAL" clId="{5C537584-E953-4870-9EE2-1DA3A92C09B9}" dt="2025-04-24T09:53:45.049" v="1"/>
          <ac:picMkLst>
            <pc:docMk/>
            <pc:sldMk cId="1061338153" sldId="384"/>
            <ac:picMk id="6" creationId="{FCC896AE-FECC-B5CA-059E-2DF9808F768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2:39.180" v="282"/>
        <pc:sldMkLst>
          <pc:docMk/>
          <pc:sldMk cId="143592134" sldId="385"/>
        </pc:sldMkLst>
        <pc:spChg chg="mod">
          <ac:chgData name="Pasi Sorjonen" userId="af9ad459-762f-4f9b-af1f-e08ba050b57c" providerId="ADAL" clId="{5C537584-E953-4870-9EE2-1DA3A92C09B9}" dt="2025-04-25T08:52:02.664" v="280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5C537584-E953-4870-9EE2-1DA3A92C09B9}" dt="2025-04-25T08:52:39.180" v="282"/>
          <ac:spMkLst>
            <pc:docMk/>
            <pc:sldMk cId="143592134" sldId="385"/>
            <ac:spMk id="4" creationId="{7F6420E3-AB5F-BC5C-0EFB-DD7B47B1A162}"/>
          </ac:spMkLst>
        </pc:spChg>
        <pc:picChg chg="del">
          <ac:chgData name="Pasi Sorjonen" userId="af9ad459-762f-4f9b-af1f-e08ba050b57c" providerId="ADAL" clId="{5C537584-E953-4870-9EE2-1DA3A92C09B9}" dt="2025-04-25T08:52:35.745" v="281" actId="478"/>
          <ac:picMkLst>
            <pc:docMk/>
            <pc:sldMk cId="143592134" sldId="385"/>
            <ac:picMk id="5" creationId="{F2B54929-1E82-2FDF-0AD4-70F95FC83920}"/>
          </ac:picMkLst>
        </pc:picChg>
        <pc:picChg chg="add mod">
          <ac:chgData name="Pasi Sorjonen" userId="af9ad459-762f-4f9b-af1f-e08ba050b57c" providerId="ADAL" clId="{5C537584-E953-4870-9EE2-1DA3A92C09B9}" dt="2025-04-25T08:52:39.180" v="282"/>
          <ac:picMkLst>
            <pc:docMk/>
            <pc:sldMk cId="143592134" sldId="385"/>
            <ac:picMk id="6" creationId="{B1DEA747-9251-1D9B-75CC-0854E0ECD399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18:34.573" v="137"/>
        <pc:sldMkLst>
          <pc:docMk/>
          <pc:sldMk cId="1242193011" sldId="386"/>
        </pc:sldMkLst>
        <pc:spChg chg="add del mod">
          <ac:chgData name="Pasi Sorjonen" userId="af9ad459-762f-4f9b-af1f-e08ba050b57c" providerId="ADAL" clId="{5C537584-E953-4870-9EE2-1DA3A92C09B9}" dt="2025-04-24T12:18:34.573" v="137"/>
          <ac:spMkLst>
            <pc:docMk/>
            <pc:sldMk cId="1242193011" sldId="386"/>
            <ac:spMk id="4" creationId="{84E16507-1275-8BC9-53FB-EC07B1589885}"/>
          </ac:spMkLst>
        </pc:spChg>
        <pc:picChg chg="add mod">
          <ac:chgData name="Pasi Sorjonen" userId="af9ad459-762f-4f9b-af1f-e08ba050b57c" providerId="ADAL" clId="{5C537584-E953-4870-9EE2-1DA3A92C09B9}" dt="2025-04-24T12:18:34.573" v="137"/>
          <ac:picMkLst>
            <pc:docMk/>
            <pc:sldMk cId="1242193011" sldId="386"/>
            <ac:picMk id="5" creationId="{7ED77957-5E25-1457-5972-9B11667106D8}"/>
          </ac:picMkLst>
        </pc:picChg>
        <pc:picChg chg="del">
          <ac:chgData name="Pasi Sorjonen" userId="af9ad459-762f-4f9b-af1f-e08ba050b57c" providerId="ADAL" clId="{5C537584-E953-4870-9EE2-1DA3A92C09B9}" dt="2025-04-24T12:18:30.075" v="136" actId="478"/>
          <ac:picMkLst>
            <pc:docMk/>
            <pc:sldMk cId="1242193011" sldId="386"/>
            <ac:picMk id="6" creationId="{7D51E0BC-85CE-3BF7-44E9-465B90A26A1B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22:28.309" v="177" actId="20577"/>
        <pc:sldMkLst>
          <pc:docMk/>
          <pc:sldMk cId="491154084" sldId="387"/>
        </pc:sldMkLst>
        <pc:spChg chg="mod">
          <ac:chgData name="Pasi Sorjonen" userId="af9ad459-762f-4f9b-af1f-e08ba050b57c" providerId="ADAL" clId="{5C537584-E953-4870-9EE2-1DA3A92C09B9}" dt="2025-04-24T12:22:28.309" v="177" actId="20577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5C537584-E953-4870-9EE2-1DA3A92C09B9}" dt="2025-04-24T12:22:05.532" v="145"/>
          <ac:spMkLst>
            <pc:docMk/>
            <pc:sldMk cId="491154084" sldId="387"/>
            <ac:spMk id="4" creationId="{E24F1DBB-0C44-C733-6ACF-9C29BC0706A7}"/>
          </ac:spMkLst>
        </pc:spChg>
        <pc:picChg chg="add mod">
          <ac:chgData name="Pasi Sorjonen" userId="af9ad459-762f-4f9b-af1f-e08ba050b57c" providerId="ADAL" clId="{5C537584-E953-4870-9EE2-1DA3A92C09B9}" dt="2025-04-24T12:22:05.532" v="145"/>
          <ac:picMkLst>
            <pc:docMk/>
            <pc:sldMk cId="491154084" sldId="387"/>
            <ac:picMk id="5" creationId="{DFAB2ACC-79B1-EAAE-2A01-026ECF33CACB}"/>
          </ac:picMkLst>
        </pc:picChg>
        <pc:picChg chg="del">
          <ac:chgData name="Pasi Sorjonen" userId="af9ad459-762f-4f9b-af1f-e08ba050b57c" providerId="ADAL" clId="{5C537584-E953-4870-9EE2-1DA3A92C09B9}" dt="2025-04-24T12:22:00.309" v="144" actId="478"/>
          <ac:picMkLst>
            <pc:docMk/>
            <pc:sldMk cId="491154084" sldId="387"/>
            <ac:picMk id="6" creationId="{D96A0B5B-426F-9762-9EE4-6976AC49D785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23:49.457" v="276" actId="6549"/>
        <pc:sldMkLst>
          <pc:docMk/>
          <pc:sldMk cId="1914559052" sldId="388"/>
        </pc:sldMkLst>
        <pc:spChg chg="mod">
          <ac:chgData name="Pasi Sorjonen" userId="af9ad459-762f-4f9b-af1f-e08ba050b57c" providerId="ADAL" clId="{5C537584-E953-4870-9EE2-1DA3A92C09B9}" dt="2025-04-24T12:23:49.457" v="276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5C537584-E953-4870-9EE2-1DA3A92C09B9}" dt="2025-04-24T12:22:57.998" v="179"/>
          <ac:spMkLst>
            <pc:docMk/>
            <pc:sldMk cId="1914559052" sldId="388"/>
            <ac:spMk id="4" creationId="{0FFDDFF3-842E-5CC1-53F1-B052CB087B64}"/>
          </ac:spMkLst>
        </pc:spChg>
        <pc:picChg chg="add mod">
          <ac:chgData name="Pasi Sorjonen" userId="af9ad459-762f-4f9b-af1f-e08ba050b57c" providerId="ADAL" clId="{5C537584-E953-4870-9EE2-1DA3A92C09B9}" dt="2025-04-24T12:22:57.998" v="179"/>
          <ac:picMkLst>
            <pc:docMk/>
            <pc:sldMk cId="1914559052" sldId="388"/>
            <ac:picMk id="5" creationId="{22B6BE12-C866-A352-2611-D163F63D93C6}"/>
          </ac:picMkLst>
        </pc:picChg>
        <pc:picChg chg="del">
          <ac:chgData name="Pasi Sorjonen" userId="af9ad459-762f-4f9b-af1f-e08ba050b57c" providerId="ADAL" clId="{5C537584-E953-4870-9EE2-1DA3A92C09B9}" dt="2025-04-24T12:22:53.863" v="178" actId="478"/>
          <ac:picMkLst>
            <pc:docMk/>
            <pc:sldMk cId="1914559052" sldId="388"/>
            <ac:picMk id="6" creationId="{08FFACA9-B6F8-4DF8-50E2-EBC7772A5E2B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2:18:08.818" v="135"/>
        <pc:sldMkLst>
          <pc:docMk/>
          <pc:sldMk cId="1672464743" sldId="389"/>
        </pc:sldMkLst>
        <pc:spChg chg="add del mod">
          <ac:chgData name="Pasi Sorjonen" userId="af9ad459-762f-4f9b-af1f-e08ba050b57c" providerId="ADAL" clId="{5C537584-E953-4870-9EE2-1DA3A92C09B9}" dt="2025-04-24T12:18:08.818" v="135"/>
          <ac:spMkLst>
            <pc:docMk/>
            <pc:sldMk cId="1672464743" sldId="389"/>
            <ac:spMk id="3" creationId="{FD35C3B1-3F56-339D-580A-35468B08E487}"/>
          </ac:spMkLst>
        </pc:spChg>
        <pc:spChg chg="mod">
          <ac:chgData name="Pasi Sorjonen" userId="af9ad459-762f-4f9b-af1f-e08ba050b57c" providerId="ADAL" clId="{5C537584-E953-4870-9EE2-1DA3A92C09B9}" dt="2025-04-24T12:17:17.605" v="133" actId="6549"/>
          <ac:spMkLst>
            <pc:docMk/>
            <pc:sldMk cId="1672464743" sldId="389"/>
            <ac:spMk id="4" creationId="{D7647B14-28C7-49CE-92AB-E71C1B50E2DE}"/>
          </ac:spMkLst>
        </pc:spChg>
        <pc:picChg chg="add mod">
          <ac:chgData name="Pasi Sorjonen" userId="af9ad459-762f-4f9b-af1f-e08ba050b57c" providerId="ADAL" clId="{5C537584-E953-4870-9EE2-1DA3A92C09B9}" dt="2025-04-24T12:18:08.818" v="135"/>
          <ac:picMkLst>
            <pc:docMk/>
            <pc:sldMk cId="1672464743" sldId="389"/>
            <ac:picMk id="5" creationId="{E65A0D89-F40A-8E95-35AF-8D92F704D72D}"/>
          </ac:picMkLst>
        </pc:picChg>
        <pc:picChg chg="del">
          <ac:chgData name="Pasi Sorjonen" userId="af9ad459-762f-4f9b-af1f-e08ba050b57c" providerId="ADAL" clId="{5C537584-E953-4870-9EE2-1DA3A92C09B9}" dt="2025-04-24T12:18:04.897" v="134" actId="478"/>
          <ac:picMkLst>
            <pc:docMk/>
            <pc:sldMk cId="1672464743" sldId="389"/>
            <ac:picMk id="6" creationId="{94609013-AF98-A9C1-0A13-4F1CD4DDCD4D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7:49.460" v="77"/>
        <pc:sldMkLst>
          <pc:docMk/>
          <pc:sldMk cId="3031261575" sldId="390"/>
        </pc:sldMkLst>
        <pc:spChg chg="add del mod">
          <ac:chgData name="Pasi Sorjonen" userId="af9ad459-762f-4f9b-af1f-e08ba050b57c" providerId="ADAL" clId="{5C537584-E953-4870-9EE2-1DA3A92C09B9}" dt="2025-04-24T09:57:49.460" v="77"/>
          <ac:spMkLst>
            <pc:docMk/>
            <pc:sldMk cId="3031261575" sldId="390"/>
            <ac:spMk id="4" creationId="{8F9A7858-5FAE-3C7A-4C28-B13BF8C8B827}"/>
          </ac:spMkLst>
        </pc:spChg>
        <pc:picChg chg="add mod">
          <ac:chgData name="Pasi Sorjonen" userId="af9ad459-762f-4f9b-af1f-e08ba050b57c" providerId="ADAL" clId="{5C537584-E953-4870-9EE2-1DA3A92C09B9}" dt="2025-04-24T09:57:49.460" v="77"/>
          <ac:picMkLst>
            <pc:docMk/>
            <pc:sldMk cId="3031261575" sldId="390"/>
            <ac:picMk id="5" creationId="{BA575182-9357-00D9-BDA7-1B86DEC88B21}"/>
          </ac:picMkLst>
        </pc:picChg>
        <pc:picChg chg="del">
          <ac:chgData name="Pasi Sorjonen" userId="af9ad459-762f-4f9b-af1f-e08ba050b57c" providerId="ADAL" clId="{5C537584-E953-4870-9EE2-1DA3A92C09B9}" dt="2025-04-24T09:57:45.684" v="76" actId="478"/>
          <ac:picMkLst>
            <pc:docMk/>
            <pc:sldMk cId="3031261575" sldId="390"/>
            <ac:picMk id="6" creationId="{86351F0B-0450-7775-BECD-DF9FC35B87C6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0:11:06.200" v="115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5C537584-E953-4870-9EE2-1DA3A92C09B9}" dt="2025-04-24T10:10:57.180" v="113"/>
          <ac:spMkLst>
            <pc:docMk/>
            <pc:sldMk cId="477079286" sldId="391"/>
            <ac:spMk id="4" creationId="{05B27686-5F78-D19D-5587-F31CAEF6C010}"/>
          </ac:spMkLst>
        </pc:spChg>
        <pc:picChg chg="add mod">
          <ac:chgData name="Pasi Sorjonen" userId="af9ad459-762f-4f9b-af1f-e08ba050b57c" providerId="ADAL" clId="{5C537584-E953-4870-9EE2-1DA3A92C09B9}" dt="2025-04-24T10:11:06.200" v="115" actId="14100"/>
          <ac:picMkLst>
            <pc:docMk/>
            <pc:sldMk cId="477079286" sldId="391"/>
            <ac:picMk id="5" creationId="{B00C062C-363B-393E-FEBF-B202BF48E694}"/>
          </ac:picMkLst>
        </pc:picChg>
        <pc:picChg chg="del">
          <ac:chgData name="Pasi Sorjonen" userId="af9ad459-762f-4f9b-af1f-e08ba050b57c" providerId="ADAL" clId="{5C537584-E953-4870-9EE2-1DA3A92C09B9}" dt="2025-04-24T10:10:53.431" v="112" actId="478"/>
          <ac:picMkLst>
            <pc:docMk/>
            <pc:sldMk cId="477079286" sldId="391"/>
            <ac:picMk id="6" creationId="{1B9EC51D-1959-E440-6EC9-AE283D5745E1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0:12:33.368" v="119" actId="14100"/>
        <pc:sldMkLst>
          <pc:docMk/>
          <pc:sldMk cId="2129531255" sldId="392"/>
        </pc:sldMkLst>
        <pc:spChg chg="add del mod">
          <ac:chgData name="Pasi Sorjonen" userId="af9ad459-762f-4f9b-af1f-e08ba050b57c" providerId="ADAL" clId="{5C537584-E953-4870-9EE2-1DA3A92C09B9}" dt="2025-04-24T10:12:23.255" v="117"/>
          <ac:spMkLst>
            <pc:docMk/>
            <pc:sldMk cId="2129531255" sldId="392"/>
            <ac:spMk id="4" creationId="{27BF6DA6-A553-24BA-D9DF-7736FBF091D4}"/>
          </ac:spMkLst>
        </pc:spChg>
        <pc:picChg chg="add mod">
          <ac:chgData name="Pasi Sorjonen" userId="af9ad459-762f-4f9b-af1f-e08ba050b57c" providerId="ADAL" clId="{5C537584-E953-4870-9EE2-1DA3A92C09B9}" dt="2025-04-24T10:12:33.368" v="119" actId="14100"/>
          <ac:picMkLst>
            <pc:docMk/>
            <pc:sldMk cId="2129531255" sldId="392"/>
            <ac:picMk id="5" creationId="{DD689814-BE9D-82EF-AF68-01042588F30D}"/>
          </ac:picMkLst>
        </pc:picChg>
        <pc:picChg chg="del">
          <ac:chgData name="Pasi Sorjonen" userId="af9ad459-762f-4f9b-af1f-e08ba050b57c" providerId="ADAL" clId="{5C537584-E953-4870-9EE2-1DA3A92C09B9}" dt="2025-04-24T10:12:18.744" v="116" actId="478"/>
          <ac:picMkLst>
            <pc:docMk/>
            <pc:sldMk cId="2129531255" sldId="392"/>
            <ac:picMk id="6" creationId="{E060DCE3-CB11-1753-28CA-C5B150552786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8:55:07.512" v="295"/>
        <pc:sldMkLst>
          <pc:docMk/>
          <pc:sldMk cId="1410283509" sldId="393"/>
        </pc:sldMkLst>
        <pc:spChg chg="add del mod">
          <ac:chgData name="Pasi Sorjonen" userId="af9ad459-762f-4f9b-af1f-e08ba050b57c" providerId="ADAL" clId="{5C537584-E953-4870-9EE2-1DA3A92C09B9}" dt="2025-04-25T08:55:07.512" v="295"/>
          <ac:spMkLst>
            <pc:docMk/>
            <pc:sldMk cId="1410283509" sldId="393"/>
            <ac:spMk id="4" creationId="{E5FB82D0-4A3B-FB0F-4DDD-6F13F7DF6487}"/>
          </ac:spMkLst>
        </pc:spChg>
        <pc:picChg chg="del">
          <ac:chgData name="Pasi Sorjonen" userId="af9ad459-762f-4f9b-af1f-e08ba050b57c" providerId="ADAL" clId="{5C537584-E953-4870-9EE2-1DA3A92C09B9}" dt="2025-04-25T08:55:04.342" v="294" actId="478"/>
          <ac:picMkLst>
            <pc:docMk/>
            <pc:sldMk cId="1410283509" sldId="393"/>
            <ac:picMk id="5" creationId="{E4B125E0-91D0-9BA9-2A4F-A7A00295F6B4}"/>
          </ac:picMkLst>
        </pc:picChg>
        <pc:picChg chg="add mod">
          <ac:chgData name="Pasi Sorjonen" userId="af9ad459-762f-4f9b-af1f-e08ba050b57c" providerId="ADAL" clId="{5C537584-E953-4870-9EE2-1DA3A92C09B9}" dt="2025-04-25T08:55:07.512" v="295"/>
          <ac:picMkLst>
            <pc:docMk/>
            <pc:sldMk cId="1410283509" sldId="393"/>
            <ac:picMk id="6" creationId="{A4B76C30-8761-EC73-AC49-18B909AD9077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8:16.285" v="79"/>
        <pc:sldMkLst>
          <pc:docMk/>
          <pc:sldMk cId="3923666066" sldId="395"/>
        </pc:sldMkLst>
        <pc:spChg chg="add del mod">
          <ac:chgData name="Pasi Sorjonen" userId="af9ad459-762f-4f9b-af1f-e08ba050b57c" providerId="ADAL" clId="{5C537584-E953-4870-9EE2-1DA3A92C09B9}" dt="2025-04-24T09:58:16.285" v="79"/>
          <ac:spMkLst>
            <pc:docMk/>
            <pc:sldMk cId="3923666066" sldId="395"/>
            <ac:spMk id="4" creationId="{A398425F-6CD0-8ACC-89B1-855016BCF30A}"/>
          </ac:spMkLst>
        </pc:spChg>
        <pc:picChg chg="del">
          <ac:chgData name="Pasi Sorjonen" userId="af9ad459-762f-4f9b-af1f-e08ba050b57c" providerId="ADAL" clId="{5C537584-E953-4870-9EE2-1DA3A92C09B9}" dt="2025-04-24T09:58:12.270" v="78" actId="478"/>
          <ac:picMkLst>
            <pc:docMk/>
            <pc:sldMk cId="3923666066" sldId="395"/>
            <ac:picMk id="5" creationId="{7B7AE1BA-CBCC-00F2-E662-4A4E8B980BF4}"/>
          </ac:picMkLst>
        </pc:picChg>
        <pc:picChg chg="add mod">
          <ac:chgData name="Pasi Sorjonen" userId="af9ad459-762f-4f9b-af1f-e08ba050b57c" providerId="ADAL" clId="{5C537584-E953-4870-9EE2-1DA3A92C09B9}" dt="2025-04-24T09:58:16.285" v="79"/>
          <ac:picMkLst>
            <pc:docMk/>
            <pc:sldMk cId="3923666066" sldId="395"/>
            <ac:picMk id="6" creationId="{4D16145A-C2CB-C196-4C1D-1D70E4A269AC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8:40.396" v="81"/>
        <pc:sldMkLst>
          <pc:docMk/>
          <pc:sldMk cId="1643009156" sldId="396"/>
        </pc:sldMkLst>
        <pc:spChg chg="add del mod">
          <ac:chgData name="Pasi Sorjonen" userId="af9ad459-762f-4f9b-af1f-e08ba050b57c" providerId="ADAL" clId="{5C537584-E953-4870-9EE2-1DA3A92C09B9}" dt="2025-04-24T09:58:40.396" v="81"/>
          <ac:spMkLst>
            <pc:docMk/>
            <pc:sldMk cId="1643009156" sldId="396"/>
            <ac:spMk id="4" creationId="{DFECFE42-57B8-DEA5-2021-287CCEAB901D}"/>
          </ac:spMkLst>
        </pc:spChg>
        <pc:picChg chg="add mod">
          <ac:chgData name="Pasi Sorjonen" userId="af9ad459-762f-4f9b-af1f-e08ba050b57c" providerId="ADAL" clId="{5C537584-E953-4870-9EE2-1DA3A92C09B9}" dt="2025-04-24T09:58:40.396" v="81"/>
          <ac:picMkLst>
            <pc:docMk/>
            <pc:sldMk cId="1643009156" sldId="396"/>
            <ac:picMk id="5" creationId="{8295E9CF-10F0-2DA4-349A-53ABA3031988}"/>
          </ac:picMkLst>
        </pc:picChg>
        <pc:picChg chg="del">
          <ac:chgData name="Pasi Sorjonen" userId="af9ad459-762f-4f9b-af1f-e08ba050b57c" providerId="ADAL" clId="{5C537584-E953-4870-9EE2-1DA3A92C09B9}" dt="2025-04-24T09:58:36.990" v="80" actId="478"/>
          <ac:picMkLst>
            <pc:docMk/>
            <pc:sldMk cId="1643009156" sldId="396"/>
            <ac:picMk id="6" creationId="{FA10F5A1-AB76-4A55-FD32-BD2DE771478E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0:02:50.098" v="111" actId="20577"/>
        <pc:sldMkLst>
          <pc:docMk/>
          <pc:sldMk cId="197151164" sldId="397"/>
        </pc:sldMkLst>
        <pc:spChg chg="mod">
          <ac:chgData name="Pasi Sorjonen" userId="af9ad459-762f-4f9b-af1f-e08ba050b57c" providerId="ADAL" clId="{5C537584-E953-4870-9EE2-1DA3A92C09B9}" dt="2025-04-24T10:02:50.098" v="111" actId="20577"/>
          <ac:spMkLst>
            <pc:docMk/>
            <pc:sldMk cId="197151164" sldId="397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5C537584-E953-4870-9EE2-1DA3A92C09B9}" dt="2025-04-24T10:02:30.433" v="87"/>
          <ac:spMkLst>
            <pc:docMk/>
            <pc:sldMk cId="197151164" sldId="397"/>
            <ac:spMk id="4" creationId="{87596B02-C583-1D20-7126-C5411577327F}"/>
          </ac:spMkLst>
        </pc:spChg>
        <pc:picChg chg="add mod">
          <ac:chgData name="Pasi Sorjonen" userId="af9ad459-762f-4f9b-af1f-e08ba050b57c" providerId="ADAL" clId="{5C537584-E953-4870-9EE2-1DA3A92C09B9}" dt="2025-04-24T10:02:30.433" v="87"/>
          <ac:picMkLst>
            <pc:docMk/>
            <pc:sldMk cId="197151164" sldId="397"/>
            <ac:picMk id="5" creationId="{9E59119F-492D-4791-CF96-25F0C681726D}"/>
          </ac:picMkLst>
        </pc:picChg>
        <pc:picChg chg="del">
          <ac:chgData name="Pasi Sorjonen" userId="af9ad459-762f-4f9b-af1f-e08ba050b57c" providerId="ADAL" clId="{5C537584-E953-4870-9EE2-1DA3A92C09B9}" dt="2025-04-24T10:02:27.058" v="86" actId="478"/>
          <ac:picMkLst>
            <pc:docMk/>
            <pc:sldMk cId="197151164" sldId="397"/>
            <ac:picMk id="6" creationId="{9A3CA061-8C1B-8474-3233-28F5B2EC8BB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5T09:02:37.393" v="339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5C537584-E953-4870-9EE2-1DA3A92C09B9}" dt="2025-04-25T09:02:29.292" v="337"/>
          <ac:spMkLst>
            <pc:docMk/>
            <pc:sldMk cId="3474409914" sldId="398"/>
            <ac:spMk id="4" creationId="{992AB843-7AE8-327D-4513-96B71BEDDA4B}"/>
          </ac:spMkLst>
        </pc:spChg>
        <pc:picChg chg="add mod">
          <ac:chgData name="Pasi Sorjonen" userId="af9ad459-762f-4f9b-af1f-e08ba050b57c" providerId="ADAL" clId="{5C537584-E953-4870-9EE2-1DA3A92C09B9}" dt="2025-04-25T09:02:37.393" v="339" actId="14100"/>
          <ac:picMkLst>
            <pc:docMk/>
            <pc:sldMk cId="3474409914" sldId="398"/>
            <ac:picMk id="5" creationId="{14C944C9-40B5-E6B3-37E1-75B6931220AD}"/>
          </ac:picMkLst>
        </pc:picChg>
        <pc:picChg chg="del">
          <ac:chgData name="Pasi Sorjonen" userId="af9ad459-762f-4f9b-af1f-e08ba050b57c" providerId="ADAL" clId="{5C537584-E953-4870-9EE2-1DA3A92C09B9}" dt="2025-04-25T09:02:25.895" v="336" actId="478"/>
          <ac:picMkLst>
            <pc:docMk/>
            <pc:sldMk cId="3474409914" sldId="398"/>
            <ac:picMk id="6" creationId="{38D70431-6E0F-42B4-9849-DB28F0DD72E3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10:02:05.387" v="85"/>
        <pc:sldMkLst>
          <pc:docMk/>
          <pc:sldMk cId="1562490155" sldId="399"/>
        </pc:sldMkLst>
        <pc:spChg chg="add del mod">
          <ac:chgData name="Pasi Sorjonen" userId="af9ad459-762f-4f9b-af1f-e08ba050b57c" providerId="ADAL" clId="{5C537584-E953-4870-9EE2-1DA3A92C09B9}" dt="2025-04-24T10:02:05.387" v="85"/>
          <ac:spMkLst>
            <pc:docMk/>
            <pc:sldMk cId="1562490155" sldId="399"/>
            <ac:spMk id="4" creationId="{745B66E0-ECFB-521D-CA86-D621385C935D}"/>
          </ac:spMkLst>
        </pc:spChg>
        <pc:picChg chg="add mod">
          <ac:chgData name="Pasi Sorjonen" userId="af9ad459-762f-4f9b-af1f-e08ba050b57c" providerId="ADAL" clId="{5C537584-E953-4870-9EE2-1DA3A92C09B9}" dt="2025-04-24T10:02:05.387" v="85"/>
          <ac:picMkLst>
            <pc:docMk/>
            <pc:sldMk cId="1562490155" sldId="399"/>
            <ac:picMk id="5" creationId="{A36A7ED8-D844-A12B-B91C-4A1D70C897C8}"/>
          </ac:picMkLst>
        </pc:picChg>
        <pc:picChg chg="del">
          <ac:chgData name="Pasi Sorjonen" userId="af9ad459-762f-4f9b-af1f-e08ba050b57c" providerId="ADAL" clId="{5C537584-E953-4870-9EE2-1DA3A92C09B9}" dt="2025-04-24T10:02:01.214" v="84" actId="478"/>
          <ac:picMkLst>
            <pc:docMk/>
            <pc:sldMk cId="1562490155" sldId="399"/>
            <ac:picMk id="6" creationId="{8845CFB9-5DCC-C7CF-8744-F98990805B84}"/>
          </ac:picMkLst>
        </pc:picChg>
      </pc:sldChg>
      <pc:sldChg chg="addSp delSp modSp mod">
        <pc:chgData name="Pasi Sorjonen" userId="af9ad459-762f-4f9b-af1f-e08ba050b57c" providerId="ADAL" clId="{5C537584-E953-4870-9EE2-1DA3A92C09B9}" dt="2025-04-24T09:56:00.630" v="71"/>
        <pc:sldMkLst>
          <pc:docMk/>
          <pc:sldMk cId="3271873508" sldId="402"/>
        </pc:sldMkLst>
        <pc:spChg chg="add del mod">
          <ac:chgData name="Pasi Sorjonen" userId="af9ad459-762f-4f9b-af1f-e08ba050b57c" providerId="ADAL" clId="{5C537584-E953-4870-9EE2-1DA3A92C09B9}" dt="2025-04-24T09:56:00.630" v="71"/>
          <ac:spMkLst>
            <pc:docMk/>
            <pc:sldMk cId="3271873508" sldId="402"/>
            <ac:spMk id="4" creationId="{15AEE456-DE4B-6014-837B-915247F2E6C2}"/>
          </ac:spMkLst>
        </pc:spChg>
        <pc:picChg chg="add mod">
          <ac:chgData name="Pasi Sorjonen" userId="af9ad459-762f-4f9b-af1f-e08ba050b57c" providerId="ADAL" clId="{5C537584-E953-4870-9EE2-1DA3A92C09B9}" dt="2025-04-24T09:56:00.630" v="71"/>
          <ac:picMkLst>
            <pc:docMk/>
            <pc:sldMk cId="3271873508" sldId="402"/>
            <ac:picMk id="5" creationId="{5B18D17E-ACD6-D4BA-57AD-B0748C525E92}"/>
          </ac:picMkLst>
        </pc:picChg>
        <pc:picChg chg="del">
          <ac:chgData name="Pasi Sorjonen" userId="af9ad459-762f-4f9b-af1f-e08ba050b57c" providerId="ADAL" clId="{5C537584-E953-4870-9EE2-1DA3A92C09B9}" dt="2025-04-24T09:55:56.789" v="70" actId="478"/>
          <ac:picMkLst>
            <pc:docMk/>
            <pc:sldMk cId="3271873508" sldId="402"/>
            <ac:picMk id="6" creationId="{F3F3E805-7872-FC11-28C5-9F06198346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on noin 34 100 enemmän kuin vuosi sitten – lomautukset vähenevät, työttömyys kasvaa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DEA747-9251-1D9B-75CC-0854E0ECD3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kuin korkeakoulutettujen työttömyys nousee</a:t>
            </a:r>
            <a:br>
              <a:rPr lang="fi-FI" sz="2800" dirty="0"/>
            </a:br>
            <a:r>
              <a:rPr lang="fi-FI" sz="2800" dirty="0"/>
              <a:t>jopa kiihtyen – täällä käänteen pitäisi näkyä ensin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515820-4C7A-59F6-EC48-8134D17A65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melko</a:t>
            </a:r>
            <a:br>
              <a:rPr lang="fi-FI" sz="2800" dirty="0"/>
            </a:br>
            <a:r>
              <a:rPr lang="fi-FI" sz="2800" dirty="0"/>
              <a:t>vähäistä, mutta loivassa nousussa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36A7ED8-D844-A12B-B91C-4A1D70C897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Nyt ylittyy koronahuippu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59119F-492D-4791-CF96-25F0C68172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577EEBA6-5B11-3D59-3130-AAE1283E79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3707" y="1838960"/>
            <a:ext cx="8089733" cy="42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helmikuussa työttömänä 5938</a:t>
            </a:r>
            <a:br>
              <a:rPr lang="fi-FI" sz="2800" dirty="0"/>
            </a:br>
            <a:r>
              <a:rPr lang="fi-FI" sz="2800" dirty="0"/>
              <a:t>enemmän kuin vuotta aiemmin – koronahuippu ylittyi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65A0D89-F40A-8E95-35AF-8D92F704D7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Vastavalmistuneiden korkeakoulutettujen työttömyys</a:t>
            </a:r>
            <a:br>
              <a:rPr lang="fi-FI" sz="2800" dirty="0"/>
            </a:br>
            <a:r>
              <a:rPr lang="fi-FI" sz="2800" dirty="0"/>
              <a:t>ylittää jo vuoden 2016 huipun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D77957-5E25-1457-5972-9B11667106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vastavalmistuneiden kuin korkeakoulutettujen työttömyys nousee nopeasti – nyt ylittyi koronahuippu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75D979D-7512-6F1A-D0E2-3D21A00C96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Alemmalta korkea-asteelta vastavalmistuneiden</a:t>
            </a:r>
            <a:br>
              <a:rPr lang="fi-FI" sz="2800" dirty="0"/>
            </a:br>
            <a:r>
              <a:rPr lang="fi-FI" sz="2800" dirty="0"/>
              <a:t>työttömyys kasvaa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FAB2ACC-79B1-EAAE-2A01-026ECF33CA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Kuvan pystyakselia piti muuttaa </a:t>
            </a:r>
            <a:r>
              <a:rPr lang="fi-FI" sz="2800"/>
              <a:t>– meni</a:t>
            </a:r>
            <a:br>
              <a:rPr lang="fi-FI" sz="2800"/>
            </a:br>
            <a:r>
              <a:rPr lang="fi-FI" sz="2800"/>
              <a:t>2 </a:t>
            </a:r>
            <a:r>
              <a:rPr lang="fi-FI" sz="2800" dirty="0"/>
              <a:t>000 rikki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B6BE12-C866-A352-2611-D163F63D93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4C944C9-40B5-E6B3-37E1-75B6931220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2008" y="1354403"/>
            <a:ext cx="6427960" cy="49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00C062C-363B-393E-FEBF-B202BF48E6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54897" y="1859280"/>
            <a:ext cx="843625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4B76C30-8761-EC73-AC49-18B909AD90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5D8DCF-A409-84C2-4C23-05C46F65CA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6D5AC71-3B73-B1E0-ED12-818BE78B84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8A765B-4C42-AA5D-F4FE-B89397D8B2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A89602-E970-1D5F-68D2-B033B8CC19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956ABBC-20D3-7155-80D8-070D7ED876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0CBDA6-3524-8521-0894-E316E77BEB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63AF706-EE9A-371F-23DB-7751B60F2A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1F96C29-CDA4-775B-4504-EF1C454F96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CE4597F-1561-5100-81E9-E709C6B21F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vajaat 41 100 enemmän kuin vuotta</a:t>
            </a:r>
            <a:br>
              <a:rPr lang="fi-FI" sz="2800" dirty="0"/>
            </a:br>
            <a:r>
              <a:rPr lang="fi-FI" sz="2800" dirty="0"/>
              <a:t>aiemmin – nyt nousu loiveni hieman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CC896AE-FECC-B5CA-059E-2DF9808F76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3070D68-AB77-07E4-99FD-9288444279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956FE65-0F47-8E5F-BA95-37712CFAB9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EC6076F-E2DA-0B3D-DE6D-BBCA05E9DC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DA08E88-B82B-FAD8-7011-AC8169887C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8F5AECD-D09D-7868-CC97-63905A5D8F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8D43A4-6087-A09F-74A4-C380769299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2551463-7DA0-4249-AFB7-4C2FE1B03F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67870F-4D79-4D84-19B9-B172CFF1BD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37A02FA-C8A4-2E80-5692-0E2649213D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C908B2E-A754-7539-C8BE-1C88DEB4EB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Avoimia työpaikkoja on edelleen epätavallisen vähän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B18D17E-ACD6-D4BA-57AD-B0748C525E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C65838A-54F2-150E-013F-F18EDB47F0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D689814-BE9D-82EF-AF68-01042588F3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88707" y="1930400"/>
            <a:ext cx="8944116" cy="4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oli maaliskuussa työttömänä noin 11 750</a:t>
            </a:r>
            <a:br>
              <a:rPr lang="fi-FI" sz="2800" dirty="0"/>
            </a:br>
            <a:r>
              <a:rPr lang="fi-FI" sz="2800" dirty="0"/>
              <a:t>enemmän kuin vuotta aiemmin – vuoden 2016 huippu ylittyy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1C1D3C9-DB28-7D67-EC02-0DEAE976AA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Alemman korkeakouluasteen suorittaneita on työttömänä</a:t>
            </a:r>
            <a:br>
              <a:rPr lang="fi-FI" sz="2800" dirty="0"/>
            </a:br>
            <a:r>
              <a:rPr lang="fi-FI" sz="2800" dirty="0"/>
              <a:t>enemmän kuin vuoden 2016 huipulla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575182-9357-00D9-BDA7-1B86DEC88B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16145A-C2CB-C196-4C1D-1D70E4A269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295E9CF-10F0-2DA4-349A-53ABA30319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0BC11-8ADF-4CA8-8D19-CE154A4F3F0E}"/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7238</TotalTime>
  <Words>152</Words>
  <Application>Microsoft Office PowerPoint</Application>
  <PresentationFormat>Laajakuva</PresentationFormat>
  <Paragraphs>18</Paragraphs>
  <Slides>40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40</vt:i4>
      </vt:variant>
    </vt:vector>
  </HeadingPairs>
  <TitlesOfParts>
    <vt:vector size="44" baseType="lpstr">
      <vt:lpstr>Arial</vt:lpstr>
      <vt:lpstr>Calibri</vt:lpstr>
      <vt:lpstr>1_Office-teema</vt:lpstr>
      <vt:lpstr>Mukautettu suunnittelumalli</vt:lpstr>
      <vt:lpstr>Työttömiä ja lomautettuja on noin 34 100 enemmän kuin vuosi sitten – lomautukset vähenevät, työttömyys kasvaa</vt:lpstr>
      <vt:lpstr>PowerPoint-esitys</vt:lpstr>
      <vt:lpstr>Työttömiä on vajaat 41 100 enemmän kuin vuotta aiemmin – nyt nousu loiveni hieman</vt:lpstr>
      <vt:lpstr>Avoimia työpaikkoja on edelleen epätavallisen vähän</vt:lpstr>
      <vt:lpstr>PowerPoint-esitys</vt:lpstr>
      <vt:lpstr>Korkeakoulutettuja oli maaliskuussa työttömänä noin 11 750 enemmän kuin vuotta aiemmin – vuoden 2016 huippu ylittyy</vt:lpstr>
      <vt:lpstr>Alemman korkeakouluasteen suorittaneita on työttömänä enemmän kuin vuoden 2016 huipulla</vt:lpstr>
      <vt:lpstr>PowerPoint-esitys</vt:lpstr>
      <vt:lpstr>PowerPoint-esitys</vt:lpstr>
      <vt:lpstr>Muiden kuin korkeakoulutettujen työttömyys nousee jopa kiihtyen – täällä käänteen pitäisi näkyä ensin</vt:lpstr>
      <vt:lpstr>Perusasteen varassa olevien työttömyys on melko vähäistä, mutta loivassa nousussa</vt:lpstr>
      <vt:lpstr>Nyt ylittyy koronahuippu</vt:lpstr>
      <vt:lpstr>PowerPoint-esitys</vt:lpstr>
      <vt:lpstr>Vastavalmistuneita oli helmikuussa työttömänä 5938 enemmän kuin vuotta aiemmin – koronahuippu ylittyi</vt:lpstr>
      <vt:lpstr>Vastavalmistuneiden korkeakoulutettujen työttömyys ylittää jo vuoden 2016 huipun</vt:lpstr>
      <vt:lpstr>Muiden vastavalmistuneiden kuin korkeakoulutettujen työttömyys nousee nopeasti – nyt ylittyi koronahuippu</vt:lpstr>
      <vt:lpstr>Alemmalta korkea-asteelta vastavalmistuneiden työttömyys kasvaa</vt:lpstr>
      <vt:lpstr>Ylempi korkea-aste: Kuvan pystyakselia piti muuttaa – meni 2 000 rikki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61</cp:revision>
  <cp:lastPrinted>2020-02-28T07:57:12Z</cp:lastPrinted>
  <dcterms:created xsi:type="dcterms:W3CDTF">2018-03-20T15:15:04Z</dcterms:created>
  <dcterms:modified xsi:type="dcterms:W3CDTF">2025-04-25T09:02:46Z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