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51"/>
  </p:notesMasterIdLst>
  <p:sldIdLst>
    <p:sldId id="421" r:id="rId6"/>
    <p:sldId id="426" r:id="rId7"/>
    <p:sldId id="416" r:id="rId8"/>
    <p:sldId id="422" r:id="rId9"/>
    <p:sldId id="423" r:id="rId10"/>
    <p:sldId id="424" r:id="rId11"/>
    <p:sldId id="362" r:id="rId12"/>
    <p:sldId id="377" r:id="rId13"/>
    <p:sldId id="410" r:id="rId14"/>
    <p:sldId id="411" r:id="rId15"/>
    <p:sldId id="378" r:id="rId16"/>
    <p:sldId id="409" r:id="rId17"/>
    <p:sldId id="363" r:id="rId18"/>
    <p:sldId id="428" r:id="rId19"/>
    <p:sldId id="417" r:id="rId20"/>
    <p:sldId id="419" r:id="rId21"/>
    <p:sldId id="418" r:id="rId22"/>
    <p:sldId id="420" r:id="rId23"/>
    <p:sldId id="429" r:id="rId24"/>
    <p:sldId id="425" r:id="rId25"/>
    <p:sldId id="390" r:id="rId26"/>
    <p:sldId id="391" r:id="rId27"/>
    <p:sldId id="380" r:id="rId28"/>
    <p:sldId id="379" r:id="rId29"/>
    <p:sldId id="392" r:id="rId30"/>
    <p:sldId id="393" r:id="rId31"/>
    <p:sldId id="381" r:id="rId32"/>
    <p:sldId id="394" r:id="rId33"/>
    <p:sldId id="395" r:id="rId34"/>
    <p:sldId id="396" r:id="rId35"/>
    <p:sldId id="397" r:id="rId36"/>
    <p:sldId id="398" r:id="rId37"/>
    <p:sldId id="399" r:id="rId38"/>
    <p:sldId id="413" r:id="rId39"/>
    <p:sldId id="414" r:id="rId40"/>
    <p:sldId id="415" r:id="rId41"/>
    <p:sldId id="400" r:id="rId42"/>
    <p:sldId id="401" r:id="rId43"/>
    <p:sldId id="402" r:id="rId44"/>
    <p:sldId id="403" r:id="rId45"/>
    <p:sldId id="404" r:id="rId46"/>
    <p:sldId id="405" r:id="rId47"/>
    <p:sldId id="412" r:id="rId48"/>
    <p:sldId id="406" r:id="rId49"/>
    <p:sldId id="407" r:id="rId50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44A05F-223B-46E2-8182-E76279EB979E}" v="45" dt="2025-08-26T12:33:52.9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84" d="100"/>
          <a:sy n="84" d="100"/>
        </p:scale>
        <p:origin x="135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E344A05F-223B-46E2-8182-E76279EB979E}"/>
    <pc:docChg chg="custSel modSld">
      <pc:chgData name="Pasi Sorjonen" userId="af9ad459-762f-4f9b-af1f-e08ba050b57c" providerId="ADAL" clId="{E344A05F-223B-46E2-8182-E76279EB979E}" dt="2025-08-26T12:34:15.266" v="224" actId="6549"/>
      <pc:docMkLst>
        <pc:docMk/>
      </pc:docMkLst>
      <pc:sldChg chg="addSp delSp modSp mod">
        <pc:chgData name="Pasi Sorjonen" userId="af9ad459-762f-4f9b-af1f-e08ba050b57c" providerId="ADAL" clId="{E344A05F-223B-46E2-8182-E76279EB979E}" dt="2025-08-26T10:56:30.419" v="5"/>
        <pc:sldMkLst>
          <pc:docMk/>
          <pc:sldMk cId="2692188403" sldId="362"/>
        </pc:sldMkLst>
        <pc:spChg chg="add del mod">
          <ac:chgData name="Pasi Sorjonen" userId="af9ad459-762f-4f9b-af1f-e08ba050b57c" providerId="ADAL" clId="{E344A05F-223B-46E2-8182-E76279EB979E}" dt="2025-08-26T10:56:30.419" v="5"/>
          <ac:spMkLst>
            <pc:docMk/>
            <pc:sldMk cId="2692188403" sldId="362"/>
            <ac:spMk id="3" creationId="{BE76B300-21F0-56EA-B570-AEDE66D2C1B2}"/>
          </ac:spMkLst>
        </pc:spChg>
        <pc:picChg chg="del">
          <ac:chgData name="Pasi Sorjonen" userId="af9ad459-762f-4f9b-af1f-e08ba050b57c" providerId="ADAL" clId="{E344A05F-223B-46E2-8182-E76279EB979E}" dt="2025-08-26T10:56:24.253" v="4" actId="478"/>
          <ac:picMkLst>
            <pc:docMk/>
            <pc:sldMk cId="2692188403" sldId="362"/>
            <ac:picMk id="4" creationId="{04D69F6C-7B8A-BEF6-7F69-2611DB4B80CD}"/>
          </ac:picMkLst>
        </pc:picChg>
        <pc:picChg chg="add mod">
          <ac:chgData name="Pasi Sorjonen" userId="af9ad459-762f-4f9b-af1f-e08ba050b57c" providerId="ADAL" clId="{E344A05F-223B-46E2-8182-E76279EB979E}" dt="2025-08-26T10:56:30.419" v="5"/>
          <ac:picMkLst>
            <pc:docMk/>
            <pc:sldMk cId="2692188403" sldId="362"/>
            <ac:picMk id="5" creationId="{3B8FC67E-6B70-27AE-A509-4DCA6E8C7AAD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1:00:37.598" v="17"/>
        <pc:sldMkLst>
          <pc:docMk/>
          <pc:sldMk cId="3560938900" sldId="363"/>
        </pc:sldMkLst>
        <pc:spChg chg="add del mod">
          <ac:chgData name="Pasi Sorjonen" userId="af9ad459-762f-4f9b-af1f-e08ba050b57c" providerId="ADAL" clId="{E344A05F-223B-46E2-8182-E76279EB979E}" dt="2025-08-26T11:00:37.598" v="17"/>
          <ac:spMkLst>
            <pc:docMk/>
            <pc:sldMk cId="3560938900" sldId="363"/>
            <ac:spMk id="3" creationId="{56A29653-B88B-0BE8-6B75-CD329EF87DB6}"/>
          </ac:spMkLst>
        </pc:spChg>
        <pc:picChg chg="del">
          <ac:chgData name="Pasi Sorjonen" userId="af9ad459-762f-4f9b-af1f-e08ba050b57c" providerId="ADAL" clId="{E344A05F-223B-46E2-8182-E76279EB979E}" dt="2025-08-26T11:00:29.867" v="16" actId="478"/>
          <ac:picMkLst>
            <pc:docMk/>
            <pc:sldMk cId="3560938900" sldId="363"/>
            <ac:picMk id="4" creationId="{62CD44A5-2D27-4B36-36A3-73A4D051B085}"/>
          </ac:picMkLst>
        </pc:picChg>
        <pc:picChg chg="add mod">
          <ac:chgData name="Pasi Sorjonen" userId="af9ad459-762f-4f9b-af1f-e08ba050b57c" providerId="ADAL" clId="{E344A05F-223B-46E2-8182-E76279EB979E}" dt="2025-08-26T11:00:37.598" v="17"/>
          <ac:picMkLst>
            <pc:docMk/>
            <pc:sldMk cId="3560938900" sldId="363"/>
            <ac:picMk id="5" creationId="{9BA0205D-8433-D30F-B960-C4AB614628D4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0:57:14.214" v="7"/>
        <pc:sldMkLst>
          <pc:docMk/>
          <pc:sldMk cId="3929526364" sldId="377"/>
        </pc:sldMkLst>
        <pc:spChg chg="add del mod">
          <ac:chgData name="Pasi Sorjonen" userId="af9ad459-762f-4f9b-af1f-e08ba050b57c" providerId="ADAL" clId="{E344A05F-223B-46E2-8182-E76279EB979E}" dt="2025-08-26T10:57:14.214" v="7"/>
          <ac:spMkLst>
            <pc:docMk/>
            <pc:sldMk cId="3929526364" sldId="377"/>
            <ac:spMk id="3" creationId="{76D47155-2278-4BE6-999D-81FF931863BE}"/>
          </ac:spMkLst>
        </pc:spChg>
        <pc:picChg chg="del">
          <ac:chgData name="Pasi Sorjonen" userId="af9ad459-762f-4f9b-af1f-e08ba050b57c" providerId="ADAL" clId="{E344A05F-223B-46E2-8182-E76279EB979E}" dt="2025-08-26T10:57:08.006" v="6" actId="478"/>
          <ac:picMkLst>
            <pc:docMk/>
            <pc:sldMk cId="3929526364" sldId="377"/>
            <ac:picMk id="4" creationId="{BDFF8B96-6ADA-3854-9791-F2C8A3A30AB1}"/>
          </ac:picMkLst>
        </pc:picChg>
        <pc:picChg chg="add mod">
          <ac:chgData name="Pasi Sorjonen" userId="af9ad459-762f-4f9b-af1f-e08ba050b57c" providerId="ADAL" clId="{E344A05F-223B-46E2-8182-E76279EB979E}" dt="2025-08-26T10:57:14.214" v="7"/>
          <ac:picMkLst>
            <pc:docMk/>
            <pc:sldMk cId="3929526364" sldId="377"/>
            <ac:picMk id="5" creationId="{5DD56FAC-1B61-7A7F-595E-CD7472CB3C55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0:59:24.410" v="13"/>
        <pc:sldMkLst>
          <pc:docMk/>
          <pc:sldMk cId="1803076261" sldId="378"/>
        </pc:sldMkLst>
        <pc:spChg chg="add del mod">
          <ac:chgData name="Pasi Sorjonen" userId="af9ad459-762f-4f9b-af1f-e08ba050b57c" providerId="ADAL" clId="{E344A05F-223B-46E2-8182-E76279EB979E}" dt="2025-08-26T10:59:24.410" v="13"/>
          <ac:spMkLst>
            <pc:docMk/>
            <pc:sldMk cId="1803076261" sldId="378"/>
            <ac:spMk id="3" creationId="{6B061DFB-BA0E-928F-4271-94846EC50B96}"/>
          </ac:spMkLst>
        </pc:spChg>
        <pc:picChg chg="del">
          <ac:chgData name="Pasi Sorjonen" userId="af9ad459-762f-4f9b-af1f-e08ba050b57c" providerId="ADAL" clId="{E344A05F-223B-46E2-8182-E76279EB979E}" dt="2025-08-26T10:59:19.062" v="12" actId="478"/>
          <ac:picMkLst>
            <pc:docMk/>
            <pc:sldMk cId="1803076261" sldId="378"/>
            <ac:picMk id="4" creationId="{182A3468-CA63-D5D2-BEA4-00EE163397F9}"/>
          </ac:picMkLst>
        </pc:picChg>
        <pc:picChg chg="add mod">
          <ac:chgData name="Pasi Sorjonen" userId="af9ad459-762f-4f9b-af1f-e08ba050b57c" providerId="ADAL" clId="{E344A05F-223B-46E2-8182-E76279EB979E}" dt="2025-08-26T10:59:24.410" v="13"/>
          <ac:picMkLst>
            <pc:docMk/>
            <pc:sldMk cId="1803076261" sldId="378"/>
            <ac:picMk id="5" creationId="{8EC36894-042F-5CA0-55FF-7AEA4B5B0D0B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4:39.071" v="94"/>
        <pc:sldMkLst>
          <pc:docMk/>
          <pc:sldMk cId="1217304737" sldId="379"/>
        </pc:sldMkLst>
        <pc:spChg chg="add del mod">
          <ac:chgData name="Pasi Sorjonen" userId="af9ad459-762f-4f9b-af1f-e08ba050b57c" providerId="ADAL" clId="{E344A05F-223B-46E2-8182-E76279EB979E}" dt="2025-08-26T12:24:39.071" v="94"/>
          <ac:spMkLst>
            <pc:docMk/>
            <pc:sldMk cId="1217304737" sldId="379"/>
            <ac:spMk id="3" creationId="{F1846616-235E-4D79-208E-23B57595C29A}"/>
          </ac:spMkLst>
        </pc:spChg>
        <pc:picChg chg="add mod">
          <ac:chgData name="Pasi Sorjonen" userId="af9ad459-762f-4f9b-af1f-e08ba050b57c" providerId="ADAL" clId="{E344A05F-223B-46E2-8182-E76279EB979E}" dt="2025-08-26T12:24:39.071" v="94"/>
          <ac:picMkLst>
            <pc:docMk/>
            <pc:sldMk cId="1217304737" sldId="379"/>
            <ac:picMk id="4" creationId="{AB2FE5F1-EE01-9265-E7C7-55F94B5290C1}"/>
          </ac:picMkLst>
        </pc:picChg>
        <pc:picChg chg="del">
          <ac:chgData name="Pasi Sorjonen" userId="af9ad459-762f-4f9b-af1f-e08ba050b57c" providerId="ADAL" clId="{E344A05F-223B-46E2-8182-E76279EB979E}" dt="2025-08-26T12:24:35.147" v="93" actId="478"/>
          <ac:picMkLst>
            <pc:docMk/>
            <pc:sldMk cId="1217304737" sldId="379"/>
            <ac:picMk id="5" creationId="{485FC31C-BDDB-1B80-4F9D-B20317392CB2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4:21.556" v="92"/>
        <pc:sldMkLst>
          <pc:docMk/>
          <pc:sldMk cId="1362908807" sldId="380"/>
        </pc:sldMkLst>
        <pc:spChg chg="add del mod">
          <ac:chgData name="Pasi Sorjonen" userId="af9ad459-762f-4f9b-af1f-e08ba050b57c" providerId="ADAL" clId="{E344A05F-223B-46E2-8182-E76279EB979E}" dt="2025-08-26T12:24:21.556" v="92"/>
          <ac:spMkLst>
            <pc:docMk/>
            <pc:sldMk cId="1362908807" sldId="380"/>
            <ac:spMk id="3" creationId="{E580F3CF-F059-78B1-08B1-24D62281C876}"/>
          </ac:spMkLst>
        </pc:spChg>
        <pc:picChg chg="add mod">
          <ac:chgData name="Pasi Sorjonen" userId="af9ad459-762f-4f9b-af1f-e08ba050b57c" providerId="ADAL" clId="{E344A05F-223B-46E2-8182-E76279EB979E}" dt="2025-08-26T12:24:21.556" v="92"/>
          <ac:picMkLst>
            <pc:docMk/>
            <pc:sldMk cId="1362908807" sldId="380"/>
            <ac:picMk id="4" creationId="{29127E11-5BA9-4C68-6226-D20A6C4C0468}"/>
          </ac:picMkLst>
        </pc:picChg>
        <pc:picChg chg="del">
          <ac:chgData name="Pasi Sorjonen" userId="af9ad459-762f-4f9b-af1f-e08ba050b57c" providerId="ADAL" clId="{E344A05F-223B-46E2-8182-E76279EB979E}" dt="2025-08-26T12:24:18.277" v="91" actId="478"/>
          <ac:picMkLst>
            <pc:docMk/>
            <pc:sldMk cId="1362908807" sldId="380"/>
            <ac:picMk id="5" creationId="{D0604BC3-B9C0-C473-85BF-27438F73944B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5:31.121" v="100"/>
        <pc:sldMkLst>
          <pc:docMk/>
          <pc:sldMk cId="502968237" sldId="381"/>
        </pc:sldMkLst>
        <pc:spChg chg="add del mod">
          <ac:chgData name="Pasi Sorjonen" userId="af9ad459-762f-4f9b-af1f-e08ba050b57c" providerId="ADAL" clId="{E344A05F-223B-46E2-8182-E76279EB979E}" dt="2025-08-26T12:25:31.121" v="100"/>
          <ac:spMkLst>
            <pc:docMk/>
            <pc:sldMk cId="502968237" sldId="381"/>
            <ac:spMk id="3" creationId="{F31350B2-0B21-4BD9-1531-A6CB542C9BBA}"/>
          </ac:spMkLst>
        </pc:spChg>
        <pc:picChg chg="add mod">
          <ac:chgData name="Pasi Sorjonen" userId="af9ad459-762f-4f9b-af1f-e08ba050b57c" providerId="ADAL" clId="{E344A05F-223B-46E2-8182-E76279EB979E}" dt="2025-08-26T12:25:31.121" v="100"/>
          <ac:picMkLst>
            <pc:docMk/>
            <pc:sldMk cId="502968237" sldId="381"/>
            <ac:picMk id="4" creationId="{5884220F-966A-A5C9-C891-5E8C2A573BA9}"/>
          </ac:picMkLst>
        </pc:picChg>
        <pc:picChg chg="del">
          <ac:chgData name="Pasi Sorjonen" userId="af9ad459-762f-4f9b-af1f-e08ba050b57c" providerId="ADAL" clId="{E344A05F-223B-46E2-8182-E76279EB979E}" dt="2025-08-26T12:25:27.913" v="99" actId="478"/>
          <ac:picMkLst>
            <pc:docMk/>
            <pc:sldMk cId="502968237" sldId="381"/>
            <ac:picMk id="5" creationId="{1AA7079C-AE34-6AAC-C4F6-BA02516828B6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3:46.709" v="88"/>
        <pc:sldMkLst>
          <pc:docMk/>
          <pc:sldMk cId="2820870139" sldId="390"/>
        </pc:sldMkLst>
        <pc:spChg chg="add del mod">
          <ac:chgData name="Pasi Sorjonen" userId="af9ad459-762f-4f9b-af1f-e08ba050b57c" providerId="ADAL" clId="{E344A05F-223B-46E2-8182-E76279EB979E}" dt="2025-08-26T12:23:46.709" v="88"/>
          <ac:spMkLst>
            <pc:docMk/>
            <pc:sldMk cId="2820870139" sldId="390"/>
            <ac:spMk id="4" creationId="{3CED2479-4A0E-0D68-ADB2-BA21AC657683}"/>
          </ac:spMkLst>
        </pc:spChg>
        <pc:picChg chg="add mod">
          <ac:chgData name="Pasi Sorjonen" userId="af9ad459-762f-4f9b-af1f-e08ba050b57c" providerId="ADAL" clId="{E344A05F-223B-46E2-8182-E76279EB979E}" dt="2025-08-26T12:23:46.709" v="88"/>
          <ac:picMkLst>
            <pc:docMk/>
            <pc:sldMk cId="2820870139" sldId="390"/>
            <ac:picMk id="5" creationId="{13C934E1-3E50-7092-E2BC-586D0267D1F8}"/>
          </ac:picMkLst>
        </pc:picChg>
        <pc:picChg chg="del">
          <ac:chgData name="Pasi Sorjonen" userId="af9ad459-762f-4f9b-af1f-e08ba050b57c" providerId="ADAL" clId="{E344A05F-223B-46E2-8182-E76279EB979E}" dt="2025-08-26T12:23:43.547" v="87" actId="478"/>
          <ac:picMkLst>
            <pc:docMk/>
            <pc:sldMk cId="2820870139" sldId="390"/>
            <ac:picMk id="6" creationId="{F1E7E80D-267C-C8EA-1C18-101F03879371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4:05.309" v="90"/>
        <pc:sldMkLst>
          <pc:docMk/>
          <pc:sldMk cId="2757268552" sldId="391"/>
        </pc:sldMkLst>
        <pc:spChg chg="add del mod">
          <ac:chgData name="Pasi Sorjonen" userId="af9ad459-762f-4f9b-af1f-e08ba050b57c" providerId="ADAL" clId="{E344A05F-223B-46E2-8182-E76279EB979E}" dt="2025-08-26T12:24:05.309" v="90"/>
          <ac:spMkLst>
            <pc:docMk/>
            <pc:sldMk cId="2757268552" sldId="391"/>
            <ac:spMk id="4" creationId="{A37E8611-D92A-2B55-8E89-8CFF98948019}"/>
          </ac:spMkLst>
        </pc:spChg>
        <pc:picChg chg="add mod">
          <ac:chgData name="Pasi Sorjonen" userId="af9ad459-762f-4f9b-af1f-e08ba050b57c" providerId="ADAL" clId="{E344A05F-223B-46E2-8182-E76279EB979E}" dt="2025-08-26T12:24:05.309" v="90"/>
          <ac:picMkLst>
            <pc:docMk/>
            <pc:sldMk cId="2757268552" sldId="391"/>
            <ac:picMk id="5" creationId="{F40F796C-6D85-4661-D913-6ADA821F880B}"/>
          </ac:picMkLst>
        </pc:picChg>
        <pc:picChg chg="del">
          <ac:chgData name="Pasi Sorjonen" userId="af9ad459-762f-4f9b-af1f-e08ba050b57c" providerId="ADAL" clId="{E344A05F-223B-46E2-8182-E76279EB979E}" dt="2025-08-26T12:24:01.226" v="89" actId="478"/>
          <ac:picMkLst>
            <pc:docMk/>
            <pc:sldMk cId="2757268552" sldId="391"/>
            <ac:picMk id="6" creationId="{353623BD-44B5-7619-D626-582FE06A35E7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4:57.239" v="96"/>
        <pc:sldMkLst>
          <pc:docMk/>
          <pc:sldMk cId="2478160119" sldId="392"/>
        </pc:sldMkLst>
        <pc:spChg chg="add del mod">
          <ac:chgData name="Pasi Sorjonen" userId="af9ad459-762f-4f9b-af1f-e08ba050b57c" providerId="ADAL" clId="{E344A05F-223B-46E2-8182-E76279EB979E}" dt="2025-08-26T12:24:57.239" v="96"/>
          <ac:spMkLst>
            <pc:docMk/>
            <pc:sldMk cId="2478160119" sldId="392"/>
            <ac:spMk id="3" creationId="{345B456A-483E-A699-B7E2-A29AD6181865}"/>
          </ac:spMkLst>
        </pc:spChg>
        <pc:picChg chg="add mod">
          <ac:chgData name="Pasi Sorjonen" userId="af9ad459-762f-4f9b-af1f-e08ba050b57c" providerId="ADAL" clId="{E344A05F-223B-46E2-8182-E76279EB979E}" dt="2025-08-26T12:24:57.239" v="96"/>
          <ac:picMkLst>
            <pc:docMk/>
            <pc:sldMk cId="2478160119" sldId="392"/>
            <ac:picMk id="4" creationId="{5B5A1861-9967-6477-0057-96FB59B4DA1A}"/>
          </ac:picMkLst>
        </pc:picChg>
        <pc:picChg chg="del">
          <ac:chgData name="Pasi Sorjonen" userId="af9ad459-762f-4f9b-af1f-e08ba050b57c" providerId="ADAL" clId="{E344A05F-223B-46E2-8182-E76279EB979E}" dt="2025-08-26T12:24:53.887" v="95" actId="478"/>
          <ac:picMkLst>
            <pc:docMk/>
            <pc:sldMk cId="2478160119" sldId="392"/>
            <ac:picMk id="5" creationId="{16A442BD-ABA2-2B98-847C-87904086991B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5:14.972" v="98"/>
        <pc:sldMkLst>
          <pc:docMk/>
          <pc:sldMk cId="31408801" sldId="393"/>
        </pc:sldMkLst>
        <pc:spChg chg="add del mod">
          <ac:chgData name="Pasi Sorjonen" userId="af9ad459-762f-4f9b-af1f-e08ba050b57c" providerId="ADAL" clId="{E344A05F-223B-46E2-8182-E76279EB979E}" dt="2025-08-26T12:25:14.972" v="98"/>
          <ac:spMkLst>
            <pc:docMk/>
            <pc:sldMk cId="31408801" sldId="393"/>
            <ac:spMk id="3" creationId="{F658F178-BCB2-6DAB-C563-AD6D917361A1}"/>
          </ac:spMkLst>
        </pc:spChg>
        <pc:picChg chg="add mod">
          <ac:chgData name="Pasi Sorjonen" userId="af9ad459-762f-4f9b-af1f-e08ba050b57c" providerId="ADAL" clId="{E344A05F-223B-46E2-8182-E76279EB979E}" dt="2025-08-26T12:25:14.972" v="98"/>
          <ac:picMkLst>
            <pc:docMk/>
            <pc:sldMk cId="31408801" sldId="393"/>
            <ac:picMk id="4" creationId="{D18FCFB3-D615-5C79-3E77-BDB9C2BBAD98}"/>
          </ac:picMkLst>
        </pc:picChg>
        <pc:picChg chg="del">
          <ac:chgData name="Pasi Sorjonen" userId="af9ad459-762f-4f9b-af1f-e08ba050b57c" providerId="ADAL" clId="{E344A05F-223B-46E2-8182-E76279EB979E}" dt="2025-08-26T12:25:12.016" v="97" actId="478"/>
          <ac:picMkLst>
            <pc:docMk/>
            <pc:sldMk cId="31408801" sldId="393"/>
            <ac:picMk id="5" creationId="{3590EB4B-E409-3DB9-7D6B-F4514A877E8F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5:46.167" v="102"/>
        <pc:sldMkLst>
          <pc:docMk/>
          <pc:sldMk cId="685540742" sldId="394"/>
        </pc:sldMkLst>
        <pc:spChg chg="add del mod">
          <ac:chgData name="Pasi Sorjonen" userId="af9ad459-762f-4f9b-af1f-e08ba050b57c" providerId="ADAL" clId="{E344A05F-223B-46E2-8182-E76279EB979E}" dt="2025-08-26T12:25:46.167" v="102"/>
          <ac:spMkLst>
            <pc:docMk/>
            <pc:sldMk cId="685540742" sldId="394"/>
            <ac:spMk id="4" creationId="{3F2BE89B-1094-5527-B3DB-74993CF0B6DB}"/>
          </ac:spMkLst>
        </pc:spChg>
        <pc:picChg chg="add mod">
          <ac:chgData name="Pasi Sorjonen" userId="af9ad459-762f-4f9b-af1f-e08ba050b57c" providerId="ADAL" clId="{E344A05F-223B-46E2-8182-E76279EB979E}" dt="2025-08-26T12:25:46.167" v="102"/>
          <ac:picMkLst>
            <pc:docMk/>
            <pc:sldMk cId="685540742" sldId="394"/>
            <ac:picMk id="5" creationId="{4A71B720-F19F-57E5-849B-C71DED6549A9}"/>
          </ac:picMkLst>
        </pc:picChg>
        <pc:picChg chg="del">
          <ac:chgData name="Pasi Sorjonen" userId="af9ad459-762f-4f9b-af1f-e08ba050b57c" providerId="ADAL" clId="{E344A05F-223B-46E2-8182-E76279EB979E}" dt="2025-08-26T12:25:42.928" v="101" actId="478"/>
          <ac:picMkLst>
            <pc:docMk/>
            <pc:sldMk cId="685540742" sldId="394"/>
            <ac:picMk id="6" creationId="{23AD669B-980B-714F-6E4B-93AD48C9CDA6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6:04.104" v="104"/>
        <pc:sldMkLst>
          <pc:docMk/>
          <pc:sldMk cId="2708893141" sldId="395"/>
        </pc:sldMkLst>
        <pc:spChg chg="add del mod">
          <ac:chgData name="Pasi Sorjonen" userId="af9ad459-762f-4f9b-af1f-e08ba050b57c" providerId="ADAL" clId="{E344A05F-223B-46E2-8182-E76279EB979E}" dt="2025-08-26T12:26:04.104" v="104"/>
          <ac:spMkLst>
            <pc:docMk/>
            <pc:sldMk cId="2708893141" sldId="395"/>
            <ac:spMk id="4" creationId="{85681B56-1189-F338-F747-F1C64694592B}"/>
          </ac:spMkLst>
        </pc:spChg>
        <pc:picChg chg="add mod">
          <ac:chgData name="Pasi Sorjonen" userId="af9ad459-762f-4f9b-af1f-e08ba050b57c" providerId="ADAL" clId="{E344A05F-223B-46E2-8182-E76279EB979E}" dt="2025-08-26T12:26:04.104" v="104"/>
          <ac:picMkLst>
            <pc:docMk/>
            <pc:sldMk cId="2708893141" sldId="395"/>
            <ac:picMk id="5" creationId="{7D531476-1EE8-EB1F-2DF0-351797746D5B}"/>
          </ac:picMkLst>
        </pc:picChg>
        <pc:picChg chg="del">
          <ac:chgData name="Pasi Sorjonen" userId="af9ad459-762f-4f9b-af1f-e08ba050b57c" providerId="ADAL" clId="{E344A05F-223B-46E2-8182-E76279EB979E}" dt="2025-08-26T12:26:00.839" v="103" actId="478"/>
          <ac:picMkLst>
            <pc:docMk/>
            <pc:sldMk cId="2708893141" sldId="395"/>
            <ac:picMk id="6" creationId="{D590BA46-9988-E9EF-5754-B1F853AC4C8E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6:21.077" v="106"/>
        <pc:sldMkLst>
          <pc:docMk/>
          <pc:sldMk cId="1012804456" sldId="396"/>
        </pc:sldMkLst>
        <pc:spChg chg="add del mod">
          <ac:chgData name="Pasi Sorjonen" userId="af9ad459-762f-4f9b-af1f-e08ba050b57c" providerId="ADAL" clId="{E344A05F-223B-46E2-8182-E76279EB979E}" dt="2025-08-26T12:26:21.077" v="106"/>
          <ac:spMkLst>
            <pc:docMk/>
            <pc:sldMk cId="1012804456" sldId="396"/>
            <ac:spMk id="4" creationId="{2404362C-A40E-D619-73B6-74D7B85AAE26}"/>
          </ac:spMkLst>
        </pc:spChg>
        <pc:picChg chg="add mod">
          <ac:chgData name="Pasi Sorjonen" userId="af9ad459-762f-4f9b-af1f-e08ba050b57c" providerId="ADAL" clId="{E344A05F-223B-46E2-8182-E76279EB979E}" dt="2025-08-26T12:26:21.077" v="106"/>
          <ac:picMkLst>
            <pc:docMk/>
            <pc:sldMk cId="1012804456" sldId="396"/>
            <ac:picMk id="5" creationId="{E980AEA4-CAC6-C348-0075-C0F12F27AFFC}"/>
          </ac:picMkLst>
        </pc:picChg>
        <pc:picChg chg="del">
          <ac:chgData name="Pasi Sorjonen" userId="af9ad459-762f-4f9b-af1f-e08ba050b57c" providerId="ADAL" clId="{E344A05F-223B-46E2-8182-E76279EB979E}" dt="2025-08-26T12:26:17.939" v="105" actId="478"/>
          <ac:picMkLst>
            <pc:docMk/>
            <pc:sldMk cId="1012804456" sldId="396"/>
            <ac:picMk id="6" creationId="{A5E32CBF-E954-545C-883E-9CDA7DC52751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6:39.438" v="108"/>
        <pc:sldMkLst>
          <pc:docMk/>
          <pc:sldMk cId="1927361822" sldId="397"/>
        </pc:sldMkLst>
        <pc:spChg chg="add del mod">
          <ac:chgData name="Pasi Sorjonen" userId="af9ad459-762f-4f9b-af1f-e08ba050b57c" providerId="ADAL" clId="{E344A05F-223B-46E2-8182-E76279EB979E}" dt="2025-08-26T12:26:39.438" v="108"/>
          <ac:spMkLst>
            <pc:docMk/>
            <pc:sldMk cId="1927361822" sldId="397"/>
            <ac:spMk id="4" creationId="{7A2DEDAE-AF61-3F5E-8AC9-E64B89BDE7C0}"/>
          </ac:spMkLst>
        </pc:spChg>
        <pc:picChg chg="add mod">
          <ac:chgData name="Pasi Sorjonen" userId="af9ad459-762f-4f9b-af1f-e08ba050b57c" providerId="ADAL" clId="{E344A05F-223B-46E2-8182-E76279EB979E}" dt="2025-08-26T12:26:39.438" v="108"/>
          <ac:picMkLst>
            <pc:docMk/>
            <pc:sldMk cId="1927361822" sldId="397"/>
            <ac:picMk id="5" creationId="{74C3E93F-7881-352A-C156-681CA21E61D1}"/>
          </ac:picMkLst>
        </pc:picChg>
        <pc:picChg chg="del">
          <ac:chgData name="Pasi Sorjonen" userId="af9ad459-762f-4f9b-af1f-e08ba050b57c" providerId="ADAL" clId="{E344A05F-223B-46E2-8182-E76279EB979E}" dt="2025-08-26T12:26:35.909" v="107" actId="478"/>
          <ac:picMkLst>
            <pc:docMk/>
            <pc:sldMk cId="1927361822" sldId="397"/>
            <ac:picMk id="6" creationId="{C5310C49-9452-DEEC-3E97-3DFB696AD375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6:55.657" v="110"/>
        <pc:sldMkLst>
          <pc:docMk/>
          <pc:sldMk cId="709257705" sldId="398"/>
        </pc:sldMkLst>
        <pc:spChg chg="add del mod">
          <ac:chgData name="Pasi Sorjonen" userId="af9ad459-762f-4f9b-af1f-e08ba050b57c" providerId="ADAL" clId="{E344A05F-223B-46E2-8182-E76279EB979E}" dt="2025-08-26T12:26:55.657" v="110"/>
          <ac:spMkLst>
            <pc:docMk/>
            <pc:sldMk cId="709257705" sldId="398"/>
            <ac:spMk id="4" creationId="{DF2CD8FB-2EBE-3C79-A55D-3BA562C09E4F}"/>
          </ac:spMkLst>
        </pc:spChg>
        <pc:picChg chg="add mod">
          <ac:chgData name="Pasi Sorjonen" userId="af9ad459-762f-4f9b-af1f-e08ba050b57c" providerId="ADAL" clId="{E344A05F-223B-46E2-8182-E76279EB979E}" dt="2025-08-26T12:26:55.657" v="110"/>
          <ac:picMkLst>
            <pc:docMk/>
            <pc:sldMk cId="709257705" sldId="398"/>
            <ac:picMk id="5" creationId="{8801C13A-5833-1A7D-AEEA-8A25D314D547}"/>
          </ac:picMkLst>
        </pc:picChg>
        <pc:picChg chg="del">
          <ac:chgData name="Pasi Sorjonen" userId="af9ad459-762f-4f9b-af1f-e08ba050b57c" providerId="ADAL" clId="{E344A05F-223B-46E2-8182-E76279EB979E}" dt="2025-08-26T12:26:52.204" v="109" actId="478"/>
          <ac:picMkLst>
            <pc:docMk/>
            <pc:sldMk cId="709257705" sldId="398"/>
            <ac:picMk id="6" creationId="{84014895-20DD-DF28-F410-C25B87F4AD64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7:11.522" v="112"/>
        <pc:sldMkLst>
          <pc:docMk/>
          <pc:sldMk cId="48380142" sldId="399"/>
        </pc:sldMkLst>
        <pc:spChg chg="add del mod">
          <ac:chgData name="Pasi Sorjonen" userId="af9ad459-762f-4f9b-af1f-e08ba050b57c" providerId="ADAL" clId="{E344A05F-223B-46E2-8182-E76279EB979E}" dt="2025-08-26T12:27:11.522" v="112"/>
          <ac:spMkLst>
            <pc:docMk/>
            <pc:sldMk cId="48380142" sldId="399"/>
            <ac:spMk id="4" creationId="{5EE9A230-686C-9FFE-458B-4ED76351C957}"/>
          </ac:spMkLst>
        </pc:spChg>
        <pc:picChg chg="add mod">
          <ac:chgData name="Pasi Sorjonen" userId="af9ad459-762f-4f9b-af1f-e08ba050b57c" providerId="ADAL" clId="{E344A05F-223B-46E2-8182-E76279EB979E}" dt="2025-08-26T12:27:11.522" v="112"/>
          <ac:picMkLst>
            <pc:docMk/>
            <pc:sldMk cId="48380142" sldId="399"/>
            <ac:picMk id="5" creationId="{35D3D031-7318-0B69-CFF4-D704B80E0246}"/>
          </ac:picMkLst>
        </pc:picChg>
        <pc:picChg chg="del">
          <ac:chgData name="Pasi Sorjonen" userId="af9ad459-762f-4f9b-af1f-e08ba050b57c" providerId="ADAL" clId="{E344A05F-223B-46E2-8182-E76279EB979E}" dt="2025-08-26T12:27:08.307" v="111" actId="478"/>
          <ac:picMkLst>
            <pc:docMk/>
            <pc:sldMk cId="48380142" sldId="399"/>
            <ac:picMk id="6" creationId="{8DC5DD27-1237-FB28-05F7-33CC310A0F00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8:16.953" v="120"/>
        <pc:sldMkLst>
          <pc:docMk/>
          <pc:sldMk cId="2010131551" sldId="400"/>
        </pc:sldMkLst>
        <pc:spChg chg="add del mod">
          <ac:chgData name="Pasi Sorjonen" userId="af9ad459-762f-4f9b-af1f-e08ba050b57c" providerId="ADAL" clId="{E344A05F-223B-46E2-8182-E76279EB979E}" dt="2025-08-26T12:28:16.953" v="120"/>
          <ac:spMkLst>
            <pc:docMk/>
            <pc:sldMk cId="2010131551" sldId="400"/>
            <ac:spMk id="4" creationId="{7E20F4F9-1322-D065-10C3-1F1CD3D46A66}"/>
          </ac:spMkLst>
        </pc:spChg>
        <pc:picChg chg="add mod">
          <ac:chgData name="Pasi Sorjonen" userId="af9ad459-762f-4f9b-af1f-e08ba050b57c" providerId="ADAL" clId="{E344A05F-223B-46E2-8182-E76279EB979E}" dt="2025-08-26T12:28:16.953" v="120"/>
          <ac:picMkLst>
            <pc:docMk/>
            <pc:sldMk cId="2010131551" sldId="400"/>
            <ac:picMk id="5" creationId="{0A2393FD-764D-A5C8-3D57-F9BABDBB4769}"/>
          </ac:picMkLst>
        </pc:picChg>
        <pc:picChg chg="del">
          <ac:chgData name="Pasi Sorjonen" userId="af9ad459-762f-4f9b-af1f-e08ba050b57c" providerId="ADAL" clId="{E344A05F-223B-46E2-8182-E76279EB979E}" dt="2025-08-26T12:28:13.677" v="119" actId="478"/>
          <ac:picMkLst>
            <pc:docMk/>
            <pc:sldMk cId="2010131551" sldId="400"/>
            <ac:picMk id="6" creationId="{4295E0C9-5513-8F9C-FC28-7F9D21C37050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8:34.062" v="122"/>
        <pc:sldMkLst>
          <pc:docMk/>
          <pc:sldMk cId="902528952" sldId="401"/>
        </pc:sldMkLst>
        <pc:spChg chg="add del mod">
          <ac:chgData name="Pasi Sorjonen" userId="af9ad459-762f-4f9b-af1f-e08ba050b57c" providerId="ADAL" clId="{E344A05F-223B-46E2-8182-E76279EB979E}" dt="2025-08-26T12:28:34.062" v="122"/>
          <ac:spMkLst>
            <pc:docMk/>
            <pc:sldMk cId="902528952" sldId="401"/>
            <ac:spMk id="4" creationId="{39AE3BA8-D7D8-C475-3FB2-95F0431FF714}"/>
          </ac:spMkLst>
        </pc:spChg>
        <pc:picChg chg="add mod">
          <ac:chgData name="Pasi Sorjonen" userId="af9ad459-762f-4f9b-af1f-e08ba050b57c" providerId="ADAL" clId="{E344A05F-223B-46E2-8182-E76279EB979E}" dt="2025-08-26T12:28:34.062" v="122"/>
          <ac:picMkLst>
            <pc:docMk/>
            <pc:sldMk cId="902528952" sldId="401"/>
            <ac:picMk id="5" creationId="{C27F0242-0516-BC0B-08FF-6606DE57CFBB}"/>
          </ac:picMkLst>
        </pc:picChg>
        <pc:picChg chg="del">
          <ac:chgData name="Pasi Sorjonen" userId="af9ad459-762f-4f9b-af1f-e08ba050b57c" providerId="ADAL" clId="{E344A05F-223B-46E2-8182-E76279EB979E}" dt="2025-08-26T12:28:30.593" v="121" actId="478"/>
          <ac:picMkLst>
            <pc:docMk/>
            <pc:sldMk cId="902528952" sldId="401"/>
            <ac:picMk id="6" creationId="{318436F5-A5BC-3E7C-21A2-47895A967745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8:50.434" v="124"/>
        <pc:sldMkLst>
          <pc:docMk/>
          <pc:sldMk cId="856521791" sldId="402"/>
        </pc:sldMkLst>
        <pc:spChg chg="add del mod">
          <ac:chgData name="Pasi Sorjonen" userId="af9ad459-762f-4f9b-af1f-e08ba050b57c" providerId="ADAL" clId="{E344A05F-223B-46E2-8182-E76279EB979E}" dt="2025-08-26T12:28:50.434" v="124"/>
          <ac:spMkLst>
            <pc:docMk/>
            <pc:sldMk cId="856521791" sldId="402"/>
            <ac:spMk id="4" creationId="{81F0171D-4B30-F97B-F06A-CADA481417D7}"/>
          </ac:spMkLst>
        </pc:spChg>
        <pc:picChg chg="add mod">
          <ac:chgData name="Pasi Sorjonen" userId="af9ad459-762f-4f9b-af1f-e08ba050b57c" providerId="ADAL" clId="{E344A05F-223B-46E2-8182-E76279EB979E}" dt="2025-08-26T12:28:50.434" v="124"/>
          <ac:picMkLst>
            <pc:docMk/>
            <pc:sldMk cId="856521791" sldId="402"/>
            <ac:picMk id="5" creationId="{92C9DD35-38E4-241C-7880-FBCCA4D10244}"/>
          </ac:picMkLst>
        </pc:picChg>
        <pc:picChg chg="del">
          <ac:chgData name="Pasi Sorjonen" userId="af9ad459-762f-4f9b-af1f-e08ba050b57c" providerId="ADAL" clId="{E344A05F-223B-46E2-8182-E76279EB979E}" dt="2025-08-26T12:28:47.218" v="123" actId="478"/>
          <ac:picMkLst>
            <pc:docMk/>
            <pc:sldMk cId="856521791" sldId="402"/>
            <ac:picMk id="6" creationId="{F55A0C1D-72AA-1344-BC9A-475BDEE8B695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9:07.656" v="126"/>
        <pc:sldMkLst>
          <pc:docMk/>
          <pc:sldMk cId="15214210" sldId="403"/>
        </pc:sldMkLst>
        <pc:spChg chg="add del mod">
          <ac:chgData name="Pasi Sorjonen" userId="af9ad459-762f-4f9b-af1f-e08ba050b57c" providerId="ADAL" clId="{E344A05F-223B-46E2-8182-E76279EB979E}" dt="2025-08-26T12:29:07.656" v="126"/>
          <ac:spMkLst>
            <pc:docMk/>
            <pc:sldMk cId="15214210" sldId="403"/>
            <ac:spMk id="4" creationId="{2D7E2AD0-1ABA-17FF-21C4-644697B2FAD0}"/>
          </ac:spMkLst>
        </pc:spChg>
        <pc:picChg chg="add mod">
          <ac:chgData name="Pasi Sorjonen" userId="af9ad459-762f-4f9b-af1f-e08ba050b57c" providerId="ADAL" clId="{E344A05F-223B-46E2-8182-E76279EB979E}" dt="2025-08-26T12:29:07.656" v="126"/>
          <ac:picMkLst>
            <pc:docMk/>
            <pc:sldMk cId="15214210" sldId="403"/>
            <ac:picMk id="5" creationId="{97D5DF78-562A-A5D6-2AF9-CDA8CACC73BA}"/>
          </ac:picMkLst>
        </pc:picChg>
        <pc:picChg chg="del">
          <ac:chgData name="Pasi Sorjonen" userId="af9ad459-762f-4f9b-af1f-e08ba050b57c" providerId="ADAL" clId="{E344A05F-223B-46E2-8182-E76279EB979E}" dt="2025-08-26T12:29:04.033" v="125" actId="478"/>
          <ac:picMkLst>
            <pc:docMk/>
            <pc:sldMk cId="15214210" sldId="403"/>
            <ac:picMk id="6" creationId="{A2E3B6F7-935D-DB5D-8984-7AC297B27718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9:21.548" v="128"/>
        <pc:sldMkLst>
          <pc:docMk/>
          <pc:sldMk cId="4045111238" sldId="404"/>
        </pc:sldMkLst>
        <pc:spChg chg="add del mod">
          <ac:chgData name="Pasi Sorjonen" userId="af9ad459-762f-4f9b-af1f-e08ba050b57c" providerId="ADAL" clId="{E344A05F-223B-46E2-8182-E76279EB979E}" dt="2025-08-26T12:29:21.548" v="128"/>
          <ac:spMkLst>
            <pc:docMk/>
            <pc:sldMk cId="4045111238" sldId="404"/>
            <ac:spMk id="4" creationId="{030C2C88-DDF0-F0F3-9D65-D71DC14E24E0}"/>
          </ac:spMkLst>
        </pc:spChg>
        <pc:picChg chg="add mod">
          <ac:chgData name="Pasi Sorjonen" userId="af9ad459-762f-4f9b-af1f-e08ba050b57c" providerId="ADAL" clId="{E344A05F-223B-46E2-8182-E76279EB979E}" dt="2025-08-26T12:29:21.548" v="128"/>
          <ac:picMkLst>
            <pc:docMk/>
            <pc:sldMk cId="4045111238" sldId="404"/>
            <ac:picMk id="5" creationId="{035E229D-E7BB-FE6E-56DA-B9FE8BC79921}"/>
          </ac:picMkLst>
        </pc:picChg>
        <pc:picChg chg="del">
          <ac:chgData name="Pasi Sorjonen" userId="af9ad459-762f-4f9b-af1f-e08ba050b57c" providerId="ADAL" clId="{E344A05F-223B-46E2-8182-E76279EB979E}" dt="2025-08-26T12:29:18.516" v="127" actId="478"/>
          <ac:picMkLst>
            <pc:docMk/>
            <pc:sldMk cId="4045111238" sldId="404"/>
            <ac:picMk id="6" creationId="{A44AE3E9-209A-C7D4-8A9A-B20547B10780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9:36.006" v="130"/>
        <pc:sldMkLst>
          <pc:docMk/>
          <pc:sldMk cId="2501186145" sldId="405"/>
        </pc:sldMkLst>
        <pc:spChg chg="add del mod">
          <ac:chgData name="Pasi Sorjonen" userId="af9ad459-762f-4f9b-af1f-e08ba050b57c" providerId="ADAL" clId="{E344A05F-223B-46E2-8182-E76279EB979E}" dt="2025-08-26T12:29:36.006" v="130"/>
          <ac:spMkLst>
            <pc:docMk/>
            <pc:sldMk cId="2501186145" sldId="405"/>
            <ac:spMk id="4" creationId="{70D3099D-7F38-DD74-B2E8-A13E2A698BF5}"/>
          </ac:spMkLst>
        </pc:spChg>
        <pc:picChg chg="add mod">
          <ac:chgData name="Pasi Sorjonen" userId="af9ad459-762f-4f9b-af1f-e08ba050b57c" providerId="ADAL" clId="{E344A05F-223B-46E2-8182-E76279EB979E}" dt="2025-08-26T12:29:36.006" v="130"/>
          <ac:picMkLst>
            <pc:docMk/>
            <pc:sldMk cId="2501186145" sldId="405"/>
            <ac:picMk id="5" creationId="{0D0B0E49-38D5-6739-2196-18FC5D435503}"/>
          </ac:picMkLst>
        </pc:picChg>
        <pc:picChg chg="del">
          <ac:chgData name="Pasi Sorjonen" userId="af9ad459-762f-4f9b-af1f-e08ba050b57c" providerId="ADAL" clId="{E344A05F-223B-46E2-8182-E76279EB979E}" dt="2025-08-26T12:29:32.866" v="129" actId="478"/>
          <ac:picMkLst>
            <pc:docMk/>
            <pc:sldMk cId="2501186145" sldId="405"/>
            <ac:picMk id="6" creationId="{56211626-44AA-51A0-9431-7A8EC7E487CD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30:03.654" v="134"/>
        <pc:sldMkLst>
          <pc:docMk/>
          <pc:sldMk cId="302949056" sldId="406"/>
        </pc:sldMkLst>
        <pc:spChg chg="add del mod">
          <ac:chgData name="Pasi Sorjonen" userId="af9ad459-762f-4f9b-af1f-e08ba050b57c" providerId="ADAL" clId="{E344A05F-223B-46E2-8182-E76279EB979E}" dt="2025-08-26T12:30:03.654" v="134"/>
          <ac:spMkLst>
            <pc:docMk/>
            <pc:sldMk cId="302949056" sldId="406"/>
            <ac:spMk id="4" creationId="{D915BCA5-1AF3-F1C3-D1D9-DDE91E6975DE}"/>
          </ac:spMkLst>
        </pc:spChg>
        <pc:picChg chg="add mod">
          <ac:chgData name="Pasi Sorjonen" userId="af9ad459-762f-4f9b-af1f-e08ba050b57c" providerId="ADAL" clId="{E344A05F-223B-46E2-8182-E76279EB979E}" dt="2025-08-26T12:30:03.654" v="134"/>
          <ac:picMkLst>
            <pc:docMk/>
            <pc:sldMk cId="302949056" sldId="406"/>
            <ac:picMk id="5" creationId="{D5D0D8A3-075F-32D2-80BF-99CAD709A166}"/>
          </ac:picMkLst>
        </pc:picChg>
        <pc:picChg chg="del">
          <ac:chgData name="Pasi Sorjonen" userId="af9ad459-762f-4f9b-af1f-e08ba050b57c" providerId="ADAL" clId="{E344A05F-223B-46E2-8182-E76279EB979E}" dt="2025-08-26T12:30:00.761" v="133" actId="478"/>
          <ac:picMkLst>
            <pc:docMk/>
            <pc:sldMk cId="302949056" sldId="406"/>
            <ac:picMk id="6" creationId="{C9A34361-F027-563A-0145-61E2D65FC0C8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30:17.603" v="136"/>
        <pc:sldMkLst>
          <pc:docMk/>
          <pc:sldMk cId="2636709412" sldId="407"/>
        </pc:sldMkLst>
        <pc:spChg chg="add del mod">
          <ac:chgData name="Pasi Sorjonen" userId="af9ad459-762f-4f9b-af1f-e08ba050b57c" providerId="ADAL" clId="{E344A05F-223B-46E2-8182-E76279EB979E}" dt="2025-08-26T12:30:17.603" v="136"/>
          <ac:spMkLst>
            <pc:docMk/>
            <pc:sldMk cId="2636709412" sldId="407"/>
            <ac:spMk id="4" creationId="{810F212B-6A1C-2C2A-BDC5-B154D65E3F82}"/>
          </ac:spMkLst>
        </pc:spChg>
        <pc:picChg chg="del">
          <ac:chgData name="Pasi Sorjonen" userId="af9ad459-762f-4f9b-af1f-e08ba050b57c" providerId="ADAL" clId="{E344A05F-223B-46E2-8182-E76279EB979E}" dt="2025-08-26T12:30:14.811" v="135" actId="478"/>
          <ac:picMkLst>
            <pc:docMk/>
            <pc:sldMk cId="2636709412" sldId="407"/>
            <ac:picMk id="5" creationId="{9A67EF90-4FB7-198E-BDFE-FA32361C283B}"/>
          </ac:picMkLst>
        </pc:picChg>
        <pc:picChg chg="add mod">
          <ac:chgData name="Pasi Sorjonen" userId="af9ad459-762f-4f9b-af1f-e08ba050b57c" providerId="ADAL" clId="{E344A05F-223B-46E2-8182-E76279EB979E}" dt="2025-08-26T12:30:17.603" v="136"/>
          <ac:picMkLst>
            <pc:docMk/>
            <pc:sldMk cId="2636709412" sldId="407"/>
            <ac:picMk id="6" creationId="{A1D1C514-3AB0-695C-488A-FAC9B7DEFD32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0:59:58.228" v="15"/>
        <pc:sldMkLst>
          <pc:docMk/>
          <pc:sldMk cId="2941011792" sldId="409"/>
        </pc:sldMkLst>
        <pc:spChg chg="add del mod">
          <ac:chgData name="Pasi Sorjonen" userId="af9ad459-762f-4f9b-af1f-e08ba050b57c" providerId="ADAL" clId="{E344A05F-223B-46E2-8182-E76279EB979E}" dt="2025-08-26T10:59:58.228" v="15"/>
          <ac:spMkLst>
            <pc:docMk/>
            <pc:sldMk cId="2941011792" sldId="409"/>
            <ac:spMk id="4" creationId="{467FF465-C614-7D40-EADB-5C34EBEFE643}"/>
          </ac:spMkLst>
        </pc:spChg>
        <pc:picChg chg="del">
          <ac:chgData name="Pasi Sorjonen" userId="af9ad459-762f-4f9b-af1f-e08ba050b57c" providerId="ADAL" clId="{E344A05F-223B-46E2-8182-E76279EB979E}" dt="2025-08-26T10:59:52.994" v="14" actId="478"/>
          <ac:picMkLst>
            <pc:docMk/>
            <pc:sldMk cId="2941011792" sldId="409"/>
            <ac:picMk id="5" creationId="{92635451-5D91-2BA8-ABC7-EE627732D68B}"/>
          </ac:picMkLst>
        </pc:picChg>
        <pc:picChg chg="add mod">
          <ac:chgData name="Pasi Sorjonen" userId="af9ad459-762f-4f9b-af1f-e08ba050b57c" providerId="ADAL" clId="{E344A05F-223B-46E2-8182-E76279EB979E}" dt="2025-08-26T10:59:58.228" v="15"/>
          <ac:picMkLst>
            <pc:docMk/>
            <pc:sldMk cId="2941011792" sldId="409"/>
            <ac:picMk id="6" creationId="{95B9750C-2C7E-0165-3C61-977924A24C4E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0:57:59.980" v="9"/>
        <pc:sldMkLst>
          <pc:docMk/>
          <pc:sldMk cId="450700252" sldId="410"/>
        </pc:sldMkLst>
        <pc:spChg chg="add del mod">
          <ac:chgData name="Pasi Sorjonen" userId="af9ad459-762f-4f9b-af1f-e08ba050b57c" providerId="ADAL" clId="{E344A05F-223B-46E2-8182-E76279EB979E}" dt="2025-08-26T10:57:59.980" v="9"/>
          <ac:spMkLst>
            <pc:docMk/>
            <pc:sldMk cId="450700252" sldId="410"/>
            <ac:spMk id="3" creationId="{9D890A5A-5BAF-F717-CA56-F7894A1582F4}"/>
          </ac:spMkLst>
        </pc:spChg>
        <pc:picChg chg="del">
          <ac:chgData name="Pasi Sorjonen" userId="af9ad459-762f-4f9b-af1f-e08ba050b57c" providerId="ADAL" clId="{E344A05F-223B-46E2-8182-E76279EB979E}" dt="2025-08-26T10:57:53.416" v="8" actId="478"/>
          <ac:picMkLst>
            <pc:docMk/>
            <pc:sldMk cId="450700252" sldId="410"/>
            <ac:picMk id="4" creationId="{882AD920-51BA-C8E7-2850-B49EF65DB6BD}"/>
          </ac:picMkLst>
        </pc:picChg>
        <pc:picChg chg="add mod">
          <ac:chgData name="Pasi Sorjonen" userId="af9ad459-762f-4f9b-af1f-e08ba050b57c" providerId="ADAL" clId="{E344A05F-223B-46E2-8182-E76279EB979E}" dt="2025-08-26T10:57:59.980" v="9"/>
          <ac:picMkLst>
            <pc:docMk/>
            <pc:sldMk cId="450700252" sldId="410"/>
            <ac:picMk id="5" creationId="{BDDA3327-2DE2-C545-2845-48ABD4CEC993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0:58:45.727" v="11"/>
        <pc:sldMkLst>
          <pc:docMk/>
          <pc:sldMk cId="2197971799" sldId="411"/>
        </pc:sldMkLst>
        <pc:spChg chg="add del mod">
          <ac:chgData name="Pasi Sorjonen" userId="af9ad459-762f-4f9b-af1f-e08ba050b57c" providerId="ADAL" clId="{E344A05F-223B-46E2-8182-E76279EB979E}" dt="2025-08-26T10:58:45.727" v="11"/>
          <ac:spMkLst>
            <pc:docMk/>
            <pc:sldMk cId="2197971799" sldId="411"/>
            <ac:spMk id="3" creationId="{188F2999-051F-8B02-A1C0-B5B2ACB33703}"/>
          </ac:spMkLst>
        </pc:spChg>
        <pc:picChg chg="del">
          <ac:chgData name="Pasi Sorjonen" userId="af9ad459-762f-4f9b-af1f-e08ba050b57c" providerId="ADAL" clId="{E344A05F-223B-46E2-8182-E76279EB979E}" dt="2025-08-26T10:58:39.588" v="10" actId="478"/>
          <ac:picMkLst>
            <pc:docMk/>
            <pc:sldMk cId="2197971799" sldId="411"/>
            <ac:picMk id="4" creationId="{5FCF6892-325D-A89B-5A13-AAD1EF934081}"/>
          </ac:picMkLst>
        </pc:picChg>
        <pc:picChg chg="add mod">
          <ac:chgData name="Pasi Sorjonen" userId="af9ad459-762f-4f9b-af1f-e08ba050b57c" providerId="ADAL" clId="{E344A05F-223B-46E2-8182-E76279EB979E}" dt="2025-08-26T10:58:45.727" v="11"/>
          <ac:picMkLst>
            <pc:docMk/>
            <pc:sldMk cId="2197971799" sldId="411"/>
            <ac:picMk id="5" creationId="{40F74668-7D3F-A3C7-AC77-93AE4F2EB1BA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9:49.280" v="132"/>
        <pc:sldMkLst>
          <pc:docMk/>
          <pc:sldMk cId="611116475" sldId="412"/>
        </pc:sldMkLst>
        <pc:spChg chg="add del mod">
          <ac:chgData name="Pasi Sorjonen" userId="af9ad459-762f-4f9b-af1f-e08ba050b57c" providerId="ADAL" clId="{E344A05F-223B-46E2-8182-E76279EB979E}" dt="2025-08-26T12:29:49.280" v="132"/>
          <ac:spMkLst>
            <pc:docMk/>
            <pc:sldMk cId="611116475" sldId="412"/>
            <ac:spMk id="4" creationId="{7D62CA75-0073-07F9-3E61-EFF8DD8661A0}"/>
          </ac:spMkLst>
        </pc:spChg>
        <pc:picChg chg="add mod">
          <ac:chgData name="Pasi Sorjonen" userId="af9ad459-762f-4f9b-af1f-e08ba050b57c" providerId="ADAL" clId="{E344A05F-223B-46E2-8182-E76279EB979E}" dt="2025-08-26T12:29:49.280" v="132"/>
          <ac:picMkLst>
            <pc:docMk/>
            <pc:sldMk cId="611116475" sldId="412"/>
            <ac:picMk id="5" creationId="{C21127C2-D943-F19E-9852-0FD97A961ACA}"/>
          </ac:picMkLst>
        </pc:picChg>
        <pc:picChg chg="del">
          <ac:chgData name="Pasi Sorjonen" userId="af9ad459-762f-4f9b-af1f-e08ba050b57c" providerId="ADAL" clId="{E344A05F-223B-46E2-8182-E76279EB979E}" dt="2025-08-26T12:29:46.423" v="131" actId="478"/>
          <ac:picMkLst>
            <pc:docMk/>
            <pc:sldMk cId="611116475" sldId="412"/>
            <ac:picMk id="6" creationId="{2A2AEF89-7717-9264-A976-AB9CBD8FB0F8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7:27.616" v="114"/>
        <pc:sldMkLst>
          <pc:docMk/>
          <pc:sldMk cId="756767865" sldId="413"/>
        </pc:sldMkLst>
        <pc:spChg chg="add del mod">
          <ac:chgData name="Pasi Sorjonen" userId="af9ad459-762f-4f9b-af1f-e08ba050b57c" providerId="ADAL" clId="{E344A05F-223B-46E2-8182-E76279EB979E}" dt="2025-08-26T12:27:27.616" v="114"/>
          <ac:spMkLst>
            <pc:docMk/>
            <pc:sldMk cId="756767865" sldId="413"/>
            <ac:spMk id="4" creationId="{7313A0F0-D2D0-71CC-859E-B9C0F772F457}"/>
          </ac:spMkLst>
        </pc:spChg>
        <pc:picChg chg="add mod">
          <ac:chgData name="Pasi Sorjonen" userId="af9ad459-762f-4f9b-af1f-e08ba050b57c" providerId="ADAL" clId="{E344A05F-223B-46E2-8182-E76279EB979E}" dt="2025-08-26T12:27:27.616" v="114"/>
          <ac:picMkLst>
            <pc:docMk/>
            <pc:sldMk cId="756767865" sldId="413"/>
            <ac:picMk id="5" creationId="{C4176870-D696-7A4F-A2C1-999731E75A00}"/>
          </ac:picMkLst>
        </pc:picChg>
        <pc:picChg chg="del">
          <ac:chgData name="Pasi Sorjonen" userId="af9ad459-762f-4f9b-af1f-e08ba050b57c" providerId="ADAL" clId="{E344A05F-223B-46E2-8182-E76279EB979E}" dt="2025-08-26T12:27:24.233" v="113" actId="478"/>
          <ac:picMkLst>
            <pc:docMk/>
            <pc:sldMk cId="756767865" sldId="413"/>
            <ac:picMk id="6" creationId="{F99CCA46-4A7A-877E-02A4-05B889F03FC3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7:43.678" v="116"/>
        <pc:sldMkLst>
          <pc:docMk/>
          <pc:sldMk cId="2480237561" sldId="414"/>
        </pc:sldMkLst>
        <pc:spChg chg="add del mod">
          <ac:chgData name="Pasi Sorjonen" userId="af9ad459-762f-4f9b-af1f-e08ba050b57c" providerId="ADAL" clId="{E344A05F-223B-46E2-8182-E76279EB979E}" dt="2025-08-26T12:27:43.678" v="116"/>
          <ac:spMkLst>
            <pc:docMk/>
            <pc:sldMk cId="2480237561" sldId="414"/>
            <ac:spMk id="4" creationId="{BE3D4F61-8A49-B43A-A718-2971EFEE790A}"/>
          </ac:spMkLst>
        </pc:spChg>
        <pc:picChg chg="add mod">
          <ac:chgData name="Pasi Sorjonen" userId="af9ad459-762f-4f9b-af1f-e08ba050b57c" providerId="ADAL" clId="{E344A05F-223B-46E2-8182-E76279EB979E}" dt="2025-08-26T12:27:43.678" v="116"/>
          <ac:picMkLst>
            <pc:docMk/>
            <pc:sldMk cId="2480237561" sldId="414"/>
            <ac:picMk id="5" creationId="{A4E666C1-F439-B8D8-F0AE-1CA23FB1C588}"/>
          </ac:picMkLst>
        </pc:picChg>
        <pc:picChg chg="del">
          <ac:chgData name="Pasi Sorjonen" userId="af9ad459-762f-4f9b-af1f-e08ba050b57c" providerId="ADAL" clId="{E344A05F-223B-46E2-8182-E76279EB979E}" dt="2025-08-26T12:27:39.955" v="115" actId="478"/>
          <ac:picMkLst>
            <pc:docMk/>
            <pc:sldMk cId="2480237561" sldId="414"/>
            <ac:picMk id="6" creationId="{AFA6F914-2482-6388-0D68-A1523B188650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8:00.559" v="118"/>
        <pc:sldMkLst>
          <pc:docMk/>
          <pc:sldMk cId="2454802580" sldId="415"/>
        </pc:sldMkLst>
        <pc:spChg chg="add del mod">
          <ac:chgData name="Pasi Sorjonen" userId="af9ad459-762f-4f9b-af1f-e08ba050b57c" providerId="ADAL" clId="{E344A05F-223B-46E2-8182-E76279EB979E}" dt="2025-08-26T12:28:00.559" v="118"/>
          <ac:spMkLst>
            <pc:docMk/>
            <pc:sldMk cId="2454802580" sldId="415"/>
            <ac:spMk id="4" creationId="{8EE19BFE-DC01-2A0F-B9D0-E7B4D099BB96}"/>
          </ac:spMkLst>
        </pc:spChg>
        <pc:picChg chg="del">
          <ac:chgData name="Pasi Sorjonen" userId="af9ad459-762f-4f9b-af1f-e08ba050b57c" providerId="ADAL" clId="{E344A05F-223B-46E2-8182-E76279EB979E}" dt="2025-08-26T12:27:57.201" v="117" actId="478"/>
          <ac:picMkLst>
            <pc:docMk/>
            <pc:sldMk cId="2454802580" sldId="415"/>
            <ac:picMk id="5" creationId="{87102654-BF8F-2D12-7824-3612D7EB633C}"/>
          </ac:picMkLst>
        </pc:picChg>
        <pc:picChg chg="add mod">
          <ac:chgData name="Pasi Sorjonen" userId="af9ad459-762f-4f9b-af1f-e08ba050b57c" providerId="ADAL" clId="{E344A05F-223B-46E2-8182-E76279EB979E}" dt="2025-08-26T12:28:00.559" v="118"/>
          <ac:picMkLst>
            <pc:docMk/>
            <pc:sldMk cId="2454802580" sldId="415"/>
            <ac:picMk id="6" creationId="{3B83293F-F893-A9E5-0B43-1B7CA3D1D537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32:20.389" v="138"/>
        <pc:sldMkLst>
          <pc:docMk/>
          <pc:sldMk cId="2819607338" sldId="416"/>
        </pc:sldMkLst>
        <pc:spChg chg="add del mod">
          <ac:chgData name="Pasi Sorjonen" userId="af9ad459-762f-4f9b-af1f-e08ba050b57c" providerId="ADAL" clId="{E344A05F-223B-46E2-8182-E76279EB979E}" dt="2025-08-26T12:32:20.389" v="138"/>
          <ac:spMkLst>
            <pc:docMk/>
            <pc:sldMk cId="2819607338" sldId="416"/>
            <ac:spMk id="4" creationId="{4E749B90-72E8-3AE6-B2C7-7862E0EF9A1A}"/>
          </ac:spMkLst>
        </pc:spChg>
        <pc:picChg chg="add mod">
          <ac:chgData name="Pasi Sorjonen" userId="af9ad459-762f-4f9b-af1f-e08ba050b57c" providerId="ADAL" clId="{E344A05F-223B-46E2-8182-E76279EB979E}" dt="2025-08-26T12:32:20.389" v="138"/>
          <ac:picMkLst>
            <pc:docMk/>
            <pc:sldMk cId="2819607338" sldId="416"/>
            <ac:picMk id="5" creationId="{5CCA9B9F-7DBD-BEB5-3767-29D3CF08EC60}"/>
          </ac:picMkLst>
        </pc:picChg>
        <pc:picChg chg="del">
          <ac:chgData name="Pasi Sorjonen" userId="af9ad459-762f-4f9b-af1f-e08ba050b57c" providerId="ADAL" clId="{E344A05F-223B-46E2-8182-E76279EB979E}" dt="2025-08-26T12:32:17.400" v="137" actId="478"/>
          <ac:picMkLst>
            <pc:docMk/>
            <pc:sldMk cId="2819607338" sldId="416"/>
            <ac:picMk id="6" creationId="{3A33E820-C774-725B-F172-4B09E46CAA46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1:19:39.812" v="74"/>
        <pc:sldMkLst>
          <pc:docMk/>
          <pc:sldMk cId="4254205764" sldId="417"/>
        </pc:sldMkLst>
        <pc:spChg chg="add del mod">
          <ac:chgData name="Pasi Sorjonen" userId="af9ad459-762f-4f9b-af1f-e08ba050b57c" providerId="ADAL" clId="{E344A05F-223B-46E2-8182-E76279EB979E}" dt="2025-08-26T11:19:39.812" v="74"/>
          <ac:spMkLst>
            <pc:docMk/>
            <pc:sldMk cId="4254205764" sldId="417"/>
            <ac:spMk id="4" creationId="{0808264A-A2FA-06D9-F379-4D54AE649480}"/>
          </ac:spMkLst>
        </pc:spChg>
        <pc:picChg chg="add mod">
          <ac:chgData name="Pasi Sorjonen" userId="af9ad459-762f-4f9b-af1f-e08ba050b57c" providerId="ADAL" clId="{E344A05F-223B-46E2-8182-E76279EB979E}" dt="2025-08-26T11:19:39.812" v="74"/>
          <ac:picMkLst>
            <pc:docMk/>
            <pc:sldMk cId="4254205764" sldId="417"/>
            <ac:picMk id="5" creationId="{EF4029A0-24C6-9724-8307-AED2EFC30070}"/>
          </ac:picMkLst>
        </pc:picChg>
        <pc:picChg chg="del">
          <ac:chgData name="Pasi Sorjonen" userId="af9ad459-762f-4f9b-af1f-e08ba050b57c" providerId="ADAL" clId="{E344A05F-223B-46E2-8182-E76279EB979E}" dt="2025-08-26T11:19:33.400" v="73" actId="478"/>
          <ac:picMkLst>
            <pc:docMk/>
            <pc:sldMk cId="4254205764" sldId="417"/>
            <ac:picMk id="6" creationId="{9A6D7ECC-3ED8-6EAA-BC38-B6C74A10CAFE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1:20:51.470" v="78"/>
        <pc:sldMkLst>
          <pc:docMk/>
          <pc:sldMk cId="1132927145" sldId="418"/>
        </pc:sldMkLst>
        <pc:spChg chg="add del mod">
          <ac:chgData name="Pasi Sorjonen" userId="af9ad459-762f-4f9b-af1f-e08ba050b57c" providerId="ADAL" clId="{E344A05F-223B-46E2-8182-E76279EB979E}" dt="2025-08-26T11:20:51.470" v="78"/>
          <ac:spMkLst>
            <pc:docMk/>
            <pc:sldMk cId="1132927145" sldId="418"/>
            <ac:spMk id="4" creationId="{7AB61AD2-23EC-1E35-D39B-B1ED6AC8E26C}"/>
          </ac:spMkLst>
        </pc:spChg>
        <pc:picChg chg="add mod">
          <ac:chgData name="Pasi Sorjonen" userId="af9ad459-762f-4f9b-af1f-e08ba050b57c" providerId="ADAL" clId="{E344A05F-223B-46E2-8182-E76279EB979E}" dt="2025-08-26T11:20:51.470" v="78"/>
          <ac:picMkLst>
            <pc:docMk/>
            <pc:sldMk cId="1132927145" sldId="418"/>
            <ac:picMk id="5" creationId="{A132191F-DDA0-C56B-B92A-A71593429FDB}"/>
          </ac:picMkLst>
        </pc:picChg>
        <pc:picChg chg="del">
          <ac:chgData name="Pasi Sorjonen" userId="af9ad459-762f-4f9b-af1f-e08ba050b57c" providerId="ADAL" clId="{E344A05F-223B-46E2-8182-E76279EB979E}" dt="2025-08-26T11:20:45.759" v="77" actId="478"/>
          <ac:picMkLst>
            <pc:docMk/>
            <pc:sldMk cId="1132927145" sldId="418"/>
            <ac:picMk id="6" creationId="{0D02B40E-A358-6F38-FEA6-AA5EA4609C80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1:20:13.626" v="76"/>
        <pc:sldMkLst>
          <pc:docMk/>
          <pc:sldMk cId="948230496" sldId="419"/>
        </pc:sldMkLst>
        <pc:spChg chg="add del mod">
          <ac:chgData name="Pasi Sorjonen" userId="af9ad459-762f-4f9b-af1f-e08ba050b57c" providerId="ADAL" clId="{E344A05F-223B-46E2-8182-E76279EB979E}" dt="2025-08-26T11:20:13.626" v="76"/>
          <ac:spMkLst>
            <pc:docMk/>
            <pc:sldMk cId="948230496" sldId="419"/>
            <ac:spMk id="4" creationId="{F14AE41A-EF94-BA53-97F0-798950119199}"/>
          </ac:spMkLst>
        </pc:spChg>
        <pc:picChg chg="add mod">
          <ac:chgData name="Pasi Sorjonen" userId="af9ad459-762f-4f9b-af1f-e08ba050b57c" providerId="ADAL" clId="{E344A05F-223B-46E2-8182-E76279EB979E}" dt="2025-08-26T11:20:13.626" v="76"/>
          <ac:picMkLst>
            <pc:docMk/>
            <pc:sldMk cId="948230496" sldId="419"/>
            <ac:picMk id="5" creationId="{DD6265FF-9585-ED0F-D9FB-A4B15E928453}"/>
          </ac:picMkLst>
        </pc:picChg>
        <pc:picChg chg="del">
          <ac:chgData name="Pasi Sorjonen" userId="af9ad459-762f-4f9b-af1f-e08ba050b57c" providerId="ADAL" clId="{E344A05F-223B-46E2-8182-E76279EB979E}" dt="2025-08-26T11:20:07.784" v="75" actId="478"/>
          <ac:picMkLst>
            <pc:docMk/>
            <pc:sldMk cId="948230496" sldId="419"/>
            <ac:picMk id="6" creationId="{98FEAF97-4C69-3F5C-DE6A-BCFBE8302121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1:21:32.217" v="80"/>
        <pc:sldMkLst>
          <pc:docMk/>
          <pc:sldMk cId="631130022" sldId="420"/>
        </pc:sldMkLst>
        <pc:spChg chg="add del mod">
          <ac:chgData name="Pasi Sorjonen" userId="af9ad459-762f-4f9b-af1f-e08ba050b57c" providerId="ADAL" clId="{E344A05F-223B-46E2-8182-E76279EB979E}" dt="2025-08-26T11:21:32.217" v="80"/>
          <ac:spMkLst>
            <pc:docMk/>
            <pc:sldMk cId="631130022" sldId="420"/>
            <ac:spMk id="4" creationId="{D8DF10EF-326F-66CB-925C-6F589F591E8F}"/>
          </ac:spMkLst>
        </pc:spChg>
        <pc:picChg chg="add mod">
          <ac:chgData name="Pasi Sorjonen" userId="af9ad459-762f-4f9b-af1f-e08ba050b57c" providerId="ADAL" clId="{E344A05F-223B-46E2-8182-E76279EB979E}" dt="2025-08-26T11:21:32.217" v="80"/>
          <ac:picMkLst>
            <pc:docMk/>
            <pc:sldMk cId="631130022" sldId="420"/>
            <ac:picMk id="5" creationId="{FFF58C30-8348-393B-76C8-D56AF4A61C65}"/>
          </ac:picMkLst>
        </pc:picChg>
        <pc:picChg chg="del">
          <ac:chgData name="Pasi Sorjonen" userId="af9ad459-762f-4f9b-af1f-e08ba050b57c" providerId="ADAL" clId="{E344A05F-223B-46E2-8182-E76279EB979E}" dt="2025-08-26T11:21:24.768" v="79" actId="478"/>
          <ac:picMkLst>
            <pc:docMk/>
            <pc:sldMk cId="631130022" sldId="420"/>
            <ac:picMk id="6" creationId="{36BDC6D0-EC40-37A2-2EA5-B9028CE67277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1:03:07.152" v="39"/>
        <pc:sldMkLst>
          <pc:docMk/>
          <pc:sldMk cId="367978240" sldId="421"/>
        </pc:sldMkLst>
        <pc:spChg chg="mod">
          <ac:chgData name="Pasi Sorjonen" userId="af9ad459-762f-4f9b-af1f-e08ba050b57c" providerId="ADAL" clId="{E344A05F-223B-46E2-8182-E76279EB979E}" dt="2025-08-26T11:02:14.284" v="37" actId="6549"/>
          <ac:spMkLst>
            <pc:docMk/>
            <pc:sldMk cId="367978240" sldId="421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E344A05F-223B-46E2-8182-E76279EB979E}" dt="2025-08-26T11:03:07.152" v="39"/>
          <ac:spMkLst>
            <pc:docMk/>
            <pc:sldMk cId="367978240" sldId="421"/>
            <ac:spMk id="4" creationId="{1547740B-C411-83B4-93F4-D3DE824FE09A}"/>
          </ac:spMkLst>
        </pc:spChg>
        <pc:picChg chg="add mod">
          <ac:chgData name="Pasi Sorjonen" userId="af9ad459-762f-4f9b-af1f-e08ba050b57c" providerId="ADAL" clId="{E344A05F-223B-46E2-8182-E76279EB979E}" dt="2025-08-26T11:03:07.152" v="39"/>
          <ac:picMkLst>
            <pc:docMk/>
            <pc:sldMk cId="367978240" sldId="421"/>
            <ac:picMk id="5" creationId="{3A484AE5-24B6-3EF7-675F-CA910749270F}"/>
          </ac:picMkLst>
        </pc:picChg>
        <pc:picChg chg="del">
          <ac:chgData name="Pasi Sorjonen" userId="af9ad459-762f-4f9b-af1f-e08ba050b57c" providerId="ADAL" clId="{E344A05F-223B-46E2-8182-E76279EB979E}" dt="2025-08-26T11:03:00.752" v="38" actId="478"/>
          <ac:picMkLst>
            <pc:docMk/>
            <pc:sldMk cId="367978240" sldId="421"/>
            <ac:picMk id="6" creationId="{416AABF1-DB43-624C-597B-F1F90EA4613A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33:12.670" v="149" actId="20577"/>
        <pc:sldMkLst>
          <pc:docMk/>
          <pc:sldMk cId="3193099938" sldId="422"/>
        </pc:sldMkLst>
        <pc:spChg chg="mod">
          <ac:chgData name="Pasi Sorjonen" userId="af9ad459-762f-4f9b-af1f-e08ba050b57c" providerId="ADAL" clId="{E344A05F-223B-46E2-8182-E76279EB979E}" dt="2025-08-26T12:33:12.670" v="149" actId="20577"/>
          <ac:spMkLst>
            <pc:docMk/>
            <pc:sldMk cId="3193099938" sldId="422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E344A05F-223B-46E2-8182-E76279EB979E}" dt="2025-08-26T12:33:02.624" v="140"/>
          <ac:spMkLst>
            <pc:docMk/>
            <pc:sldMk cId="3193099938" sldId="422"/>
            <ac:spMk id="4" creationId="{CCF3896D-0833-BE70-5861-DA3FFC78FF45}"/>
          </ac:spMkLst>
        </pc:spChg>
        <pc:picChg chg="add mod">
          <ac:chgData name="Pasi Sorjonen" userId="af9ad459-762f-4f9b-af1f-e08ba050b57c" providerId="ADAL" clId="{E344A05F-223B-46E2-8182-E76279EB979E}" dt="2025-08-26T12:33:02.624" v="140"/>
          <ac:picMkLst>
            <pc:docMk/>
            <pc:sldMk cId="3193099938" sldId="422"/>
            <ac:picMk id="5" creationId="{131F6FC4-E674-421F-4285-6887E8CB3FC9}"/>
          </ac:picMkLst>
        </pc:picChg>
        <pc:picChg chg="del">
          <ac:chgData name="Pasi Sorjonen" userId="af9ad459-762f-4f9b-af1f-e08ba050b57c" providerId="ADAL" clId="{E344A05F-223B-46E2-8182-E76279EB979E}" dt="2025-08-26T12:32:59.521" v="139" actId="478"/>
          <ac:picMkLst>
            <pc:docMk/>
            <pc:sldMk cId="3193099938" sldId="422"/>
            <ac:picMk id="6" creationId="{1469024F-F39C-853D-D44D-CA74B47DC84A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34:15.266" v="224" actId="6549"/>
        <pc:sldMkLst>
          <pc:docMk/>
          <pc:sldMk cId="3632227459" sldId="423"/>
        </pc:sldMkLst>
        <pc:spChg chg="mod">
          <ac:chgData name="Pasi Sorjonen" userId="af9ad459-762f-4f9b-af1f-e08ba050b57c" providerId="ADAL" clId="{E344A05F-223B-46E2-8182-E76279EB979E}" dt="2025-08-26T12:34:15.266" v="224" actId="6549"/>
          <ac:spMkLst>
            <pc:docMk/>
            <pc:sldMk cId="3632227459" sldId="423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E344A05F-223B-46E2-8182-E76279EB979E}" dt="2025-08-26T12:33:52.959" v="151"/>
          <ac:spMkLst>
            <pc:docMk/>
            <pc:sldMk cId="3632227459" sldId="423"/>
            <ac:spMk id="4" creationId="{17BCA9AA-4948-24CC-7ABB-365C2E9E40E3}"/>
          </ac:spMkLst>
        </pc:spChg>
        <pc:picChg chg="del">
          <ac:chgData name="Pasi Sorjonen" userId="af9ad459-762f-4f9b-af1f-e08ba050b57c" providerId="ADAL" clId="{E344A05F-223B-46E2-8182-E76279EB979E}" dt="2025-08-26T12:33:49.383" v="150" actId="478"/>
          <ac:picMkLst>
            <pc:docMk/>
            <pc:sldMk cId="3632227459" sldId="423"/>
            <ac:picMk id="5" creationId="{DEE31404-FE70-E764-A023-DBECF499F939}"/>
          </ac:picMkLst>
        </pc:picChg>
        <pc:picChg chg="add mod">
          <ac:chgData name="Pasi Sorjonen" userId="af9ad459-762f-4f9b-af1f-e08ba050b57c" providerId="ADAL" clId="{E344A05F-223B-46E2-8182-E76279EB979E}" dt="2025-08-26T12:33:52.959" v="151"/>
          <ac:picMkLst>
            <pc:docMk/>
            <pc:sldMk cId="3632227459" sldId="423"/>
            <ac:picMk id="6" creationId="{5BA43E3F-B24A-ABE2-D9EB-40DDDC533A6D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0:54:40.810" v="3" actId="14100"/>
        <pc:sldMkLst>
          <pc:docMk/>
          <pc:sldMk cId="2190757248" sldId="424"/>
        </pc:sldMkLst>
        <pc:spChg chg="add del mod">
          <ac:chgData name="Pasi Sorjonen" userId="af9ad459-762f-4f9b-af1f-e08ba050b57c" providerId="ADAL" clId="{E344A05F-223B-46E2-8182-E76279EB979E}" dt="2025-08-26T10:54:25.307" v="1"/>
          <ac:spMkLst>
            <pc:docMk/>
            <pc:sldMk cId="2190757248" sldId="424"/>
            <ac:spMk id="4" creationId="{030F5DC5-D38C-8091-B8F9-B71611BB4B56}"/>
          </ac:spMkLst>
        </pc:spChg>
        <pc:picChg chg="del">
          <ac:chgData name="Pasi Sorjonen" userId="af9ad459-762f-4f9b-af1f-e08ba050b57c" providerId="ADAL" clId="{E344A05F-223B-46E2-8182-E76279EB979E}" dt="2025-08-26T10:54:18.289" v="0" actId="478"/>
          <ac:picMkLst>
            <pc:docMk/>
            <pc:sldMk cId="2190757248" sldId="424"/>
            <ac:picMk id="5" creationId="{9F8130AD-77A8-7B6E-CC19-50C1B235237F}"/>
          </ac:picMkLst>
        </pc:picChg>
        <pc:picChg chg="add mod">
          <ac:chgData name="Pasi Sorjonen" userId="af9ad459-762f-4f9b-af1f-e08ba050b57c" providerId="ADAL" clId="{E344A05F-223B-46E2-8182-E76279EB979E}" dt="2025-08-26T10:54:40.810" v="3" actId="14100"/>
          <ac:picMkLst>
            <pc:docMk/>
            <pc:sldMk cId="2190757248" sldId="424"/>
            <ac:picMk id="6" creationId="{9944DD2A-7325-6A6A-E23B-0E97CA7B9086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3:25.405" v="86"/>
        <pc:sldMkLst>
          <pc:docMk/>
          <pc:sldMk cId="1973349136" sldId="425"/>
        </pc:sldMkLst>
        <pc:spChg chg="add del mod">
          <ac:chgData name="Pasi Sorjonen" userId="af9ad459-762f-4f9b-af1f-e08ba050b57c" providerId="ADAL" clId="{E344A05F-223B-46E2-8182-E76279EB979E}" dt="2025-08-26T12:23:25.405" v="86"/>
          <ac:spMkLst>
            <pc:docMk/>
            <pc:sldMk cId="1973349136" sldId="425"/>
            <ac:spMk id="4" creationId="{AC66CEBC-50CB-F432-304B-AAC5D1E8D070}"/>
          </ac:spMkLst>
        </pc:spChg>
        <pc:picChg chg="add mod">
          <ac:chgData name="Pasi Sorjonen" userId="af9ad459-762f-4f9b-af1f-e08ba050b57c" providerId="ADAL" clId="{E344A05F-223B-46E2-8182-E76279EB979E}" dt="2025-08-26T12:23:25.405" v="86"/>
          <ac:picMkLst>
            <pc:docMk/>
            <pc:sldMk cId="1973349136" sldId="425"/>
            <ac:picMk id="5" creationId="{2AA3300D-C885-3F77-32D8-F6ADF5A08683}"/>
          </ac:picMkLst>
        </pc:picChg>
        <pc:picChg chg="del">
          <ac:chgData name="Pasi Sorjonen" userId="af9ad459-762f-4f9b-af1f-e08ba050b57c" providerId="ADAL" clId="{E344A05F-223B-46E2-8182-E76279EB979E}" dt="2025-08-26T12:23:22.326" v="85" actId="478"/>
          <ac:picMkLst>
            <pc:docMk/>
            <pc:sldMk cId="1973349136" sldId="425"/>
            <ac:picMk id="6" creationId="{C58145EB-7A58-9519-7C8A-8F3CAF378ED3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1:04:48.790" v="70" actId="20577"/>
        <pc:sldMkLst>
          <pc:docMk/>
          <pc:sldMk cId="581673848" sldId="426"/>
        </pc:sldMkLst>
        <pc:spChg chg="mod">
          <ac:chgData name="Pasi Sorjonen" userId="af9ad459-762f-4f9b-af1f-e08ba050b57c" providerId="ADAL" clId="{E344A05F-223B-46E2-8182-E76279EB979E}" dt="2025-08-26T11:04:48.790" v="70" actId="20577"/>
          <ac:spMkLst>
            <pc:docMk/>
            <pc:sldMk cId="581673848" sldId="426"/>
            <ac:spMk id="2" creationId="{C82ECABE-8F30-4469-908B-57A1A821AF87}"/>
          </ac:spMkLst>
        </pc:spChg>
        <pc:spChg chg="add del mod">
          <ac:chgData name="Pasi Sorjonen" userId="af9ad459-762f-4f9b-af1f-e08ba050b57c" providerId="ADAL" clId="{E344A05F-223B-46E2-8182-E76279EB979E}" dt="2025-08-26T11:04:30.655" v="41"/>
          <ac:spMkLst>
            <pc:docMk/>
            <pc:sldMk cId="581673848" sldId="426"/>
            <ac:spMk id="4" creationId="{725386D6-0AB3-006B-B500-2282F1B108BB}"/>
          </ac:spMkLst>
        </pc:spChg>
        <pc:picChg chg="add mod">
          <ac:chgData name="Pasi Sorjonen" userId="af9ad459-762f-4f9b-af1f-e08ba050b57c" providerId="ADAL" clId="{E344A05F-223B-46E2-8182-E76279EB979E}" dt="2025-08-26T11:04:30.655" v="41"/>
          <ac:picMkLst>
            <pc:docMk/>
            <pc:sldMk cId="581673848" sldId="426"/>
            <ac:picMk id="5" creationId="{9F858B4F-3BBC-4499-EFAD-95E28DC4BC9A}"/>
          </ac:picMkLst>
        </pc:picChg>
        <pc:picChg chg="del">
          <ac:chgData name="Pasi Sorjonen" userId="af9ad459-762f-4f9b-af1f-e08ba050b57c" providerId="ADAL" clId="{E344A05F-223B-46E2-8182-E76279EB979E}" dt="2025-08-26T11:04:24.005" v="40" actId="478"/>
          <ac:picMkLst>
            <pc:docMk/>
            <pc:sldMk cId="581673848" sldId="426"/>
            <ac:picMk id="6" creationId="{FC276C21-7605-271C-B0B5-64F4A8040DEF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1:18:43.215" v="72"/>
        <pc:sldMkLst>
          <pc:docMk/>
          <pc:sldMk cId="4074951963" sldId="428"/>
        </pc:sldMkLst>
        <pc:spChg chg="add del mod">
          <ac:chgData name="Pasi Sorjonen" userId="af9ad459-762f-4f9b-af1f-e08ba050b57c" providerId="ADAL" clId="{E344A05F-223B-46E2-8182-E76279EB979E}" dt="2025-08-26T11:18:43.215" v="72"/>
          <ac:spMkLst>
            <pc:docMk/>
            <pc:sldMk cId="4074951963" sldId="428"/>
            <ac:spMk id="4" creationId="{F30C719D-764E-8DEC-5839-BCC31AB43D6D}"/>
          </ac:spMkLst>
        </pc:spChg>
        <pc:picChg chg="add mod">
          <ac:chgData name="Pasi Sorjonen" userId="af9ad459-762f-4f9b-af1f-e08ba050b57c" providerId="ADAL" clId="{E344A05F-223B-46E2-8182-E76279EB979E}" dt="2025-08-26T11:18:43.215" v="72"/>
          <ac:picMkLst>
            <pc:docMk/>
            <pc:sldMk cId="4074951963" sldId="428"/>
            <ac:picMk id="5" creationId="{4948F4C7-6F61-EC99-D719-9AF84D5CE88E}"/>
          </ac:picMkLst>
        </pc:picChg>
        <pc:picChg chg="del">
          <ac:chgData name="Pasi Sorjonen" userId="af9ad459-762f-4f9b-af1f-e08ba050b57c" providerId="ADAL" clId="{E344A05F-223B-46E2-8182-E76279EB979E}" dt="2025-08-26T11:18:37.141" v="71" actId="478"/>
          <ac:picMkLst>
            <pc:docMk/>
            <pc:sldMk cId="4074951963" sldId="428"/>
            <ac:picMk id="6" creationId="{0143F106-7CEF-146E-53CC-32E3641D27D1}"/>
          </ac:picMkLst>
        </pc:picChg>
      </pc:sldChg>
      <pc:sldChg chg="addSp delSp modSp mod">
        <pc:chgData name="Pasi Sorjonen" userId="af9ad459-762f-4f9b-af1f-e08ba050b57c" providerId="ADAL" clId="{E344A05F-223B-46E2-8182-E76279EB979E}" dt="2025-08-26T12:22:53.237" v="84" actId="14100"/>
        <pc:sldMkLst>
          <pc:docMk/>
          <pc:sldMk cId="64382038" sldId="429"/>
        </pc:sldMkLst>
        <pc:spChg chg="add del mod">
          <ac:chgData name="Pasi Sorjonen" userId="af9ad459-762f-4f9b-af1f-e08ba050b57c" providerId="ADAL" clId="{E344A05F-223B-46E2-8182-E76279EB979E}" dt="2025-08-26T12:22:46.851" v="82"/>
          <ac:spMkLst>
            <pc:docMk/>
            <pc:sldMk cId="64382038" sldId="429"/>
            <ac:spMk id="4" creationId="{FB299B70-95D1-BD15-8D85-DFC9BEF371FC}"/>
          </ac:spMkLst>
        </pc:spChg>
        <pc:picChg chg="add mod">
          <ac:chgData name="Pasi Sorjonen" userId="af9ad459-762f-4f9b-af1f-e08ba050b57c" providerId="ADAL" clId="{E344A05F-223B-46E2-8182-E76279EB979E}" dt="2025-08-26T12:22:53.237" v="84" actId="14100"/>
          <ac:picMkLst>
            <pc:docMk/>
            <pc:sldMk cId="64382038" sldId="429"/>
            <ac:picMk id="5" creationId="{4AC61572-3D98-17D4-A8EE-9765416E648F}"/>
          </ac:picMkLst>
        </pc:picChg>
        <pc:picChg chg="del">
          <ac:chgData name="Pasi Sorjonen" userId="af9ad459-762f-4f9b-af1f-e08ba050b57c" providerId="ADAL" clId="{E344A05F-223B-46E2-8182-E76279EB979E}" dt="2025-08-26T12:22:43.398" v="81" actId="478"/>
          <ac:picMkLst>
            <pc:docMk/>
            <pc:sldMk cId="64382038" sldId="429"/>
            <ac:picMk id="6" creationId="{DD037C31-30D0-FA09-E472-C20674EA56C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1675-E574-47B8-BFFD-138C82816CA5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D7DB9-0368-49D8-948A-4DA1AAA15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6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00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4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D7DB9-0368-49D8-948A-4DA1AAA1590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3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Kokoaikaisesti lomautettuja oli heinäkuussa noin</a:t>
            </a:r>
            <a:br>
              <a:rPr lang="fi-FI" sz="2800" dirty="0"/>
            </a:br>
            <a:r>
              <a:rPr lang="fi-FI" sz="2800" dirty="0"/>
              <a:t>18 870 – se on 2 020 vähemmän kuin vuotta aiemmin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A484AE5-24B6-3EF7-675F-CA910749270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0F74668-7D3F-A3C7-AC77-93AE4F2EB1B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7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91098FB-BA83-484B-880F-FF55A1D4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EC36894-042F-5CA0-55FF-7AEA4B5B0D0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5B9750C-2C7E-0165-3C61-977924A24C4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1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EA29E93-F7DA-4CFA-A12A-B2A7B2A0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BA0205D-8433-D30F-B960-C4AB614628D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948F4C7-6F61-EC99-D719-9AF84D5CE88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5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F4029A0-24C6-9724-8307-AED2EFC3007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0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D6265FF-9585-ED0F-D9FB-A4B15E92845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0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132191F-DDA0-C56B-B92A-A71593429FD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2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FF58C30-8348-393B-76C8-D56AF4A61C6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30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AC61572-3D98-17D4-A8EE-9765416E648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18989" y="1323885"/>
            <a:ext cx="5504921" cy="51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Lyhennettyä työviikkoa tekeviä on epätavallisen</a:t>
            </a:r>
            <a:br>
              <a:rPr lang="fi-FI" sz="2800" dirty="0"/>
            </a:br>
            <a:r>
              <a:rPr lang="fi-FI" sz="2800" dirty="0"/>
              <a:t>paljon – enemmän kuin vuosi sitten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F858B4F-3BBC-4499-EFAD-95E28DC4BC9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73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AA3300D-C885-3F77-32D8-F6ADF5A0868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4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3C934E1-3E50-7092-E2BC-586D0267D1F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7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BE26B-23B0-48A7-9630-5598554FB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40F796C-6D85-4661-D913-6ADA821F880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68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60A7E233-8B04-4087-83B3-1515EBE2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9127E11-5BA9-4C68-6226-D20A6C4C046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8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B2FE5F1-EE01-9265-E7C7-55F94B5290C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4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B5A1861-9967-6477-0057-96FB59B4DA1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F86909D-6DF3-41DE-99D7-666BBD7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18FCFB3-D615-5C79-3E77-BDB9C2BBAD9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374F5012-D110-4528-B231-DB890151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884220F-966A-A5C9-C891-5E8C2A573BA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68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A71B720-F19F-57E5-849B-C71DED6549A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0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D531476-1EE8-EB1F-2DF0-351797746D5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Lomautettujen määrä laskee hitaasti – määrä on edelleen tavanomaista suurempi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CCA9B9F-7DBD-BEB5-3767-29D3CF08EC6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07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980AEA4-CAC6-C348-0075-C0F12F27AFF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4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4C3E93F-7881-352A-C156-681CA21E61D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61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801C13A-5833-1A7D-AEEA-8A25D314D54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7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5D3D031-7318-0B69-CFF4-D704B80E024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4176870-D696-7A4F-A2C1-999731E75A0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67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4E666C1-F439-B8D8-F0AE-1CA23FB1C58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7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B83293F-F893-A9E5-0B43-1B7CA3D1D53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2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A2393FD-764D-A5C8-3D57-F9BABDBB476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31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27F0242-0516-BC0B-08FF-6606DE57CFB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28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2C9DD35-38E4-241C-7880-FBCCA4D1024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Korkeakoulutettujen lomautukset vähenevät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31F6FC4-E674-421F-4285-6887E8CB3FC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99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7D5DF78-562A-A5D6-2AF9-CDA8CACC73B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35E229D-E7BB-FE6E-56DA-B9FE8BC7992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1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D0B0E49-38D5-6739-2196-18FC5D43550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86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21127C2-D943-F19E-9852-0FD97A961AC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16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5D0D8A3-075F-32D2-80BF-99CAD709A16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9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1D1C514-3AB0-695C-488A-FAC9B7DEFD3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0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Muilla kuin korkeakoulutetuilla lomautusten määrä on koholla</a:t>
            </a:r>
            <a:br>
              <a:rPr lang="fi-FI" sz="2800" dirty="0"/>
            </a:br>
            <a:r>
              <a:rPr lang="fi-FI" sz="2800" dirty="0"/>
              <a:t>ja tarkka suunta hieman epäselvä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BA43E3F-B24A-ABE2-D9EB-40DDDC533A6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2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ECABE-8F30-4469-908B-57A1A821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Lomautettujen määrä on vähentynyt kaikilla</a:t>
            </a:r>
            <a:br>
              <a:rPr lang="fi-FI" sz="2800" dirty="0"/>
            </a:br>
            <a:r>
              <a:rPr lang="fi-FI" sz="2800" dirty="0"/>
              <a:t>koulutusasteilla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944DD2A-7325-6A6A-E23B-0E97CA7B908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99253" y="1794933"/>
            <a:ext cx="9262516" cy="43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BD364E0F-4316-4A09-B191-4524F0A5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B8FC67E-6B70-27AE-A509-4DCA6E8C7AA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DD56FAC-1B61-7A7F-595E-CD7472CB3C5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7C61B259-8611-45D1-89E8-E4C0B537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DDA3327-2DE2-C545-2845-48ABD4CEC99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78520" y="1842325"/>
            <a:ext cx="6765036" cy="426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002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8" ma:contentTypeDescription="Luo uusi asiakirja." ma:contentTypeScope="" ma:versionID="8be2672f9eb596f37055b55fc72a7fd0">
  <xsd:schema xmlns:xsd="http://www.w3.org/2001/XMLSchema" xmlns:xs="http://www.w3.org/2001/XMLSchema" xmlns:p="http://schemas.microsoft.com/office/2006/metadata/properties" xmlns:ns2="71839f1a-8ccd-4e72-9a4a-398ef249ab1b" xmlns:ns3="7273a5e7-f1aa-498f-8bfa-4c2f3b7ed9e7" xmlns:ns4="5378bcff-6476-422c-987b-0a965be4a1dd" targetNamespace="http://schemas.microsoft.com/office/2006/metadata/properties" ma:root="true" ma:fieldsID="865f28a6654b8a8b30e6fd7259623d7d" ns2:_="" ns3:_="" ns4:_="">
    <xsd:import namespace="71839f1a-8ccd-4e72-9a4a-398ef249ab1b"/>
    <xsd:import namespace="7273a5e7-f1aa-498f-8bfa-4c2f3b7ed9e7"/>
    <xsd:import namespace="5378bcff-6476-422c-987b-0a965be4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89265fc-aef3-4079-8550-467015e6e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bcff-6476-422c-987b-0a965be4a1d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ac4d2a-33e0-4d3d-8d83-c6b9b879ff5a}" ma:internalName="TaxCatchAll" ma:showField="CatchAllData" ma:web="7273a5e7-f1aa-498f-8bfa-4c2f3b7e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839f1a-8ccd-4e72-9a4a-398ef249ab1b">
      <Terms xmlns="http://schemas.microsoft.com/office/infopath/2007/PartnerControls"/>
    </lcf76f155ced4ddcb4097134ff3c332f>
    <TaxCatchAll xmlns="5378bcff-6476-422c-987b-0a965be4a1dd" xsi:nil="true"/>
  </documentManagement>
</p:properties>
</file>

<file path=customXml/itemProps1.xml><?xml version="1.0" encoding="utf-8"?>
<ds:datastoreItem xmlns:ds="http://schemas.openxmlformats.org/officeDocument/2006/customXml" ds:itemID="{5BCB273C-568C-4BAA-B781-BAE4EFF3BCAB}"/>
</file>

<file path=customXml/itemProps2.xml><?xml version="1.0" encoding="utf-8"?>
<ds:datastoreItem xmlns:ds="http://schemas.openxmlformats.org/officeDocument/2006/customXml" ds:itemID="{B2FC86F4-404E-49EB-BC00-553E8302ED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DFDEEB-00F4-43AE-9BB3-1CC6980EA51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339045d-f99c-4c19-afb9-8ac6854f752a"/>
    <ds:schemaRef ds:uri="d9f5f211-d266-40d7-a442-e276961ce77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8827</TotalTime>
  <Words>67</Words>
  <Application>Microsoft Office PowerPoint</Application>
  <PresentationFormat>Laajakuva</PresentationFormat>
  <Paragraphs>11</Paragraphs>
  <Slides>45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45</vt:i4>
      </vt:variant>
    </vt:vector>
  </HeadingPairs>
  <TitlesOfParts>
    <vt:vector size="49" baseType="lpstr">
      <vt:lpstr>Arial</vt:lpstr>
      <vt:lpstr>Calibri</vt:lpstr>
      <vt:lpstr>1_Office-teema</vt:lpstr>
      <vt:lpstr>Mukautettu suunnittelumalli</vt:lpstr>
      <vt:lpstr>Kokoaikaisesti lomautettuja oli heinäkuussa noin 18 870 – se on 2 020 vähemmän kuin vuotta aiemmin</vt:lpstr>
      <vt:lpstr>Lyhennettyä työviikkoa tekeviä on epätavallisen paljon – enemmän kuin vuosi sitten</vt:lpstr>
      <vt:lpstr>Lomautettujen määrä laskee hitaasti – määrä on edelleen tavanomaista suurempi</vt:lpstr>
      <vt:lpstr>Korkeakoulutettujen lomautukset vähenevät</vt:lpstr>
      <vt:lpstr>Muilla kuin korkeakoulutetuilla lomautusten määrä on koholla ja tarkka suunta hieman epäselvä</vt:lpstr>
      <vt:lpstr>Lomautettujen määrä on vähentynyt kaikilla koulutusasteilla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55</cp:revision>
  <cp:lastPrinted>2020-02-28T07:57:12Z</cp:lastPrinted>
  <dcterms:created xsi:type="dcterms:W3CDTF">2018-03-20T15:15:04Z</dcterms:created>
  <dcterms:modified xsi:type="dcterms:W3CDTF">2025-08-26T12:34:17Z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0x010100F91B52CBCAB7F44AA46F7C9F64623456</vt:lpwstr>
  </property>
</Properties>
</file>