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6"/>
  </p:notesMasterIdLst>
  <p:sldIdLst>
    <p:sldId id="385" r:id="rId6"/>
    <p:sldId id="391" r:id="rId7"/>
    <p:sldId id="384" r:id="rId8"/>
    <p:sldId id="402" r:id="rId9"/>
    <p:sldId id="392" r:id="rId10"/>
    <p:sldId id="380" r:id="rId11"/>
    <p:sldId id="390" r:id="rId12"/>
    <p:sldId id="395" r:id="rId13"/>
    <p:sldId id="396" r:id="rId14"/>
    <p:sldId id="381" r:id="rId15"/>
    <p:sldId id="399" r:id="rId16"/>
    <p:sldId id="397" r:id="rId17"/>
    <p:sldId id="379" r:id="rId18"/>
    <p:sldId id="389" r:id="rId19"/>
    <p:sldId id="386" r:id="rId20"/>
    <p:sldId id="383" r:id="rId21"/>
    <p:sldId id="387" r:id="rId22"/>
    <p:sldId id="388" r:id="rId23"/>
    <p:sldId id="398" r:id="rId24"/>
    <p:sldId id="393" r:id="rId25"/>
    <p:sldId id="363" r:id="rId26"/>
    <p:sldId id="362" r:id="rId27"/>
    <p:sldId id="378" r:id="rId28"/>
    <p:sldId id="377" r:id="rId29"/>
    <p:sldId id="356" r:id="rId30"/>
    <p:sldId id="373" r:id="rId31"/>
    <p:sldId id="355" r:id="rId32"/>
    <p:sldId id="343" r:id="rId33"/>
    <p:sldId id="376" r:id="rId34"/>
    <p:sldId id="375" r:id="rId35"/>
    <p:sldId id="330" r:id="rId36"/>
    <p:sldId id="372" r:id="rId37"/>
    <p:sldId id="331" r:id="rId38"/>
    <p:sldId id="336" r:id="rId39"/>
    <p:sldId id="337" r:id="rId40"/>
    <p:sldId id="339" r:id="rId41"/>
    <p:sldId id="340" r:id="rId42"/>
    <p:sldId id="342" r:id="rId43"/>
    <p:sldId id="346" r:id="rId44"/>
    <p:sldId id="347" r:id="rId45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9AE9E-07FA-4C60-BA8F-0F2A4FA3CF98}" v="39" dt="2025-08-26T07:31:58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1" d="100"/>
          <a:sy n="71" d="100"/>
        </p:scale>
        <p:origin x="8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05F9AE9E-07FA-4C60-BA8F-0F2A4FA3CF98}"/>
    <pc:docChg chg="custSel modSld">
      <pc:chgData name="Pasi Sorjonen" userId="af9ad459-762f-4f9b-af1f-e08ba050b57c" providerId="ADAL" clId="{05F9AE9E-07FA-4C60-BA8F-0F2A4FA3CF98}" dt="2025-08-26T07:31:58.376" v="1004"/>
      <pc:docMkLst>
        <pc:docMk/>
      </pc:docMkLst>
      <pc:sldChg chg="addSp delSp modSp mod">
        <pc:chgData name="Pasi Sorjonen" userId="af9ad459-762f-4f9b-af1f-e08ba050b57c" providerId="ADAL" clId="{05F9AE9E-07FA-4C60-BA8F-0F2A4FA3CF98}" dt="2025-08-26T07:16:46.374" v="959"/>
        <pc:sldMkLst>
          <pc:docMk/>
          <pc:sldMk cId="4103366826" sldId="330"/>
        </pc:sldMkLst>
        <pc:spChg chg="add del mod">
          <ac:chgData name="Pasi Sorjonen" userId="af9ad459-762f-4f9b-af1f-e08ba050b57c" providerId="ADAL" clId="{05F9AE9E-07FA-4C60-BA8F-0F2A4FA3CF98}" dt="2025-08-26T07:16:46.374" v="959"/>
          <ac:spMkLst>
            <pc:docMk/>
            <pc:sldMk cId="4103366826" sldId="330"/>
            <ac:spMk id="4" creationId="{AFCB2611-51B4-C1E3-A818-8E7332E149D3}"/>
          </ac:spMkLst>
        </pc:spChg>
        <pc:picChg chg="del">
          <ac:chgData name="Pasi Sorjonen" userId="af9ad459-762f-4f9b-af1f-e08ba050b57c" providerId="ADAL" clId="{05F9AE9E-07FA-4C60-BA8F-0F2A4FA3CF98}" dt="2025-08-26T07:16:42.236" v="958" actId="478"/>
          <ac:picMkLst>
            <pc:docMk/>
            <pc:sldMk cId="4103366826" sldId="330"/>
            <ac:picMk id="5" creationId="{1DA00A20-6E63-1633-7F80-1E5968C62B55}"/>
          </ac:picMkLst>
        </pc:picChg>
        <pc:picChg chg="add mod">
          <ac:chgData name="Pasi Sorjonen" userId="af9ad459-762f-4f9b-af1f-e08ba050b57c" providerId="ADAL" clId="{05F9AE9E-07FA-4C60-BA8F-0F2A4FA3CF98}" dt="2025-08-26T07:16:46.374" v="959"/>
          <ac:picMkLst>
            <pc:docMk/>
            <pc:sldMk cId="4103366826" sldId="330"/>
            <ac:picMk id="6" creationId="{197DE49A-F33C-78E0-6298-DC1B55F32CF8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7:29.583" v="963"/>
        <pc:sldMkLst>
          <pc:docMk/>
          <pc:sldMk cId="2164221323" sldId="331"/>
        </pc:sldMkLst>
        <pc:spChg chg="add del mod">
          <ac:chgData name="Pasi Sorjonen" userId="af9ad459-762f-4f9b-af1f-e08ba050b57c" providerId="ADAL" clId="{05F9AE9E-07FA-4C60-BA8F-0F2A4FA3CF98}" dt="2025-08-26T07:17:29.583" v="963"/>
          <ac:spMkLst>
            <pc:docMk/>
            <pc:sldMk cId="2164221323" sldId="331"/>
            <ac:spMk id="4" creationId="{C77B6BD4-6544-B39C-DBD5-8FD08180192E}"/>
          </ac:spMkLst>
        </pc:spChg>
        <pc:picChg chg="del">
          <ac:chgData name="Pasi Sorjonen" userId="af9ad459-762f-4f9b-af1f-e08ba050b57c" providerId="ADAL" clId="{05F9AE9E-07FA-4C60-BA8F-0F2A4FA3CF98}" dt="2025-08-26T07:17:24.992" v="962" actId="478"/>
          <ac:picMkLst>
            <pc:docMk/>
            <pc:sldMk cId="2164221323" sldId="331"/>
            <ac:picMk id="5" creationId="{4F2BC60A-AC26-5523-1FA7-AC89D487132D}"/>
          </ac:picMkLst>
        </pc:picChg>
        <pc:picChg chg="add mod">
          <ac:chgData name="Pasi Sorjonen" userId="af9ad459-762f-4f9b-af1f-e08ba050b57c" providerId="ADAL" clId="{05F9AE9E-07FA-4C60-BA8F-0F2A4FA3CF98}" dt="2025-08-26T07:17:29.583" v="963"/>
          <ac:picMkLst>
            <pc:docMk/>
            <pc:sldMk cId="2164221323" sldId="331"/>
            <ac:picMk id="6" creationId="{80C00DA8-F621-3090-ACC8-B8162FAE5E4C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8:08.805" v="965"/>
        <pc:sldMkLst>
          <pc:docMk/>
          <pc:sldMk cId="597852646" sldId="336"/>
        </pc:sldMkLst>
        <pc:spChg chg="add del mod">
          <ac:chgData name="Pasi Sorjonen" userId="af9ad459-762f-4f9b-af1f-e08ba050b57c" providerId="ADAL" clId="{05F9AE9E-07FA-4C60-BA8F-0F2A4FA3CF98}" dt="2025-08-26T07:18:08.805" v="965"/>
          <ac:spMkLst>
            <pc:docMk/>
            <pc:sldMk cId="597852646" sldId="336"/>
            <ac:spMk id="4" creationId="{EE6333C5-174F-0C46-E887-9377632687E0}"/>
          </ac:spMkLst>
        </pc:spChg>
        <pc:picChg chg="del">
          <ac:chgData name="Pasi Sorjonen" userId="af9ad459-762f-4f9b-af1f-e08ba050b57c" providerId="ADAL" clId="{05F9AE9E-07FA-4C60-BA8F-0F2A4FA3CF98}" dt="2025-08-26T07:18:05.537" v="964" actId="478"/>
          <ac:picMkLst>
            <pc:docMk/>
            <pc:sldMk cId="597852646" sldId="336"/>
            <ac:picMk id="5" creationId="{04789B4F-33D4-E49E-F7A7-C916C90D2795}"/>
          </ac:picMkLst>
        </pc:picChg>
        <pc:picChg chg="add mod">
          <ac:chgData name="Pasi Sorjonen" userId="af9ad459-762f-4f9b-af1f-e08ba050b57c" providerId="ADAL" clId="{05F9AE9E-07FA-4C60-BA8F-0F2A4FA3CF98}" dt="2025-08-26T07:18:08.805" v="965"/>
          <ac:picMkLst>
            <pc:docMk/>
            <pc:sldMk cId="597852646" sldId="336"/>
            <ac:picMk id="6" creationId="{52BF10C8-F4FE-A4BB-AB0E-76A42D4C2670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8:30.067" v="967"/>
        <pc:sldMkLst>
          <pc:docMk/>
          <pc:sldMk cId="1679745194" sldId="337"/>
        </pc:sldMkLst>
        <pc:spChg chg="add del mod">
          <ac:chgData name="Pasi Sorjonen" userId="af9ad459-762f-4f9b-af1f-e08ba050b57c" providerId="ADAL" clId="{05F9AE9E-07FA-4C60-BA8F-0F2A4FA3CF98}" dt="2025-08-26T07:18:30.067" v="967"/>
          <ac:spMkLst>
            <pc:docMk/>
            <pc:sldMk cId="1679745194" sldId="337"/>
            <ac:spMk id="4" creationId="{0690BB32-6F05-E6E4-9DA2-9327E2E43B8D}"/>
          </ac:spMkLst>
        </pc:spChg>
        <pc:picChg chg="del">
          <ac:chgData name="Pasi Sorjonen" userId="af9ad459-762f-4f9b-af1f-e08ba050b57c" providerId="ADAL" clId="{05F9AE9E-07FA-4C60-BA8F-0F2A4FA3CF98}" dt="2025-08-26T07:18:26.178" v="966" actId="478"/>
          <ac:picMkLst>
            <pc:docMk/>
            <pc:sldMk cId="1679745194" sldId="337"/>
            <ac:picMk id="5" creationId="{69750D40-935D-27D6-B8A4-BC84C3D5553C}"/>
          </ac:picMkLst>
        </pc:picChg>
        <pc:picChg chg="add mod">
          <ac:chgData name="Pasi Sorjonen" userId="af9ad459-762f-4f9b-af1f-e08ba050b57c" providerId="ADAL" clId="{05F9AE9E-07FA-4C60-BA8F-0F2A4FA3CF98}" dt="2025-08-26T07:18:30.067" v="967"/>
          <ac:picMkLst>
            <pc:docMk/>
            <pc:sldMk cId="1679745194" sldId="337"/>
            <ac:picMk id="6" creationId="{97214501-1095-434C-F507-E5F5B70CD4FC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8:50.898" v="969"/>
        <pc:sldMkLst>
          <pc:docMk/>
          <pc:sldMk cId="2173700670" sldId="339"/>
        </pc:sldMkLst>
        <pc:spChg chg="add del mod">
          <ac:chgData name="Pasi Sorjonen" userId="af9ad459-762f-4f9b-af1f-e08ba050b57c" providerId="ADAL" clId="{05F9AE9E-07FA-4C60-BA8F-0F2A4FA3CF98}" dt="2025-08-26T07:18:50.898" v="969"/>
          <ac:spMkLst>
            <pc:docMk/>
            <pc:sldMk cId="2173700670" sldId="339"/>
            <ac:spMk id="4" creationId="{874F3E61-B3DD-4ADD-18AD-BCC6B71E20CC}"/>
          </ac:spMkLst>
        </pc:spChg>
        <pc:picChg chg="del">
          <ac:chgData name="Pasi Sorjonen" userId="af9ad459-762f-4f9b-af1f-e08ba050b57c" providerId="ADAL" clId="{05F9AE9E-07FA-4C60-BA8F-0F2A4FA3CF98}" dt="2025-08-26T07:18:47.259" v="968" actId="478"/>
          <ac:picMkLst>
            <pc:docMk/>
            <pc:sldMk cId="2173700670" sldId="339"/>
            <ac:picMk id="5" creationId="{EC8F673F-2B48-8781-64A7-7768A132F474}"/>
          </ac:picMkLst>
        </pc:picChg>
        <pc:picChg chg="add mod">
          <ac:chgData name="Pasi Sorjonen" userId="af9ad459-762f-4f9b-af1f-e08ba050b57c" providerId="ADAL" clId="{05F9AE9E-07FA-4C60-BA8F-0F2A4FA3CF98}" dt="2025-08-26T07:18:50.898" v="969"/>
          <ac:picMkLst>
            <pc:docMk/>
            <pc:sldMk cId="2173700670" sldId="339"/>
            <ac:picMk id="6" creationId="{96F81E25-6068-B198-58F1-0B237426B45D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9:12.750" v="971"/>
        <pc:sldMkLst>
          <pc:docMk/>
          <pc:sldMk cId="181581781" sldId="340"/>
        </pc:sldMkLst>
        <pc:spChg chg="add del mod">
          <ac:chgData name="Pasi Sorjonen" userId="af9ad459-762f-4f9b-af1f-e08ba050b57c" providerId="ADAL" clId="{05F9AE9E-07FA-4C60-BA8F-0F2A4FA3CF98}" dt="2025-08-26T07:19:12.750" v="971"/>
          <ac:spMkLst>
            <pc:docMk/>
            <pc:sldMk cId="181581781" sldId="340"/>
            <ac:spMk id="4" creationId="{2DD77A90-5E8C-F90C-3790-B1A9575CB14A}"/>
          </ac:spMkLst>
        </pc:spChg>
        <pc:picChg chg="del">
          <ac:chgData name="Pasi Sorjonen" userId="af9ad459-762f-4f9b-af1f-e08ba050b57c" providerId="ADAL" clId="{05F9AE9E-07FA-4C60-BA8F-0F2A4FA3CF98}" dt="2025-08-26T07:19:09.510" v="970" actId="478"/>
          <ac:picMkLst>
            <pc:docMk/>
            <pc:sldMk cId="181581781" sldId="340"/>
            <ac:picMk id="5" creationId="{4298B34A-E629-BF2F-5AC2-F6B13A368302}"/>
          </ac:picMkLst>
        </pc:picChg>
        <pc:picChg chg="add mod">
          <ac:chgData name="Pasi Sorjonen" userId="af9ad459-762f-4f9b-af1f-e08ba050b57c" providerId="ADAL" clId="{05F9AE9E-07FA-4C60-BA8F-0F2A4FA3CF98}" dt="2025-08-26T07:19:12.750" v="971"/>
          <ac:picMkLst>
            <pc:docMk/>
            <pc:sldMk cId="181581781" sldId="340"/>
            <ac:picMk id="6" creationId="{1BFCC43B-D09E-0E0D-02FB-2B0225E7AC28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9:32.735" v="973"/>
        <pc:sldMkLst>
          <pc:docMk/>
          <pc:sldMk cId="2807749963" sldId="342"/>
        </pc:sldMkLst>
        <pc:spChg chg="add del mod">
          <ac:chgData name="Pasi Sorjonen" userId="af9ad459-762f-4f9b-af1f-e08ba050b57c" providerId="ADAL" clId="{05F9AE9E-07FA-4C60-BA8F-0F2A4FA3CF98}" dt="2025-08-26T07:19:32.735" v="973"/>
          <ac:spMkLst>
            <pc:docMk/>
            <pc:sldMk cId="2807749963" sldId="342"/>
            <ac:spMk id="4" creationId="{7487CA5B-2742-8103-46C7-7F34E37DD139}"/>
          </ac:spMkLst>
        </pc:spChg>
        <pc:picChg chg="add mod">
          <ac:chgData name="Pasi Sorjonen" userId="af9ad459-762f-4f9b-af1f-e08ba050b57c" providerId="ADAL" clId="{05F9AE9E-07FA-4C60-BA8F-0F2A4FA3CF98}" dt="2025-08-26T07:19:32.735" v="973"/>
          <ac:picMkLst>
            <pc:docMk/>
            <pc:sldMk cId="2807749963" sldId="342"/>
            <ac:picMk id="5" creationId="{7D212BEB-D288-79F3-D21E-10CC5B20D0F3}"/>
          </ac:picMkLst>
        </pc:picChg>
        <pc:picChg chg="del">
          <ac:chgData name="Pasi Sorjonen" userId="af9ad459-762f-4f9b-af1f-e08ba050b57c" providerId="ADAL" clId="{05F9AE9E-07FA-4C60-BA8F-0F2A4FA3CF98}" dt="2025-08-26T07:19:29.379" v="972" actId="478"/>
          <ac:picMkLst>
            <pc:docMk/>
            <pc:sldMk cId="2807749963" sldId="342"/>
            <ac:picMk id="6" creationId="{209E0049-76D6-82BA-32A6-BE9EC553ED50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5:13.628" v="953"/>
        <pc:sldMkLst>
          <pc:docMk/>
          <pc:sldMk cId="3333501075" sldId="343"/>
        </pc:sldMkLst>
        <pc:spChg chg="add del mod">
          <ac:chgData name="Pasi Sorjonen" userId="af9ad459-762f-4f9b-af1f-e08ba050b57c" providerId="ADAL" clId="{05F9AE9E-07FA-4C60-BA8F-0F2A4FA3CF98}" dt="2025-08-26T07:15:13.628" v="953"/>
          <ac:spMkLst>
            <pc:docMk/>
            <pc:sldMk cId="3333501075" sldId="343"/>
            <ac:spMk id="4" creationId="{A5D0705B-AADB-0747-C78E-1FE2288F9BEF}"/>
          </ac:spMkLst>
        </pc:spChg>
        <pc:picChg chg="del">
          <ac:chgData name="Pasi Sorjonen" userId="af9ad459-762f-4f9b-af1f-e08ba050b57c" providerId="ADAL" clId="{05F9AE9E-07FA-4C60-BA8F-0F2A4FA3CF98}" dt="2025-08-26T07:15:09.463" v="952" actId="478"/>
          <ac:picMkLst>
            <pc:docMk/>
            <pc:sldMk cId="3333501075" sldId="343"/>
            <ac:picMk id="5" creationId="{E2C89D35-8F11-40F1-689A-4E0C26B0090D}"/>
          </ac:picMkLst>
        </pc:picChg>
        <pc:picChg chg="add mod">
          <ac:chgData name="Pasi Sorjonen" userId="af9ad459-762f-4f9b-af1f-e08ba050b57c" providerId="ADAL" clId="{05F9AE9E-07FA-4C60-BA8F-0F2A4FA3CF98}" dt="2025-08-26T07:15:13.628" v="953"/>
          <ac:picMkLst>
            <pc:docMk/>
            <pc:sldMk cId="3333501075" sldId="343"/>
            <ac:picMk id="6" creationId="{18C0BA44-A728-FFCB-1A09-6133E8D5A16F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9:52.013" v="975"/>
        <pc:sldMkLst>
          <pc:docMk/>
          <pc:sldMk cId="1425977161" sldId="346"/>
        </pc:sldMkLst>
        <pc:spChg chg="add del mod">
          <ac:chgData name="Pasi Sorjonen" userId="af9ad459-762f-4f9b-af1f-e08ba050b57c" providerId="ADAL" clId="{05F9AE9E-07FA-4C60-BA8F-0F2A4FA3CF98}" dt="2025-08-26T07:19:52.013" v="975"/>
          <ac:spMkLst>
            <pc:docMk/>
            <pc:sldMk cId="1425977161" sldId="346"/>
            <ac:spMk id="4" creationId="{424C07B6-DDE2-4160-7DE1-F36D3DCDF73B}"/>
          </ac:spMkLst>
        </pc:spChg>
        <pc:picChg chg="del">
          <ac:chgData name="Pasi Sorjonen" userId="af9ad459-762f-4f9b-af1f-e08ba050b57c" providerId="ADAL" clId="{05F9AE9E-07FA-4C60-BA8F-0F2A4FA3CF98}" dt="2025-08-26T07:19:48.353" v="974" actId="478"/>
          <ac:picMkLst>
            <pc:docMk/>
            <pc:sldMk cId="1425977161" sldId="346"/>
            <ac:picMk id="5" creationId="{0D3C078A-D62E-2E04-5342-9CB52FBBA57F}"/>
          </ac:picMkLst>
        </pc:picChg>
        <pc:picChg chg="add mod">
          <ac:chgData name="Pasi Sorjonen" userId="af9ad459-762f-4f9b-af1f-e08ba050b57c" providerId="ADAL" clId="{05F9AE9E-07FA-4C60-BA8F-0F2A4FA3CF98}" dt="2025-08-26T07:19:52.013" v="975"/>
          <ac:picMkLst>
            <pc:docMk/>
            <pc:sldMk cId="1425977161" sldId="346"/>
            <ac:picMk id="6" creationId="{F8EFE750-0D03-EAE5-2EA0-6502A14889B0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20:21.758" v="977"/>
        <pc:sldMkLst>
          <pc:docMk/>
          <pc:sldMk cId="2280234652" sldId="347"/>
        </pc:sldMkLst>
        <pc:spChg chg="add del mod">
          <ac:chgData name="Pasi Sorjonen" userId="af9ad459-762f-4f9b-af1f-e08ba050b57c" providerId="ADAL" clId="{05F9AE9E-07FA-4C60-BA8F-0F2A4FA3CF98}" dt="2025-08-26T07:20:21.758" v="977"/>
          <ac:spMkLst>
            <pc:docMk/>
            <pc:sldMk cId="2280234652" sldId="347"/>
            <ac:spMk id="4" creationId="{B98A947A-CCE7-8257-F08F-EE99C106F95A}"/>
          </ac:spMkLst>
        </pc:spChg>
        <pc:picChg chg="del">
          <ac:chgData name="Pasi Sorjonen" userId="af9ad459-762f-4f9b-af1f-e08ba050b57c" providerId="ADAL" clId="{05F9AE9E-07FA-4C60-BA8F-0F2A4FA3CF98}" dt="2025-08-26T07:20:18.128" v="976" actId="478"/>
          <ac:picMkLst>
            <pc:docMk/>
            <pc:sldMk cId="2280234652" sldId="347"/>
            <ac:picMk id="5" creationId="{C0DF590A-D7DD-740E-6661-B9C5A8080EB6}"/>
          </ac:picMkLst>
        </pc:picChg>
        <pc:picChg chg="add mod">
          <ac:chgData name="Pasi Sorjonen" userId="af9ad459-762f-4f9b-af1f-e08ba050b57c" providerId="ADAL" clId="{05F9AE9E-07FA-4C60-BA8F-0F2A4FA3CF98}" dt="2025-08-26T07:20:21.758" v="977"/>
          <ac:picMkLst>
            <pc:docMk/>
            <pc:sldMk cId="2280234652" sldId="347"/>
            <ac:picMk id="6" creationId="{40BBB6FF-57FD-0429-E98C-695D4E14CD7D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4:52.246" v="951"/>
        <pc:sldMkLst>
          <pc:docMk/>
          <pc:sldMk cId="4177445958" sldId="355"/>
        </pc:sldMkLst>
        <pc:spChg chg="add del mod">
          <ac:chgData name="Pasi Sorjonen" userId="af9ad459-762f-4f9b-af1f-e08ba050b57c" providerId="ADAL" clId="{05F9AE9E-07FA-4C60-BA8F-0F2A4FA3CF98}" dt="2025-08-26T07:14:52.246" v="951"/>
          <ac:spMkLst>
            <pc:docMk/>
            <pc:sldMk cId="4177445958" sldId="355"/>
            <ac:spMk id="4" creationId="{432C7A44-7DD1-FA2E-787D-79F0F0A7C6DB}"/>
          </ac:spMkLst>
        </pc:spChg>
        <pc:picChg chg="del">
          <ac:chgData name="Pasi Sorjonen" userId="af9ad459-762f-4f9b-af1f-e08ba050b57c" providerId="ADAL" clId="{05F9AE9E-07FA-4C60-BA8F-0F2A4FA3CF98}" dt="2025-08-26T07:14:48.344" v="950" actId="478"/>
          <ac:picMkLst>
            <pc:docMk/>
            <pc:sldMk cId="4177445958" sldId="355"/>
            <ac:picMk id="5" creationId="{6050AFD3-63DE-3EDD-6D62-2E242589408B}"/>
          </ac:picMkLst>
        </pc:picChg>
        <pc:picChg chg="add mod">
          <ac:chgData name="Pasi Sorjonen" userId="af9ad459-762f-4f9b-af1f-e08ba050b57c" providerId="ADAL" clId="{05F9AE9E-07FA-4C60-BA8F-0F2A4FA3CF98}" dt="2025-08-26T07:14:52.246" v="951"/>
          <ac:picMkLst>
            <pc:docMk/>
            <pc:sldMk cId="4177445958" sldId="355"/>
            <ac:picMk id="6" creationId="{94A2C4E3-435C-A9EA-21B1-339BFA3D1F72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4:08.728" v="947"/>
        <pc:sldMkLst>
          <pc:docMk/>
          <pc:sldMk cId="2256193961" sldId="356"/>
        </pc:sldMkLst>
        <pc:spChg chg="add del mod">
          <ac:chgData name="Pasi Sorjonen" userId="af9ad459-762f-4f9b-af1f-e08ba050b57c" providerId="ADAL" clId="{05F9AE9E-07FA-4C60-BA8F-0F2A4FA3CF98}" dt="2025-08-26T07:14:08.728" v="947"/>
          <ac:spMkLst>
            <pc:docMk/>
            <pc:sldMk cId="2256193961" sldId="356"/>
            <ac:spMk id="4" creationId="{0A895DB6-4551-28CA-F64E-2B8A519839E5}"/>
          </ac:spMkLst>
        </pc:spChg>
        <pc:picChg chg="del">
          <ac:chgData name="Pasi Sorjonen" userId="af9ad459-762f-4f9b-af1f-e08ba050b57c" providerId="ADAL" clId="{05F9AE9E-07FA-4C60-BA8F-0F2A4FA3CF98}" dt="2025-08-26T07:14:04.918" v="946" actId="478"/>
          <ac:picMkLst>
            <pc:docMk/>
            <pc:sldMk cId="2256193961" sldId="356"/>
            <ac:picMk id="5" creationId="{EFD9FFEA-8FA8-AB39-EC22-CDEE175AA181}"/>
          </ac:picMkLst>
        </pc:picChg>
        <pc:picChg chg="add mod">
          <ac:chgData name="Pasi Sorjonen" userId="af9ad459-762f-4f9b-af1f-e08ba050b57c" providerId="ADAL" clId="{05F9AE9E-07FA-4C60-BA8F-0F2A4FA3CF98}" dt="2025-08-26T07:14:08.728" v="947"/>
          <ac:picMkLst>
            <pc:docMk/>
            <pc:sldMk cId="2256193961" sldId="356"/>
            <ac:picMk id="6" creationId="{A538D8DF-695C-EADF-FAA7-E169BF2D44C6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2:58.838" v="941"/>
        <pc:sldMkLst>
          <pc:docMk/>
          <pc:sldMk cId="2692188403" sldId="362"/>
        </pc:sldMkLst>
        <pc:spChg chg="add del mod">
          <ac:chgData name="Pasi Sorjonen" userId="af9ad459-762f-4f9b-af1f-e08ba050b57c" providerId="ADAL" clId="{05F9AE9E-07FA-4C60-BA8F-0F2A4FA3CF98}" dt="2025-08-26T07:12:58.838" v="941"/>
          <ac:spMkLst>
            <pc:docMk/>
            <pc:sldMk cId="2692188403" sldId="362"/>
            <ac:spMk id="4" creationId="{19DD3148-7384-D4DA-5E3B-B0FC0BB67141}"/>
          </ac:spMkLst>
        </pc:spChg>
        <pc:picChg chg="add mod">
          <ac:chgData name="Pasi Sorjonen" userId="af9ad459-762f-4f9b-af1f-e08ba050b57c" providerId="ADAL" clId="{05F9AE9E-07FA-4C60-BA8F-0F2A4FA3CF98}" dt="2025-08-26T07:12:58.838" v="941"/>
          <ac:picMkLst>
            <pc:docMk/>
            <pc:sldMk cId="2692188403" sldId="362"/>
            <ac:picMk id="5" creationId="{24F8C124-76E5-0C56-0AD9-5FA8DE711975}"/>
          </ac:picMkLst>
        </pc:picChg>
        <pc:picChg chg="del">
          <ac:chgData name="Pasi Sorjonen" userId="af9ad459-762f-4f9b-af1f-e08ba050b57c" providerId="ADAL" clId="{05F9AE9E-07FA-4C60-BA8F-0F2A4FA3CF98}" dt="2025-08-26T07:12:54.273" v="940" actId="478"/>
          <ac:picMkLst>
            <pc:docMk/>
            <pc:sldMk cId="2692188403" sldId="362"/>
            <ac:picMk id="6" creationId="{F7FEBF3A-034A-EB37-DE45-15815422449F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2:25.550" v="939"/>
        <pc:sldMkLst>
          <pc:docMk/>
          <pc:sldMk cId="3560938900" sldId="363"/>
        </pc:sldMkLst>
        <pc:spChg chg="add del mod">
          <ac:chgData name="Pasi Sorjonen" userId="af9ad459-762f-4f9b-af1f-e08ba050b57c" providerId="ADAL" clId="{05F9AE9E-07FA-4C60-BA8F-0F2A4FA3CF98}" dt="2025-08-26T07:12:25.550" v="939"/>
          <ac:spMkLst>
            <pc:docMk/>
            <pc:sldMk cId="3560938900" sldId="363"/>
            <ac:spMk id="4" creationId="{B7B3B9C7-EBD8-FE07-2686-4A19E2AA76C3}"/>
          </ac:spMkLst>
        </pc:spChg>
        <pc:picChg chg="add mod">
          <ac:chgData name="Pasi Sorjonen" userId="af9ad459-762f-4f9b-af1f-e08ba050b57c" providerId="ADAL" clId="{05F9AE9E-07FA-4C60-BA8F-0F2A4FA3CF98}" dt="2025-08-26T07:12:25.550" v="939"/>
          <ac:picMkLst>
            <pc:docMk/>
            <pc:sldMk cId="3560938900" sldId="363"/>
            <ac:picMk id="5" creationId="{A605C714-5101-2EF9-0909-E9F11047D346}"/>
          </ac:picMkLst>
        </pc:picChg>
        <pc:picChg chg="del">
          <ac:chgData name="Pasi Sorjonen" userId="af9ad459-762f-4f9b-af1f-e08ba050b57c" providerId="ADAL" clId="{05F9AE9E-07FA-4C60-BA8F-0F2A4FA3CF98}" dt="2025-08-26T07:12:22.237" v="938" actId="478"/>
          <ac:picMkLst>
            <pc:docMk/>
            <pc:sldMk cId="3560938900" sldId="363"/>
            <ac:picMk id="6" creationId="{27895DDB-4878-43D3-9ACD-BB5F52B3B8CC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7:08.482" v="961"/>
        <pc:sldMkLst>
          <pc:docMk/>
          <pc:sldMk cId="3537911006" sldId="372"/>
        </pc:sldMkLst>
        <pc:spChg chg="add del mod">
          <ac:chgData name="Pasi Sorjonen" userId="af9ad459-762f-4f9b-af1f-e08ba050b57c" providerId="ADAL" clId="{05F9AE9E-07FA-4C60-BA8F-0F2A4FA3CF98}" dt="2025-08-26T07:17:08.482" v="961"/>
          <ac:spMkLst>
            <pc:docMk/>
            <pc:sldMk cId="3537911006" sldId="372"/>
            <ac:spMk id="4" creationId="{2BDDC0CC-034E-B1DE-75C1-9AD9E569534E}"/>
          </ac:spMkLst>
        </pc:spChg>
        <pc:picChg chg="del">
          <ac:chgData name="Pasi Sorjonen" userId="af9ad459-762f-4f9b-af1f-e08ba050b57c" providerId="ADAL" clId="{05F9AE9E-07FA-4C60-BA8F-0F2A4FA3CF98}" dt="2025-08-26T07:17:04.801" v="960" actId="478"/>
          <ac:picMkLst>
            <pc:docMk/>
            <pc:sldMk cId="3537911006" sldId="372"/>
            <ac:picMk id="5" creationId="{DD8B63EA-92CF-8E0A-8BDF-EE110E460F9C}"/>
          </ac:picMkLst>
        </pc:picChg>
        <pc:picChg chg="add mod">
          <ac:chgData name="Pasi Sorjonen" userId="af9ad459-762f-4f9b-af1f-e08ba050b57c" providerId="ADAL" clId="{05F9AE9E-07FA-4C60-BA8F-0F2A4FA3CF98}" dt="2025-08-26T07:17:08.482" v="961"/>
          <ac:picMkLst>
            <pc:docMk/>
            <pc:sldMk cId="3537911006" sldId="372"/>
            <ac:picMk id="6" creationId="{EB7F6174-1ED4-6985-5863-25D640176015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4:30.582" v="949"/>
        <pc:sldMkLst>
          <pc:docMk/>
          <pc:sldMk cId="24287503" sldId="373"/>
        </pc:sldMkLst>
        <pc:spChg chg="add del mod">
          <ac:chgData name="Pasi Sorjonen" userId="af9ad459-762f-4f9b-af1f-e08ba050b57c" providerId="ADAL" clId="{05F9AE9E-07FA-4C60-BA8F-0F2A4FA3CF98}" dt="2025-08-26T07:14:30.582" v="949"/>
          <ac:spMkLst>
            <pc:docMk/>
            <pc:sldMk cId="24287503" sldId="373"/>
            <ac:spMk id="4" creationId="{4203B631-320C-4663-3B5B-FF9088726B77}"/>
          </ac:spMkLst>
        </pc:spChg>
        <pc:picChg chg="del">
          <ac:chgData name="Pasi Sorjonen" userId="af9ad459-762f-4f9b-af1f-e08ba050b57c" providerId="ADAL" clId="{05F9AE9E-07FA-4C60-BA8F-0F2A4FA3CF98}" dt="2025-08-26T07:14:27.278" v="948" actId="478"/>
          <ac:picMkLst>
            <pc:docMk/>
            <pc:sldMk cId="24287503" sldId="373"/>
            <ac:picMk id="5" creationId="{B450BEA6-9A37-A15A-1073-C84279251BBD}"/>
          </ac:picMkLst>
        </pc:picChg>
        <pc:picChg chg="add mod">
          <ac:chgData name="Pasi Sorjonen" userId="af9ad459-762f-4f9b-af1f-e08ba050b57c" providerId="ADAL" clId="{05F9AE9E-07FA-4C60-BA8F-0F2A4FA3CF98}" dt="2025-08-26T07:14:30.582" v="949"/>
          <ac:picMkLst>
            <pc:docMk/>
            <pc:sldMk cId="24287503" sldId="373"/>
            <ac:picMk id="6" creationId="{836AFCF9-47EF-FC8F-4051-527634B96F7F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6:13.111" v="957"/>
        <pc:sldMkLst>
          <pc:docMk/>
          <pc:sldMk cId="2303607" sldId="375"/>
        </pc:sldMkLst>
        <pc:spChg chg="add del mod">
          <ac:chgData name="Pasi Sorjonen" userId="af9ad459-762f-4f9b-af1f-e08ba050b57c" providerId="ADAL" clId="{05F9AE9E-07FA-4C60-BA8F-0F2A4FA3CF98}" dt="2025-08-26T07:16:13.111" v="957"/>
          <ac:spMkLst>
            <pc:docMk/>
            <pc:sldMk cId="2303607" sldId="375"/>
            <ac:spMk id="4" creationId="{AF44D2D9-50FD-AE3D-992C-95A7793A006F}"/>
          </ac:spMkLst>
        </pc:spChg>
        <pc:picChg chg="del">
          <ac:chgData name="Pasi Sorjonen" userId="af9ad459-762f-4f9b-af1f-e08ba050b57c" providerId="ADAL" clId="{05F9AE9E-07FA-4C60-BA8F-0F2A4FA3CF98}" dt="2025-08-26T07:16:08.885" v="956" actId="478"/>
          <ac:picMkLst>
            <pc:docMk/>
            <pc:sldMk cId="2303607" sldId="375"/>
            <ac:picMk id="5" creationId="{601F1642-4CB3-C30B-3803-396378F10A1C}"/>
          </ac:picMkLst>
        </pc:picChg>
        <pc:picChg chg="add mod">
          <ac:chgData name="Pasi Sorjonen" userId="af9ad459-762f-4f9b-af1f-e08ba050b57c" providerId="ADAL" clId="{05F9AE9E-07FA-4C60-BA8F-0F2A4FA3CF98}" dt="2025-08-26T07:16:13.111" v="957"/>
          <ac:picMkLst>
            <pc:docMk/>
            <pc:sldMk cId="2303607" sldId="375"/>
            <ac:picMk id="6" creationId="{40C640E0-AA2E-29E0-309E-EAEE2A886FBA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5:36.216" v="955"/>
        <pc:sldMkLst>
          <pc:docMk/>
          <pc:sldMk cId="724509379" sldId="376"/>
        </pc:sldMkLst>
        <pc:spChg chg="add del mod">
          <ac:chgData name="Pasi Sorjonen" userId="af9ad459-762f-4f9b-af1f-e08ba050b57c" providerId="ADAL" clId="{05F9AE9E-07FA-4C60-BA8F-0F2A4FA3CF98}" dt="2025-08-26T07:15:36.216" v="955"/>
          <ac:spMkLst>
            <pc:docMk/>
            <pc:sldMk cId="724509379" sldId="376"/>
            <ac:spMk id="4" creationId="{64B86A75-B41D-60E2-E49F-F790FFD23D89}"/>
          </ac:spMkLst>
        </pc:spChg>
        <pc:picChg chg="del">
          <ac:chgData name="Pasi Sorjonen" userId="af9ad459-762f-4f9b-af1f-e08ba050b57c" providerId="ADAL" clId="{05F9AE9E-07FA-4C60-BA8F-0F2A4FA3CF98}" dt="2025-08-26T07:15:31.736" v="954" actId="478"/>
          <ac:picMkLst>
            <pc:docMk/>
            <pc:sldMk cId="724509379" sldId="376"/>
            <ac:picMk id="5" creationId="{DC364657-3528-AD4A-2D03-415A4E8F7A02}"/>
          </ac:picMkLst>
        </pc:picChg>
        <pc:picChg chg="add mod">
          <ac:chgData name="Pasi Sorjonen" userId="af9ad459-762f-4f9b-af1f-e08ba050b57c" providerId="ADAL" clId="{05F9AE9E-07FA-4C60-BA8F-0F2A4FA3CF98}" dt="2025-08-26T07:15:36.216" v="955"/>
          <ac:picMkLst>
            <pc:docMk/>
            <pc:sldMk cId="724509379" sldId="376"/>
            <ac:picMk id="6" creationId="{865C007C-8A57-1E54-2A3D-31C9905469F3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3:46.874" v="945"/>
        <pc:sldMkLst>
          <pc:docMk/>
          <pc:sldMk cId="3929526364" sldId="377"/>
        </pc:sldMkLst>
        <pc:spChg chg="add del mod">
          <ac:chgData name="Pasi Sorjonen" userId="af9ad459-762f-4f9b-af1f-e08ba050b57c" providerId="ADAL" clId="{05F9AE9E-07FA-4C60-BA8F-0F2A4FA3CF98}" dt="2025-08-26T07:13:46.874" v="945"/>
          <ac:spMkLst>
            <pc:docMk/>
            <pc:sldMk cId="3929526364" sldId="377"/>
            <ac:spMk id="4" creationId="{E1E5A31C-D118-D6EA-06D2-E70D72A302D2}"/>
          </ac:spMkLst>
        </pc:spChg>
        <pc:picChg chg="add mod">
          <ac:chgData name="Pasi Sorjonen" userId="af9ad459-762f-4f9b-af1f-e08ba050b57c" providerId="ADAL" clId="{05F9AE9E-07FA-4C60-BA8F-0F2A4FA3CF98}" dt="2025-08-26T07:13:46.874" v="945"/>
          <ac:picMkLst>
            <pc:docMk/>
            <pc:sldMk cId="3929526364" sldId="377"/>
            <ac:picMk id="5" creationId="{1E227A67-64BE-A2AF-4FCB-0D78EEFBC1D7}"/>
          </ac:picMkLst>
        </pc:picChg>
        <pc:picChg chg="del">
          <ac:chgData name="Pasi Sorjonen" userId="af9ad459-762f-4f9b-af1f-e08ba050b57c" providerId="ADAL" clId="{05F9AE9E-07FA-4C60-BA8F-0F2A4FA3CF98}" dt="2025-08-26T07:13:42.834" v="944" actId="478"/>
          <ac:picMkLst>
            <pc:docMk/>
            <pc:sldMk cId="3929526364" sldId="377"/>
            <ac:picMk id="6" creationId="{376F7A84-72E6-3BE8-9444-C52521AB9543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3:20.760" v="943"/>
        <pc:sldMkLst>
          <pc:docMk/>
          <pc:sldMk cId="1803076261" sldId="378"/>
        </pc:sldMkLst>
        <pc:spChg chg="add del mod">
          <ac:chgData name="Pasi Sorjonen" userId="af9ad459-762f-4f9b-af1f-e08ba050b57c" providerId="ADAL" clId="{05F9AE9E-07FA-4C60-BA8F-0F2A4FA3CF98}" dt="2025-08-26T07:13:20.760" v="943"/>
          <ac:spMkLst>
            <pc:docMk/>
            <pc:sldMk cId="1803076261" sldId="378"/>
            <ac:spMk id="4" creationId="{E3B8AD33-3916-7909-3E59-C5BE36E6B81E}"/>
          </ac:spMkLst>
        </pc:spChg>
        <pc:picChg chg="add mod">
          <ac:chgData name="Pasi Sorjonen" userId="af9ad459-762f-4f9b-af1f-e08ba050b57c" providerId="ADAL" clId="{05F9AE9E-07FA-4C60-BA8F-0F2A4FA3CF98}" dt="2025-08-26T07:13:20.760" v="943"/>
          <ac:picMkLst>
            <pc:docMk/>
            <pc:sldMk cId="1803076261" sldId="378"/>
            <ac:picMk id="5" creationId="{CB755F50-8A7A-91BA-91B8-366EE8C07909}"/>
          </ac:picMkLst>
        </pc:picChg>
        <pc:picChg chg="del">
          <ac:chgData name="Pasi Sorjonen" userId="af9ad459-762f-4f9b-af1f-e08ba050b57c" providerId="ADAL" clId="{05F9AE9E-07FA-4C60-BA8F-0F2A4FA3CF98}" dt="2025-08-26T07:13:16.898" v="942" actId="478"/>
          <ac:picMkLst>
            <pc:docMk/>
            <pc:sldMk cId="1803076261" sldId="378"/>
            <ac:picMk id="6" creationId="{93ECC544-02BD-DF0A-4FD2-AB31EED16644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41:55.783" v="413" actId="14100"/>
        <pc:sldMkLst>
          <pc:docMk/>
          <pc:sldMk cId="1235062153" sldId="379"/>
        </pc:sldMkLst>
        <pc:spChg chg="add del mod">
          <ac:chgData name="Pasi Sorjonen" userId="af9ad459-762f-4f9b-af1f-e08ba050b57c" providerId="ADAL" clId="{05F9AE9E-07FA-4C60-BA8F-0F2A4FA3CF98}" dt="2025-08-26T06:41:48.877" v="411"/>
          <ac:spMkLst>
            <pc:docMk/>
            <pc:sldMk cId="1235062153" sldId="379"/>
            <ac:spMk id="4" creationId="{734D497C-0698-5AD2-B455-B2B2A622A5C4}"/>
          </ac:spMkLst>
        </pc:spChg>
        <pc:picChg chg="add mod">
          <ac:chgData name="Pasi Sorjonen" userId="af9ad459-762f-4f9b-af1f-e08ba050b57c" providerId="ADAL" clId="{05F9AE9E-07FA-4C60-BA8F-0F2A4FA3CF98}" dt="2025-08-26T06:41:55.783" v="413" actId="14100"/>
          <ac:picMkLst>
            <pc:docMk/>
            <pc:sldMk cId="1235062153" sldId="379"/>
            <ac:picMk id="5" creationId="{A63EB9EA-B081-9777-0F75-500516840D87}"/>
          </ac:picMkLst>
        </pc:picChg>
        <pc:picChg chg="del">
          <ac:chgData name="Pasi Sorjonen" userId="af9ad459-762f-4f9b-af1f-e08ba050b57c" providerId="ADAL" clId="{05F9AE9E-07FA-4C60-BA8F-0F2A4FA3CF98}" dt="2025-08-26T06:41:37.078" v="410" actId="478"/>
          <ac:picMkLst>
            <pc:docMk/>
            <pc:sldMk cId="1235062153" sldId="379"/>
            <ac:picMk id="6" creationId="{5E666A0D-560C-DFF0-2CAE-8F07DDB29DDE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27:40.554" v="163" actId="20577"/>
        <pc:sldMkLst>
          <pc:docMk/>
          <pc:sldMk cId="2278138908" sldId="380"/>
        </pc:sldMkLst>
        <pc:spChg chg="mod">
          <ac:chgData name="Pasi Sorjonen" userId="af9ad459-762f-4f9b-af1f-e08ba050b57c" providerId="ADAL" clId="{05F9AE9E-07FA-4C60-BA8F-0F2A4FA3CF98}" dt="2025-08-26T06:27:40.554" v="163" actId="20577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05F9AE9E-07FA-4C60-BA8F-0F2A4FA3CF98}" dt="2025-08-26T06:26:53.485" v="118"/>
          <ac:spMkLst>
            <pc:docMk/>
            <pc:sldMk cId="2278138908" sldId="380"/>
            <ac:spMk id="4" creationId="{AA8079A2-CE7B-7744-26CB-0904EEDF8505}"/>
          </ac:spMkLst>
        </pc:spChg>
        <pc:picChg chg="del">
          <ac:chgData name="Pasi Sorjonen" userId="af9ad459-762f-4f9b-af1f-e08ba050b57c" providerId="ADAL" clId="{05F9AE9E-07FA-4C60-BA8F-0F2A4FA3CF98}" dt="2025-08-26T06:26:50.112" v="117" actId="478"/>
          <ac:picMkLst>
            <pc:docMk/>
            <pc:sldMk cId="2278138908" sldId="380"/>
            <ac:picMk id="5" creationId="{E6D5263C-068E-8B59-DC18-05E7F345AE1E}"/>
          </ac:picMkLst>
        </pc:picChg>
        <pc:picChg chg="add mod">
          <ac:chgData name="Pasi Sorjonen" userId="af9ad459-762f-4f9b-af1f-e08ba050b57c" providerId="ADAL" clId="{05F9AE9E-07FA-4C60-BA8F-0F2A4FA3CF98}" dt="2025-08-26T06:26:53.485" v="118"/>
          <ac:picMkLst>
            <pc:docMk/>
            <pc:sldMk cId="2278138908" sldId="380"/>
            <ac:picMk id="6" creationId="{37EE9DBB-EC21-7344-EC6A-615C9C071D57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31:05.652" v="280" actId="20577"/>
        <pc:sldMkLst>
          <pc:docMk/>
          <pc:sldMk cId="3783355587" sldId="381"/>
        </pc:sldMkLst>
        <pc:spChg chg="mod">
          <ac:chgData name="Pasi Sorjonen" userId="af9ad459-762f-4f9b-af1f-e08ba050b57c" providerId="ADAL" clId="{05F9AE9E-07FA-4C60-BA8F-0F2A4FA3CF98}" dt="2025-08-26T06:31:05.652" v="280" actId="20577"/>
          <ac:spMkLst>
            <pc:docMk/>
            <pc:sldMk cId="3783355587" sldId="381"/>
            <ac:spMk id="2" creationId="{4801AC91-4CD4-46B2-BDDE-1C1F6869210E}"/>
          </ac:spMkLst>
        </pc:spChg>
        <pc:spChg chg="add del mod">
          <ac:chgData name="Pasi Sorjonen" userId="af9ad459-762f-4f9b-af1f-e08ba050b57c" providerId="ADAL" clId="{05F9AE9E-07FA-4C60-BA8F-0F2A4FA3CF98}" dt="2025-08-26T06:29:42.619" v="171"/>
          <ac:spMkLst>
            <pc:docMk/>
            <pc:sldMk cId="3783355587" sldId="381"/>
            <ac:spMk id="4" creationId="{E21113B8-3D7A-7BCB-FF30-3FEDBA93B3D1}"/>
          </ac:spMkLst>
        </pc:spChg>
        <pc:picChg chg="add mod">
          <ac:chgData name="Pasi Sorjonen" userId="af9ad459-762f-4f9b-af1f-e08ba050b57c" providerId="ADAL" clId="{05F9AE9E-07FA-4C60-BA8F-0F2A4FA3CF98}" dt="2025-08-26T06:29:42.619" v="171"/>
          <ac:picMkLst>
            <pc:docMk/>
            <pc:sldMk cId="3783355587" sldId="381"/>
            <ac:picMk id="5" creationId="{D435F481-E510-A2BF-CAEE-B9FA49958817}"/>
          </ac:picMkLst>
        </pc:picChg>
        <pc:picChg chg="del">
          <ac:chgData name="Pasi Sorjonen" userId="af9ad459-762f-4f9b-af1f-e08ba050b57c" providerId="ADAL" clId="{05F9AE9E-07FA-4C60-BA8F-0F2A4FA3CF98}" dt="2025-08-26T06:29:38.469" v="170" actId="478"/>
          <ac:picMkLst>
            <pc:docMk/>
            <pc:sldMk cId="3783355587" sldId="381"/>
            <ac:picMk id="6" creationId="{7132966D-195C-CB72-2DB3-6A1FC6209B1D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47:35.335" v="665" actId="6549"/>
        <pc:sldMkLst>
          <pc:docMk/>
          <pc:sldMk cId="2301280366" sldId="383"/>
        </pc:sldMkLst>
        <pc:spChg chg="mod">
          <ac:chgData name="Pasi Sorjonen" userId="af9ad459-762f-4f9b-af1f-e08ba050b57c" providerId="ADAL" clId="{05F9AE9E-07FA-4C60-BA8F-0F2A4FA3CF98}" dt="2025-08-26T06:47:35.335" v="665" actId="6549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05F9AE9E-07FA-4C60-BA8F-0F2A4FA3CF98}" dt="2025-08-26T06:47:02.300" v="589"/>
          <ac:spMkLst>
            <pc:docMk/>
            <pc:sldMk cId="2301280366" sldId="383"/>
            <ac:spMk id="4" creationId="{9DC9A280-F7BF-4FF7-B111-FC5BCB6E059A}"/>
          </ac:spMkLst>
        </pc:spChg>
        <pc:picChg chg="del">
          <ac:chgData name="Pasi Sorjonen" userId="af9ad459-762f-4f9b-af1f-e08ba050b57c" providerId="ADAL" clId="{05F9AE9E-07FA-4C60-BA8F-0F2A4FA3CF98}" dt="2025-08-26T06:46:58.731" v="588" actId="478"/>
          <ac:picMkLst>
            <pc:docMk/>
            <pc:sldMk cId="2301280366" sldId="383"/>
            <ac:picMk id="5" creationId="{A4C779AC-A580-5181-72E5-A32E6B039B27}"/>
          </ac:picMkLst>
        </pc:picChg>
        <pc:picChg chg="add mod">
          <ac:chgData name="Pasi Sorjonen" userId="af9ad459-762f-4f9b-af1f-e08ba050b57c" providerId="ADAL" clId="{05F9AE9E-07FA-4C60-BA8F-0F2A4FA3CF98}" dt="2025-08-26T06:47:02.300" v="589"/>
          <ac:picMkLst>
            <pc:docMk/>
            <pc:sldMk cId="2301280366" sldId="383"/>
            <ac:picMk id="6" creationId="{8144DBB2-D601-57B1-4AC9-EAF5917E3191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25:05.737" v="67" actId="20577"/>
        <pc:sldMkLst>
          <pc:docMk/>
          <pc:sldMk cId="1061338153" sldId="384"/>
        </pc:sldMkLst>
        <pc:spChg chg="mod">
          <ac:chgData name="Pasi Sorjonen" userId="af9ad459-762f-4f9b-af1f-e08ba050b57c" providerId="ADAL" clId="{05F9AE9E-07FA-4C60-BA8F-0F2A4FA3CF98}" dt="2025-08-26T06:25:05.737" v="67" actId="20577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05F9AE9E-07FA-4C60-BA8F-0F2A4FA3CF98}" dt="2025-08-26T06:23:49.766" v="1"/>
          <ac:spMkLst>
            <pc:docMk/>
            <pc:sldMk cId="1061338153" sldId="384"/>
            <ac:spMk id="4" creationId="{75585DB0-00C6-89E8-3D48-9C4ED52D9DF2}"/>
          </ac:spMkLst>
        </pc:spChg>
        <pc:picChg chg="add mod">
          <ac:chgData name="Pasi Sorjonen" userId="af9ad459-762f-4f9b-af1f-e08ba050b57c" providerId="ADAL" clId="{05F9AE9E-07FA-4C60-BA8F-0F2A4FA3CF98}" dt="2025-08-26T06:23:49.766" v="1"/>
          <ac:picMkLst>
            <pc:docMk/>
            <pc:sldMk cId="1061338153" sldId="384"/>
            <ac:picMk id="5" creationId="{365DF2D4-242C-210F-3BEF-26E639FE9C86}"/>
          </ac:picMkLst>
        </pc:picChg>
        <pc:picChg chg="del">
          <ac:chgData name="Pasi Sorjonen" userId="af9ad459-762f-4f9b-af1f-e08ba050b57c" providerId="ADAL" clId="{05F9AE9E-07FA-4C60-BA8F-0F2A4FA3CF98}" dt="2025-08-26T06:23:46.040" v="0" actId="478"/>
          <ac:picMkLst>
            <pc:docMk/>
            <pc:sldMk cId="1061338153" sldId="384"/>
            <ac:picMk id="6" creationId="{007DFF2E-44DB-E3AD-2E61-C57FC179034F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31:58.376" v="1004"/>
        <pc:sldMkLst>
          <pc:docMk/>
          <pc:sldMk cId="143592134" sldId="385"/>
        </pc:sldMkLst>
        <pc:spChg chg="mod">
          <ac:chgData name="Pasi Sorjonen" userId="af9ad459-762f-4f9b-af1f-e08ba050b57c" providerId="ADAL" clId="{05F9AE9E-07FA-4C60-BA8F-0F2A4FA3CF98}" dt="2025-08-26T07:31:20.911" v="1002" actId="6549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05F9AE9E-07FA-4C60-BA8F-0F2A4FA3CF98}" dt="2025-08-26T07:31:58.376" v="1004"/>
          <ac:spMkLst>
            <pc:docMk/>
            <pc:sldMk cId="143592134" sldId="385"/>
            <ac:spMk id="4" creationId="{EDD6B9AD-35CD-9FCC-30B2-2CC39DCCD3D0}"/>
          </ac:spMkLst>
        </pc:spChg>
        <pc:picChg chg="add mod">
          <ac:chgData name="Pasi Sorjonen" userId="af9ad459-762f-4f9b-af1f-e08ba050b57c" providerId="ADAL" clId="{05F9AE9E-07FA-4C60-BA8F-0F2A4FA3CF98}" dt="2025-08-26T07:31:58.376" v="1004"/>
          <ac:picMkLst>
            <pc:docMk/>
            <pc:sldMk cId="143592134" sldId="385"/>
            <ac:picMk id="5" creationId="{99DAAB93-0478-0AE0-0B0D-88BFF9681D72}"/>
          </ac:picMkLst>
        </pc:picChg>
        <pc:picChg chg="del">
          <ac:chgData name="Pasi Sorjonen" userId="af9ad459-762f-4f9b-af1f-e08ba050b57c" providerId="ADAL" clId="{05F9AE9E-07FA-4C60-BA8F-0F2A4FA3CF98}" dt="2025-08-26T07:31:54.382" v="1003" actId="478"/>
          <ac:picMkLst>
            <pc:docMk/>
            <pc:sldMk cId="143592134" sldId="385"/>
            <ac:picMk id="6" creationId="{ABD504CD-85CC-16B8-6369-BD13A9D60BFC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46:26.171" v="587" actId="6549"/>
        <pc:sldMkLst>
          <pc:docMk/>
          <pc:sldMk cId="1242193011" sldId="386"/>
        </pc:sldMkLst>
        <pc:spChg chg="mod">
          <ac:chgData name="Pasi Sorjonen" userId="af9ad459-762f-4f9b-af1f-e08ba050b57c" providerId="ADAL" clId="{05F9AE9E-07FA-4C60-BA8F-0F2A4FA3CF98}" dt="2025-08-26T06:46:26.171" v="587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05F9AE9E-07FA-4C60-BA8F-0F2A4FA3CF98}" dt="2025-08-26T06:45:12.637" v="437"/>
          <ac:spMkLst>
            <pc:docMk/>
            <pc:sldMk cId="1242193011" sldId="386"/>
            <ac:spMk id="4" creationId="{A1685B80-D151-F4EC-8EBD-3DEF91CCC435}"/>
          </ac:spMkLst>
        </pc:spChg>
        <pc:picChg chg="del">
          <ac:chgData name="Pasi Sorjonen" userId="af9ad459-762f-4f9b-af1f-e08ba050b57c" providerId="ADAL" clId="{05F9AE9E-07FA-4C60-BA8F-0F2A4FA3CF98}" dt="2025-08-26T06:45:08.315" v="436" actId="478"/>
          <ac:picMkLst>
            <pc:docMk/>
            <pc:sldMk cId="1242193011" sldId="386"/>
            <ac:picMk id="5" creationId="{F9D1CB69-8D10-20EF-9730-8201138F9C17}"/>
          </ac:picMkLst>
        </pc:picChg>
        <pc:picChg chg="add mod">
          <ac:chgData name="Pasi Sorjonen" userId="af9ad459-762f-4f9b-af1f-e08ba050b57c" providerId="ADAL" clId="{05F9AE9E-07FA-4C60-BA8F-0F2A4FA3CF98}" dt="2025-08-26T06:45:12.637" v="437"/>
          <ac:picMkLst>
            <pc:docMk/>
            <pc:sldMk cId="1242193011" sldId="386"/>
            <ac:picMk id="6" creationId="{BCA7B77B-00FC-386A-AEEE-B3C592FDFE3E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48:47.490" v="799" actId="6549"/>
        <pc:sldMkLst>
          <pc:docMk/>
          <pc:sldMk cId="491154084" sldId="387"/>
        </pc:sldMkLst>
        <pc:spChg chg="mod">
          <ac:chgData name="Pasi Sorjonen" userId="af9ad459-762f-4f9b-af1f-e08ba050b57c" providerId="ADAL" clId="{05F9AE9E-07FA-4C60-BA8F-0F2A4FA3CF98}" dt="2025-08-26T06:48:47.490" v="799" actId="6549"/>
          <ac:spMkLst>
            <pc:docMk/>
            <pc:sldMk cId="491154084" sldId="387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05F9AE9E-07FA-4C60-BA8F-0F2A4FA3CF98}" dt="2025-08-26T06:48:13.690" v="667"/>
          <ac:spMkLst>
            <pc:docMk/>
            <pc:sldMk cId="491154084" sldId="387"/>
            <ac:spMk id="4" creationId="{4C5A4318-6548-17AA-2E28-D9A44F78E101}"/>
          </ac:spMkLst>
        </pc:spChg>
        <pc:picChg chg="del">
          <ac:chgData name="Pasi Sorjonen" userId="af9ad459-762f-4f9b-af1f-e08ba050b57c" providerId="ADAL" clId="{05F9AE9E-07FA-4C60-BA8F-0F2A4FA3CF98}" dt="2025-08-26T06:48:09.992" v="666" actId="478"/>
          <ac:picMkLst>
            <pc:docMk/>
            <pc:sldMk cId="491154084" sldId="387"/>
            <ac:picMk id="5" creationId="{0DD96E0F-9F45-0E1C-35A0-8B62A00CAB28}"/>
          </ac:picMkLst>
        </pc:picChg>
        <pc:picChg chg="add mod">
          <ac:chgData name="Pasi Sorjonen" userId="af9ad459-762f-4f9b-af1f-e08ba050b57c" providerId="ADAL" clId="{05F9AE9E-07FA-4C60-BA8F-0F2A4FA3CF98}" dt="2025-08-26T06:48:13.690" v="667"/>
          <ac:picMkLst>
            <pc:docMk/>
            <pc:sldMk cId="491154084" sldId="387"/>
            <ac:picMk id="6" creationId="{9D5D848E-A206-317C-6D13-3F16022BACDA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49:58.558" v="935" actId="6549"/>
        <pc:sldMkLst>
          <pc:docMk/>
          <pc:sldMk cId="1914559052" sldId="388"/>
        </pc:sldMkLst>
        <pc:spChg chg="mod">
          <ac:chgData name="Pasi Sorjonen" userId="af9ad459-762f-4f9b-af1f-e08ba050b57c" providerId="ADAL" clId="{05F9AE9E-07FA-4C60-BA8F-0F2A4FA3CF98}" dt="2025-08-26T06:49:58.558" v="935" actId="6549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05F9AE9E-07FA-4C60-BA8F-0F2A4FA3CF98}" dt="2025-08-26T06:49:28.089" v="801"/>
          <ac:spMkLst>
            <pc:docMk/>
            <pc:sldMk cId="1914559052" sldId="388"/>
            <ac:spMk id="4" creationId="{5E2B721D-FE34-48B5-6747-D220EA5B23DB}"/>
          </ac:spMkLst>
        </pc:spChg>
        <pc:picChg chg="del">
          <ac:chgData name="Pasi Sorjonen" userId="af9ad459-762f-4f9b-af1f-e08ba050b57c" providerId="ADAL" clId="{05F9AE9E-07FA-4C60-BA8F-0F2A4FA3CF98}" dt="2025-08-26T06:49:23.795" v="800" actId="478"/>
          <ac:picMkLst>
            <pc:docMk/>
            <pc:sldMk cId="1914559052" sldId="388"/>
            <ac:picMk id="5" creationId="{C60BA040-464E-2BE1-BBBB-9164096FA493}"/>
          </ac:picMkLst>
        </pc:picChg>
        <pc:picChg chg="add mod">
          <ac:chgData name="Pasi Sorjonen" userId="af9ad459-762f-4f9b-af1f-e08ba050b57c" providerId="ADAL" clId="{05F9AE9E-07FA-4C60-BA8F-0F2A4FA3CF98}" dt="2025-08-26T06:49:28.089" v="801"/>
          <ac:picMkLst>
            <pc:docMk/>
            <pc:sldMk cId="1914559052" sldId="388"/>
            <ac:picMk id="6" creationId="{1F74EDEC-1CDC-3AB8-173F-276BBDA38C7B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44:39.333" v="435" actId="6549"/>
        <pc:sldMkLst>
          <pc:docMk/>
          <pc:sldMk cId="1672464743" sldId="389"/>
        </pc:sldMkLst>
        <pc:spChg chg="add del mod">
          <ac:chgData name="Pasi Sorjonen" userId="af9ad459-762f-4f9b-af1f-e08ba050b57c" providerId="ADAL" clId="{05F9AE9E-07FA-4C60-BA8F-0F2A4FA3CF98}" dt="2025-08-26T06:44:11.441" v="433"/>
          <ac:spMkLst>
            <pc:docMk/>
            <pc:sldMk cId="1672464743" sldId="389"/>
            <ac:spMk id="3" creationId="{D5782699-9889-F0E1-F3AC-7D69417EB877}"/>
          </ac:spMkLst>
        </pc:spChg>
        <pc:spChg chg="mod">
          <ac:chgData name="Pasi Sorjonen" userId="af9ad459-762f-4f9b-af1f-e08ba050b57c" providerId="ADAL" clId="{05F9AE9E-07FA-4C60-BA8F-0F2A4FA3CF98}" dt="2025-08-26T06:44:39.333" v="435" actId="6549"/>
          <ac:spMkLst>
            <pc:docMk/>
            <pc:sldMk cId="1672464743" sldId="389"/>
            <ac:spMk id="4" creationId="{D7647B14-28C7-49CE-92AB-E71C1B50E2DE}"/>
          </ac:spMkLst>
        </pc:spChg>
        <pc:picChg chg="del">
          <ac:chgData name="Pasi Sorjonen" userId="af9ad459-762f-4f9b-af1f-e08ba050b57c" providerId="ADAL" clId="{05F9AE9E-07FA-4C60-BA8F-0F2A4FA3CF98}" dt="2025-08-26T06:44:07.350" v="432" actId="478"/>
          <ac:picMkLst>
            <pc:docMk/>
            <pc:sldMk cId="1672464743" sldId="389"/>
            <ac:picMk id="5" creationId="{51700BB7-713D-5246-80DA-91DF41913DD9}"/>
          </ac:picMkLst>
        </pc:picChg>
        <pc:picChg chg="add mod">
          <ac:chgData name="Pasi Sorjonen" userId="af9ad459-762f-4f9b-af1f-e08ba050b57c" providerId="ADAL" clId="{05F9AE9E-07FA-4C60-BA8F-0F2A4FA3CF98}" dt="2025-08-26T06:44:11.441" v="433"/>
          <ac:picMkLst>
            <pc:docMk/>
            <pc:sldMk cId="1672464743" sldId="389"/>
            <ac:picMk id="6" creationId="{0CCDAE02-4C53-11F6-2DFA-B3FE1C31B790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28:11.159" v="165"/>
        <pc:sldMkLst>
          <pc:docMk/>
          <pc:sldMk cId="3031261575" sldId="390"/>
        </pc:sldMkLst>
        <pc:spChg chg="add del mod">
          <ac:chgData name="Pasi Sorjonen" userId="af9ad459-762f-4f9b-af1f-e08ba050b57c" providerId="ADAL" clId="{05F9AE9E-07FA-4C60-BA8F-0F2A4FA3CF98}" dt="2025-08-26T06:28:11.159" v="165"/>
          <ac:spMkLst>
            <pc:docMk/>
            <pc:sldMk cId="3031261575" sldId="390"/>
            <ac:spMk id="4" creationId="{033A9385-A662-53AE-EA9A-85EC5AF3F117}"/>
          </ac:spMkLst>
        </pc:spChg>
        <pc:picChg chg="del">
          <ac:chgData name="Pasi Sorjonen" userId="af9ad459-762f-4f9b-af1f-e08ba050b57c" providerId="ADAL" clId="{05F9AE9E-07FA-4C60-BA8F-0F2A4FA3CF98}" dt="2025-08-26T06:28:06.671" v="164" actId="478"/>
          <ac:picMkLst>
            <pc:docMk/>
            <pc:sldMk cId="3031261575" sldId="390"/>
            <ac:picMk id="5" creationId="{23B8D703-B6A0-7D32-31E4-CBC06C400C97}"/>
          </ac:picMkLst>
        </pc:picChg>
        <pc:picChg chg="add mod">
          <ac:chgData name="Pasi Sorjonen" userId="af9ad459-762f-4f9b-af1f-e08ba050b57c" providerId="ADAL" clId="{05F9AE9E-07FA-4C60-BA8F-0F2A4FA3CF98}" dt="2025-08-26T06:28:11.159" v="165"/>
          <ac:picMkLst>
            <pc:docMk/>
            <pc:sldMk cId="3031261575" sldId="390"/>
            <ac:picMk id="6" creationId="{788148EB-9A92-9AC9-5E61-3006EA9EB460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30:17.711" v="985" actId="14100"/>
        <pc:sldMkLst>
          <pc:docMk/>
          <pc:sldMk cId="477079286" sldId="391"/>
        </pc:sldMkLst>
        <pc:spChg chg="add del mod">
          <ac:chgData name="Pasi Sorjonen" userId="af9ad459-762f-4f9b-af1f-e08ba050b57c" providerId="ADAL" clId="{05F9AE9E-07FA-4C60-BA8F-0F2A4FA3CF98}" dt="2025-08-26T07:30:09.389" v="983"/>
          <ac:spMkLst>
            <pc:docMk/>
            <pc:sldMk cId="477079286" sldId="391"/>
            <ac:spMk id="4" creationId="{1BD69C32-A958-802F-2C45-AAD60C31BBFB}"/>
          </ac:spMkLst>
        </pc:spChg>
        <pc:picChg chg="del">
          <ac:chgData name="Pasi Sorjonen" userId="af9ad459-762f-4f9b-af1f-e08ba050b57c" providerId="ADAL" clId="{05F9AE9E-07FA-4C60-BA8F-0F2A4FA3CF98}" dt="2025-08-26T07:30:05.039" v="982" actId="478"/>
          <ac:picMkLst>
            <pc:docMk/>
            <pc:sldMk cId="477079286" sldId="391"/>
            <ac:picMk id="5" creationId="{1AE39ADB-4F46-4F05-E478-D71AEA245E88}"/>
          </ac:picMkLst>
        </pc:picChg>
        <pc:picChg chg="add mod">
          <ac:chgData name="Pasi Sorjonen" userId="af9ad459-762f-4f9b-af1f-e08ba050b57c" providerId="ADAL" clId="{05F9AE9E-07FA-4C60-BA8F-0F2A4FA3CF98}" dt="2025-08-26T07:30:17.711" v="985" actId="14100"/>
          <ac:picMkLst>
            <pc:docMk/>
            <pc:sldMk cId="477079286" sldId="391"/>
            <ac:picMk id="6" creationId="{76F7F2C1-321B-1BF1-7718-EE9120BAFCAC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12:00.464" v="937"/>
        <pc:sldMkLst>
          <pc:docMk/>
          <pc:sldMk cId="1410283509" sldId="393"/>
        </pc:sldMkLst>
        <pc:spChg chg="add del mod">
          <ac:chgData name="Pasi Sorjonen" userId="af9ad459-762f-4f9b-af1f-e08ba050b57c" providerId="ADAL" clId="{05F9AE9E-07FA-4C60-BA8F-0F2A4FA3CF98}" dt="2025-08-26T07:12:00.464" v="937"/>
          <ac:spMkLst>
            <pc:docMk/>
            <pc:sldMk cId="1410283509" sldId="393"/>
            <ac:spMk id="4" creationId="{2AB1E697-BEA6-7655-9414-213AD6FC9C96}"/>
          </ac:spMkLst>
        </pc:spChg>
        <pc:picChg chg="add mod">
          <ac:chgData name="Pasi Sorjonen" userId="af9ad459-762f-4f9b-af1f-e08ba050b57c" providerId="ADAL" clId="{05F9AE9E-07FA-4C60-BA8F-0F2A4FA3CF98}" dt="2025-08-26T07:12:00.464" v="937"/>
          <ac:picMkLst>
            <pc:docMk/>
            <pc:sldMk cId="1410283509" sldId="393"/>
            <ac:picMk id="5" creationId="{D07A386E-4011-794E-4A87-A7011660E4A1}"/>
          </ac:picMkLst>
        </pc:picChg>
        <pc:picChg chg="del">
          <ac:chgData name="Pasi Sorjonen" userId="af9ad459-762f-4f9b-af1f-e08ba050b57c" providerId="ADAL" clId="{05F9AE9E-07FA-4C60-BA8F-0F2A4FA3CF98}" dt="2025-08-26T07:11:57.204" v="936" actId="478"/>
          <ac:picMkLst>
            <pc:docMk/>
            <pc:sldMk cId="1410283509" sldId="393"/>
            <ac:picMk id="6" creationId="{973230C6-7BCA-0DE9-DE37-B2D8A21BC81A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28:45.215" v="167"/>
        <pc:sldMkLst>
          <pc:docMk/>
          <pc:sldMk cId="3923666066" sldId="395"/>
        </pc:sldMkLst>
        <pc:spChg chg="add del mod">
          <ac:chgData name="Pasi Sorjonen" userId="af9ad459-762f-4f9b-af1f-e08ba050b57c" providerId="ADAL" clId="{05F9AE9E-07FA-4C60-BA8F-0F2A4FA3CF98}" dt="2025-08-26T06:28:45.215" v="167"/>
          <ac:spMkLst>
            <pc:docMk/>
            <pc:sldMk cId="3923666066" sldId="395"/>
            <ac:spMk id="4" creationId="{E962A0A1-9001-FA22-7326-5E59C491F162}"/>
          </ac:spMkLst>
        </pc:spChg>
        <pc:picChg chg="add mod">
          <ac:chgData name="Pasi Sorjonen" userId="af9ad459-762f-4f9b-af1f-e08ba050b57c" providerId="ADAL" clId="{05F9AE9E-07FA-4C60-BA8F-0F2A4FA3CF98}" dt="2025-08-26T06:28:45.215" v="167"/>
          <ac:picMkLst>
            <pc:docMk/>
            <pc:sldMk cId="3923666066" sldId="395"/>
            <ac:picMk id="5" creationId="{91AE9083-7E7E-8255-5970-46854ED4C448}"/>
          </ac:picMkLst>
        </pc:picChg>
        <pc:picChg chg="del">
          <ac:chgData name="Pasi Sorjonen" userId="af9ad459-762f-4f9b-af1f-e08ba050b57c" providerId="ADAL" clId="{05F9AE9E-07FA-4C60-BA8F-0F2A4FA3CF98}" dt="2025-08-26T06:28:39.675" v="166" actId="478"/>
          <ac:picMkLst>
            <pc:docMk/>
            <pc:sldMk cId="3923666066" sldId="395"/>
            <ac:picMk id="6" creationId="{08BE1C42-4265-0393-69FA-85C9CBA3BFAF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29:15.105" v="169"/>
        <pc:sldMkLst>
          <pc:docMk/>
          <pc:sldMk cId="1643009156" sldId="396"/>
        </pc:sldMkLst>
        <pc:spChg chg="add del mod">
          <ac:chgData name="Pasi Sorjonen" userId="af9ad459-762f-4f9b-af1f-e08ba050b57c" providerId="ADAL" clId="{05F9AE9E-07FA-4C60-BA8F-0F2A4FA3CF98}" dt="2025-08-26T06:29:15.105" v="169"/>
          <ac:spMkLst>
            <pc:docMk/>
            <pc:sldMk cId="1643009156" sldId="396"/>
            <ac:spMk id="4" creationId="{DC1F15DD-1F03-17B1-212A-D4C1FDC6E4CA}"/>
          </ac:spMkLst>
        </pc:spChg>
        <pc:picChg chg="del">
          <ac:chgData name="Pasi Sorjonen" userId="af9ad459-762f-4f9b-af1f-e08ba050b57c" providerId="ADAL" clId="{05F9AE9E-07FA-4C60-BA8F-0F2A4FA3CF98}" dt="2025-08-26T06:29:11.579" v="168" actId="478"/>
          <ac:picMkLst>
            <pc:docMk/>
            <pc:sldMk cId="1643009156" sldId="396"/>
            <ac:picMk id="5" creationId="{F3B7B64C-3A7A-90CE-6EB7-1CE81647B52D}"/>
          </ac:picMkLst>
        </pc:picChg>
        <pc:picChg chg="add mod">
          <ac:chgData name="Pasi Sorjonen" userId="af9ad459-762f-4f9b-af1f-e08ba050b57c" providerId="ADAL" clId="{05F9AE9E-07FA-4C60-BA8F-0F2A4FA3CF98}" dt="2025-08-26T06:29:15.105" v="169"/>
          <ac:picMkLst>
            <pc:docMk/>
            <pc:sldMk cId="1643009156" sldId="396"/>
            <ac:picMk id="6" creationId="{46E6F25E-104E-E712-7791-6A7184DB1F7E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33:06.426" v="409" actId="20577"/>
        <pc:sldMkLst>
          <pc:docMk/>
          <pc:sldMk cId="197151164" sldId="397"/>
        </pc:sldMkLst>
        <pc:spChg chg="mod">
          <ac:chgData name="Pasi Sorjonen" userId="af9ad459-762f-4f9b-af1f-e08ba050b57c" providerId="ADAL" clId="{05F9AE9E-07FA-4C60-BA8F-0F2A4FA3CF98}" dt="2025-08-26T06:33:06.426" v="409" actId="20577"/>
          <ac:spMkLst>
            <pc:docMk/>
            <pc:sldMk cId="197151164" sldId="397"/>
            <ac:spMk id="2" creationId="{4801AC91-4CD4-46B2-BDDE-1C1F6869210E}"/>
          </ac:spMkLst>
        </pc:spChg>
        <pc:spChg chg="add del mod">
          <ac:chgData name="Pasi Sorjonen" userId="af9ad459-762f-4f9b-af1f-e08ba050b57c" providerId="ADAL" clId="{05F9AE9E-07FA-4C60-BA8F-0F2A4FA3CF98}" dt="2025-08-26T06:31:50.640" v="284"/>
          <ac:spMkLst>
            <pc:docMk/>
            <pc:sldMk cId="197151164" sldId="397"/>
            <ac:spMk id="4" creationId="{5D2C6AD3-DC7A-5C0F-8CD3-C8019869D863}"/>
          </ac:spMkLst>
        </pc:spChg>
        <pc:picChg chg="del">
          <ac:chgData name="Pasi Sorjonen" userId="af9ad459-762f-4f9b-af1f-e08ba050b57c" providerId="ADAL" clId="{05F9AE9E-07FA-4C60-BA8F-0F2A4FA3CF98}" dt="2025-08-26T06:31:46.748" v="283" actId="478"/>
          <ac:picMkLst>
            <pc:docMk/>
            <pc:sldMk cId="197151164" sldId="397"/>
            <ac:picMk id="5" creationId="{2CDB66D8-1447-F9AD-F8D0-661D2A64D6D9}"/>
          </ac:picMkLst>
        </pc:picChg>
        <pc:picChg chg="add mod">
          <ac:chgData name="Pasi Sorjonen" userId="af9ad459-762f-4f9b-af1f-e08ba050b57c" providerId="ADAL" clId="{05F9AE9E-07FA-4C60-BA8F-0F2A4FA3CF98}" dt="2025-08-26T06:31:50.640" v="284"/>
          <ac:picMkLst>
            <pc:docMk/>
            <pc:sldMk cId="197151164" sldId="397"/>
            <ac:picMk id="6" creationId="{5B025715-3422-D22D-1D95-0C057E5AEB18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7:21:16.329" v="981" actId="14100"/>
        <pc:sldMkLst>
          <pc:docMk/>
          <pc:sldMk cId="3474409914" sldId="398"/>
        </pc:sldMkLst>
        <pc:spChg chg="add del mod">
          <ac:chgData name="Pasi Sorjonen" userId="af9ad459-762f-4f9b-af1f-e08ba050b57c" providerId="ADAL" clId="{05F9AE9E-07FA-4C60-BA8F-0F2A4FA3CF98}" dt="2025-08-26T07:21:07.337" v="979"/>
          <ac:spMkLst>
            <pc:docMk/>
            <pc:sldMk cId="3474409914" sldId="398"/>
            <ac:spMk id="4" creationId="{F6DF53B2-008D-A555-D25D-A94D100AEE4E}"/>
          </ac:spMkLst>
        </pc:spChg>
        <pc:picChg chg="del">
          <ac:chgData name="Pasi Sorjonen" userId="af9ad459-762f-4f9b-af1f-e08ba050b57c" providerId="ADAL" clId="{05F9AE9E-07FA-4C60-BA8F-0F2A4FA3CF98}" dt="2025-08-26T07:21:02.816" v="978" actId="478"/>
          <ac:picMkLst>
            <pc:docMk/>
            <pc:sldMk cId="3474409914" sldId="398"/>
            <ac:picMk id="5" creationId="{225DC5EF-AEEA-33DE-CE68-BB3B9127B346}"/>
          </ac:picMkLst>
        </pc:picChg>
        <pc:picChg chg="add mod">
          <ac:chgData name="Pasi Sorjonen" userId="af9ad459-762f-4f9b-af1f-e08ba050b57c" providerId="ADAL" clId="{05F9AE9E-07FA-4C60-BA8F-0F2A4FA3CF98}" dt="2025-08-26T07:21:16.329" v="981" actId="14100"/>
          <ac:picMkLst>
            <pc:docMk/>
            <pc:sldMk cId="3474409914" sldId="398"/>
            <ac:picMk id="6" creationId="{5692CC95-9725-FDEA-E5F8-430803224A18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31:27.319" v="282"/>
        <pc:sldMkLst>
          <pc:docMk/>
          <pc:sldMk cId="1562490155" sldId="399"/>
        </pc:sldMkLst>
        <pc:spChg chg="add del mod">
          <ac:chgData name="Pasi Sorjonen" userId="af9ad459-762f-4f9b-af1f-e08ba050b57c" providerId="ADAL" clId="{05F9AE9E-07FA-4C60-BA8F-0F2A4FA3CF98}" dt="2025-08-26T06:31:27.319" v="282"/>
          <ac:spMkLst>
            <pc:docMk/>
            <pc:sldMk cId="1562490155" sldId="399"/>
            <ac:spMk id="4" creationId="{708A45FB-B19C-DD88-2A25-F560368ADD1D}"/>
          </ac:spMkLst>
        </pc:spChg>
        <pc:picChg chg="del">
          <ac:chgData name="Pasi Sorjonen" userId="af9ad459-762f-4f9b-af1f-e08ba050b57c" providerId="ADAL" clId="{05F9AE9E-07FA-4C60-BA8F-0F2A4FA3CF98}" dt="2025-08-26T06:31:23.174" v="281" actId="478"/>
          <ac:picMkLst>
            <pc:docMk/>
            <pc:sldMk cId="1562490155" sldId="399"/>
            <ac:picMk id="5" creationId="{E2E89947-57B5-883A-E1B9-4A7640080B89}"/>
          </ac:picMkLst>
        </pc:picChg>
        <pc:picChg chg="add mod">
          <ac:chgData name="Pasi Sorjonen" userId="af9ad459-762f-4f9b-af1f-e08ba050b57c" providerId="ADAL" clId="{05F9AE9E-07FA-4C60-BA8F-0F2A4FA3CF98}" dt="2025-08-26T06:31:27.319" v="282"/>
          <ac:picMkLst>
            <pc:docMk/>
            <pc:sldMk cId="1562490155" sldId="399"/>
            <ac:picMk id="6" creationId="{19CF7347-2D90-B1D1-1158-6E0C2DA6CF9C}"/>
          </ac:picMkLst>
        </pc:picChg>
      </pc:sldChg>
      <pc:sldChg chg="addSp delSp modSp mod">
        <pc:chgData name="Pasi Sorjonen" userId="af9ad459-762f-4f9b-af1f-e08ba050b57c" providerId="ADAL" clId="{05F9AE9E-07FA-4C60-BA8F-0F2A4FA3CF98}" dt="2025-08-26T06:26:19.598" v="116" actId="20577"/>
        <pc:sldMkLst>
          <pc:docMk/>
          <pc:sldMk cId="3271873508" sldId="402"/>
        </pc:sldMkLst>
        <pc:spChg chg="mod">
          <ac:chgData name="Pasi Sorjonen" userId="af9ad459-762f-4f9b-af1f-e08ba050b57c" providerId="ADAL" clId="{05F9AE9E-07FA-4C60-BA8F-0F2A4FA3CF98}" dt="2025-08-26T06:26:19.598" v="116" actId="20577"/>
          <ac:spMkLst>
            <pc:docMk/>
            <pc:sldMk cId="3271873508" sldId="402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05F9AE9E-07FA-4C60-BA8F-0F2A4FA3CF98}" dt="2025-08-26T06:25:54.175" v="69"/>
          <ac:spMkLst>
            <pc:docMk/>
            <pc:sldMk cId="3271873508" sldId="402"/>
            <ac:spMk id="4" creationId="{1E643123-CFEF-E00E-6AC2-015760126505}"/>
          </ac:spMkLst>
        </pc:spChg>
        <pc:picChg chg="del">
          <ac:chgData name="Pasi Sorjonen" userId="af9ad459-762f-4f9b-af1f-e08ba050b57c" providerId="ADAL" clId="{05F9AE9E-07FA-4C60-BA8F-0F2A4FA3CF98}" dt="2025-08-26T06:25:50.135" v="68" actId="478"/>
          <ac:picMkLst>
            <pc:docMk/>
            <pc:sldMk cId="3271873508" sldId="402"/>
            <ac:picMk id="5" creationId="{AF237103-A12A-D8DC-3140-62754A48F9F1}"/>
          </ac:picMkLst>
        </pc:picChg>
        <pc:picChg chg="add mod">
          <ac:chgData name="Pasi Sorjonen" userId="af9ad459-762f-4f9b-af1f-e08ba050b57c" providerId="ADAL" clId="{05F9AE9E-07FA-4C60-BA8F-0F2A4FA3CF98}" dt="2025-08-26T06:25:54.175" v="69"/>
          <ac:picMkLst>
            <pc:docMk/>
            <pc:sldMk cId="3271873508" sldId="402"/>
            <ac:picMk id="6" creationId="{58D44227-BBF0-B4E9-77E6-80FB069456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ja lomautettuja on 33 035 enemmän kuin</a:t>
            </a:r>
            <a:br>
              <a:rPr lang="fi-FI" sz="2800" dirty="0"/>
            </a:br>
            <a:r>
              <a:rPr lang="fi-FI" sz="2800" dirty="0"/>
              <a:t>vuosi sitten – lomautukset vähenevät, työttömyys kasvaa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9DAAB93-0478-0AE0-0B0D-88BFF9681D7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Onko tässä hento käänteen merkki – muiden kuin korkeakoulutettujen työttömyys alkaa vakautua?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435F481-E510-A2BF-CAEE-B9FA499588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melko</a:t>
            </a:r>
            <a:br>
              <a:rPr lang="fi-FI" sz="2800" dirty="0"/>
            </a:br>
            <a:r>
              <a:rPr lang="fi-FI" sz="2800" dirty="0"/>
              <a:t>vähäistä, mutta loivassa nousussa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9CF7347-2D90-B1D1-1158-6E0C2DA6CF9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Keskiasteen koulutuksen suorittaneilla työttömyyden</a:t>
            </a:r>
            <a:br>
              <a:rPr lang="fi-FI" sz="2800" dirty="0"/>
            </a:br>
            <a:r>
              <a:rPr lang="fi-FI" sz="2800" dirty="0"/>
              <a:t>kasvu näyttää pysähtyneen – huippu toukokuussa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B025715-3422-D22D-1D95-0C057E5AEB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63EB9EA-B081-9777-0F75-500516840D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16864" y="1871830"/>
            <a:ext cx="8094110" cy="42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vuoden sisällä valmistuneita oli heinäkuussa</a:t>
            </a:r>
            <a:br>
              <a:rPr lang="fi-FI" sz="2800" dirty="0"/>
            </a:br>
            <a:r>
              <a:rPr lang="fi-FI" sz="2800" dirty="0"/>
              <a:t>3 745 enemmän kuin vuotta aiemmin – taittuiko nousu?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CCDAE02-4C53-11F6-2DFA-B3FE1C31B79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Onko työttömien määrä oikeasti kääntynyt näin selvään laskuun?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CA7B77B-00FC-386A-AEEE-B3C592FDFE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Muiden kuin korkeakoulutetuilla työttömyyden nousu on</a:t>
            </a:r>
            <a:br>
              <a:rPr lang="fi-FI" sz="2800" dirty="0"/>
            </a:br>
            <a:r>
              <a:rPr lang="fi-FI" sz="2800" dirty="0"/>
              <a:t>vaihtunut pieneksi laskuksi – jatkuuko se?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144DBB2-D601-57B1-4AC9-EAF5917E31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Erittäin lupaava käänne parempaan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D5D848E-A206-317C-6D13-3F16022BACD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Valtava vähennys työttömien</a:t>
            </a:r>
            <a:br>
              <a:rPr lang="fi-FI" sz="2800" dirty="0"/>
            </a:br>
            <a:r>
              <a:rPr lang="fi-FI" sz="2800" dirty="0"/>
              <a:t>määrässä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F74EDEC-1CDC-3AB8-173F-276BBDA38C7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692CC95-9725-FDEA-E5F8-430803224A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32566" y="1323885"/>
            <a:ext cx="6789919" cy="5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6F7F2C1-321B-1BF1-7718-EE9120BAFCA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23393" y="1742739"/>
            <a:ext cx="8950160" cy="45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07A386E-4011-794E-4A87-A7011660E4A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605C714-5101-2EF9-0909-E9F11047D3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F8C124-76E5-0C56-0AD9-5FA8DE71197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B755F50-8A7A-91BA-91B8-366EE8C0790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E227A67-64BE-A2AF-4FCB-0D78EEFBC1D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38D8DF-695C-EADF-FAA7-E169BF2D44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36AFCF9-47EF-FC8F-4051-527634B96F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4A2C4E3-435C-A9EA-21B1-339BFA3D1F7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8C0BA44-A728-FFCB-1A09-6133E8D5A1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65C007C-8A57-1E54-2A3D-31C9905469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oli heinäkuussa noin 35 180 enemmän</a:t>
            </a:r>
            <a:br>
              <a:rPr lang="fi-FI" sz="2800" dirty="0"/>
            </a:br>
            <a:r>
              <a:rPr lang="fi-FI" sz="2800" dirty="0"/>
              <a:t>kuin vuotta aiemmin – loppuiko nousu kesällä?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65DF2D4-242C-210F-3BEF-26E639FE9C8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0C640E0-AA2E-29E0-309E-EAEE2A886F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97DE49A-F33C-78E0-6298-DC1B55F32C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B7F6174-1ED4-6985-5863-25D6401760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0C00DA8-F621-3090-ACC8-B8162FAE5E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BF10C8-F4FE-A4BB-AB0E-76A42D4C26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7214501-1095-434C-F507-E5F5B70CD4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6F81E25-6068-B198-58F1-0B237426B45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BFCC43B-D09E-0E0D-02FB-2B0225E7AC2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D212BEB-D288-79F3-D21E-10CC5B20D0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8EFE750-0D03-EAE5-2EA0-6502A14889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Avoimia työpaikkoja on edelleen vähän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8D44227-BBF0-B4E9-77E6-80FB069456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7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0BBB6FF-57FD-0429-E98C-695D4E14CD7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EEAF0C7-007C-AD05-902E-B098F60DF0D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32125" y="1950720"/>
            <a:ext cx="9093635" cy="42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oli heinäkuussa työttömänä 9 960</a:t>
            </a:r>
            <a:br>
              <a:rPr lang="fi-FI" sz="2800" dirty="0"/>
            </a:br>
            <a:r>
              <a:rPr lang="fi-FI" sz="2800" dirty="0"/>
              <a:t>enemmän kuin vuotta aiemmin – nousu on loiventunut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7EE9DBB-EC21-7344-EC6A-615C9C071D5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Alemman korkeakouluasteen suorittaneita on työttömänä</a:t>
            </a:r>
            <a:br>
              <a:rPr lang="fi-FI" sz="2800" dirty="0"/>
            </a:br>
            <a:r>
              <a:rPr lang="fi-FI" sz="2800" dirty="0"/>
              <a:t>jo paljon enemmän kuin vuoden 2016 huipulla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88148EB-9A92-9AC9-5E61-3006EA9EB46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1AE9083-7E7E-8255-5970-46854ED4C44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6E6F25E-104E-E712-7791-6A7184DB1F7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8" ma:contentTypeDescription="Luo uusi asiakirja." ma:contentTypeScope="" ma:versionID="8be2672f9eb596f37055b55fc72a7fd0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865f28a6654b8a8b30e6fd7259623d7d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3F7E7C-D343-44D7-8BD2-B063539A0EE9}"/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7455</TotalTime>
  <Words>159</Words>
  <Application>Microsoft Office PowerPoint</Application>
  <PresentationFormat>Laajakuva</PresentationFormat>
  <Paragraphs>18</Paragraphs>
  <Slides>40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40</vt:i4>
      </vt:variant>
    </vt:vector>
  </HeadingPairs>
  <TitlesOfParts>
    <vt:vector size="44" baseType="lpstr">
      <vt:lpstr>Arial</vt:lpstr>
      <vt:lpstr>Calibri</vt:lpstr>
      <vt:lpstr>1_Office-teema</vt:lpstr>
      <vt:lpstr>Mukautettu suunnittelumalli</vt:lpstr>
      <vt:lpstr>Työttömiä ja lomautettuja on 33 035 enemmän kuin vuosi sitten – lomautukset vähenevät, työttömyys kasvaa</vt:lpstr>
      <vt:lpstr>PowerPoint-esitys</vt:lpstr>
      <vt:lpstr>Työttömiä oli heinäkuussa noin 35 180 enemmän kuin vuotta aiemmin – loppuiko nousu kesällä?</vt:lpstr>
      <vt:lpstr>Avoimia työpaikkoja on edelleen vähän</vt:lpstr>
      <vt:lpstr>PowerPoint-esitys</vt:lpstr>
      <vt:lpstr>Korkeakoulutettuja oli heinäkuussa työttömänä 9 960 enemmän kuin vuotta aiemmin – nousu on loiventunut</vt:lpstr>
      <vt:lpstr>Alemman korkeakouluasteen suorittaneita on työttömänä jo paljon enemmän kuin vuoden 2016 huipulla</vt:lpstr>
      <vt:lpstr>PowerPoint-esitys</vt:lpstr>
      <vt:lpstr>PowerPoint-esitys</vt:lpstr>
      <vt:lpstr>Onko tässä hento käänteen merkki – muiden kuin korkeakoulutettujen työttömyys alkaa vakautua?</vt:lpstr>
      <vt:lpstr>Perusasteen varassa olevien työttömyys on melko vähäistä, mutta loivassa nousussa</vt:lpstr>
      <vt:lpstr>Keskiasteen koulutuksen suorittaneilla työttömyyden kasvu näyttää pysähtyneen – huippu toukokuussa</vt:lpstr>
      <vt:lpstr>PowerPoint-esitys</vt:lpstr>
      <vt:lpstr>Työttömiä vuoden sisällä valmistuneita oli heinäkuussa 3 745 enemmän kuin vuotta aiemmin – taittuiko nousu?</vt:lpstr>
      <vt:lpstr>Onko työttömien määrä oikeasti kääntynyt näin selvään laskuun?</vt:lpstr>
      <vt:lpstr>Muiden kuin korkeakoulutetuilla työttömyyden nousu on vaihtunut pieneksi laskuksi – jatkuuko se?</vt:lpstr>
      <vt:lpstr>Erittäin lupaava käänne parempaan</vt:lpstr>
      <vt:lpstr>Ylempi korkea-aste: Valtava vähennys työttömien määrässä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64</cp:revision>
  <cp:lastPrinted>2020-02-28T07:57:12Z</cp:lastPrinted>
  <dcterms:created xsi:type="dcterms:W3CDTF">2018-03-20T15:15:04Z</dcterms:created>
  <dcterms:modified xsi:type="dcterms:W3CDTF">2025-08-26T07:32:03Z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